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7D82-778B-419D-89C7-7B372EA12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92616-AD5B-47AC-AF6C-2820E509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F2CC6F-3948-4B25-B242-DC6B337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261ADE-829B-428C-81BA-708545BC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D18B34-D221-42C9-9A2D-5B266B3D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8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A91C-9CB1-4957-BFF7-4102012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46C720-BE60-4BAA-8A57-4ABE6092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386068-716D-4390-B263-59444F7A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0FFCCA-D076-4FA0-8CD7-816B1C61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2026D2-C1BC-4E24-BD01-AC195DA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8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C0EBC-DE1D-457F-998C-5A99245BA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3430A3-4307-48FD-A70B-DCC0EF24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EA0267-8A2E-4D18-AB6C-B63C80C4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6241A6-3BFF-4C59-93C1-F60DE7E3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BC4613-04EC-4533-95D6-EE6CFB2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575D8-631A-4BBE-91AA-49C16E9D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560454-20A9-44D4-BA2B-A3360D8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47C153-DF8B-4B11-9848-3606A458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2BF69A-F77D-4380-8F82-E8D34D7D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A43DEE-E82B-4AB9-A7FE-40F8FCC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13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6F1D-71C1-49F0-8CF0-8FE4AD71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7A348D-9435-41BC-A5AB-4DF9DD95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D5967E-1959-4567-9726-C2EE0B82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076B0E-68A4-4D22-92EE-A2D81E1C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24CB09-85C7-44A6-AB0D-3B80D1D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3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E7BB-ABD1-4417-B84C-0A10C53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55770C-4AF4-4BCA-AD00-1656F59B3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AC635C-B081-4D0E-977F-98996BE87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776826-8EC1-4AE5-B68C-87FBB2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B6B468-4C4A-4817-8033-C7C95749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F83FF04-C97D-4994-A2A0-423B1F1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11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C704F-EDC5-4454-90A0-7830B78B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7339A8-91BD-4356-87CF-D61692F0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D2E862-6DD1-4120-A174-469C208F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FD1E9-C06A-47AF-A912-ACBB4267A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A04D6D-2C9C-48CC-B9C6-9907CF86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160B15-915D-4841-9D2B-67FF3610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00CE077-5F07-4CE9-ADDA-F4D5108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8C8374-08A0-4ADD-B253-99FC5812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6DBB-5EC3-4C96-A4A8-63535F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4A70AD7-16EE-4F0A-AFA3-25A4923F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7D4629-631A-4F1E-9F4D-89D2E6D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B4405C-8224-4D06-8092-93617A04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9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0556D8B-3EF0-4DE0-86CB-FF63294F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C2679A-6DF3-4BD3-A5F5-BDA9A266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427C0C-96CE-4C32-B352-0DADFC8D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3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C6E62-9418-4A77-9333-64D5643B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88E2D9-7EEF-48A5-BDBE-4E52FD09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27155B-95B6-47BA-814B-B2EC27CA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3013CD-0D59-4B3B-B916-74803CD5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8AA054-FFA0-4217-A213-07651DA8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298BC6-EB96-418F-9634-961F3EA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6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9941-8967-407F-BA59-92D13C35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EB46DD6-757D-4520-8445-F1E8C44F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A2A50C-B2D6-4252-91F2-DE314DD3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84BA9D-679F-4D71-B2DB-D4B25D30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45E60C-9AC1-47D6-B61D-2EDE1E6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BA2629-907B-4250-9B5A-3CF1BF22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22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E9CF24A-F573-4370-9EE4-CCBDE2C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11A10B-FB83-4A31-A12A-FE9D68F0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35BE2D-1330-44C1-A2F1-0BF8A6E4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4D18-A6B7-4AD0-A81E-94058CE2BCE4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DC7E97-A622-4194-B3AE-EF18E04FE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ED681E-F96A-4F15-BA1D-5C3EC20E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DA27-A4A3-4A6E-85E4-ECA0EB3480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105F4-6EFC-4B60-95E9-5AD32B2F0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PhonePizza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99179-6D6D-44F0-AC9F-5230A7611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Pedro Serpe </a:t>
            </a:r>
          </a:p>
          <a:p>
            <a:r>
              <a:rPr lang="pt-PT" dirty="0"/>
              <a:t>Ricardo Palhoça</a:t>
            </a:r>
          </a:p>
          <a:p>
            <a:r>
              <a:rPr lang="pt-PT" dirty="0"/>
              <a:t>Grupo 7</a:t>
            </a:r>
          </a:p>
        </p:txBody>
      </p:sp>
    </p:spTree>
    <p:extLst>
      <p:ext uri="{BB962C8B-B14F-4D97-AF65-F5344CB8AC3E}">
        <p14:creationId xmlns:p14="http://schemas.microsoft.com/office/powerpoint/2010/main" val="23901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91262-18E6-4A12-8CD7-316E68E5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requisitos funcionais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828E48-B15F-41E2-8BE3-8A0503FD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Listagem do produtos;</a:t>
            </a:r>
          </a:p>
          <a:p>
            <a:r>
              <a:rPr lang="pt-PT"/>
              <a:t>Carrinho;</a:t>
            </a:r>
          </a:p>
          <a:p>
            <a:r>
              <a:rPr lang="pt-PT" dirty="0" err="1"/>
              <a:t>Tracking</a:t>
            </a:r>
            <a:r>
              <a:rPr lang="pt-PT" dirty="0"/>
              <a:t> da encomenda;</a:t>
            </a:r>
          </a:p>
          <a:p>
            <a:r>
              <a:rPr lang="pt-PT" dirty="0"/>
              <a:t>Histórico de encomendas;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49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C622-3A8A-4A4C-9A5F-29BAB90D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requisitos não funcionais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984C19-82AD-4D76-8495-5DA45EE5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9961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</Words>
  <Application>Microsoft Office PowerPoint</Application>
  <PresentationFormat>Ecrã Panorâmico</PresentationFormat>
  <Paragraphs>10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PhonePizza</vt:lpstr>
      <vt:lpstr>Lista de requisitos funcionais </vt:lpstr>
      <vt:lpstr>Lista de requisitos não funcionais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PhonePizza</dc:title>
  <dc:creator>Ricardo Jorge dos Santos Palhoça</dc:creator>
  <cp:lastModifiedBy>Ricardo Jorge dos Santos Palhoça</cp:lastModifiedBy>
  <cp:revision>1</cp:revision>
  <dcterms:created xsi:type="dcterms:W3CDTF">2021-11-09T17:22:08Z</dcterms:created>
  <dcterms:modified xsi:type="dcterms:W3CDTF">2021-11-09T18:25:42Z</dcterms:modified>
</cp:coreProperties>
</file>