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41F3-920F-4BB1-B6B9-A9496788885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2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41F3-920F-4BB1-B6B9-A94967888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9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41F3-920F-4BB1-B6B9-A94967888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41F3-920F-4BB1-B6B9-A94967888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6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41F3-920F-4BB1-B6B9-A9496788885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9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41F3-920F-4BB1-B6B9-A94967888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5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41F3-920F-4BB1-B6B9-A94967888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1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41F3-920F-4BB1-B6B9-A94967888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7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41F3-920F-4BB1-B6B9-A94967888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6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9F41F3-920F-4BB1-B6B9-A94967888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0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41F3-920F-4BB1-B6B9-A94967888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9F41F3-920F-4BB1-B6B9-A9496788885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1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4F6E-2B7D-4983-82AE-6791EE85A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8000" b="1" dirty="0"/>
              <a:t>Programação e Integração de Serviços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E5AB4-65EA-45BC-B4CE-7AE464B57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b="1" dirty="0"/>
              <a:t>Curso Técnico Superior Profissional</a:t>
            </a:r>
          </a:p>
          <a:p>
            <a:r>
              <a:rPr lang="pt-PT" dirty="0"/>
              <a:t>Tecnologias e programação de Sistemas de informação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44D2F-E640-4FC7-A408-1DEBA8298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13" b="26764"/>
          <a:stretch/>
        </p:blipFill>
        <p:spPr>
          <a:xfrm>
            <a:off x="7843855" y="-291190"/>
            <a:ext cx="4112319" cy="32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D68F35-6F35-4BAB-B6C0-BF0863856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8" y="153237"/>
            <a:ext cx="1200150" cy="1000125"/>
          </a:xfrm>
          <a:prstGeom prst="rect">
            <a:avLst/>
          </a:prstGeom>
        </p:spPr>
      </p:pic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9DCD1EE9-0E51-4A92-A52B-BA0C52ADB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2572"/>
              </p:ext>
            </p:extLst>
          </p:nvPr>
        </p:nvGraphicFramePr>
        <p:xfrm>
          <a:off x="2380649" y="5583574"/>
          <a:ext cx="8128000" cy="45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499">
                <a:tc>
                  <a:txBody>
                    <a:bodyPr/>
                    <a:lstStyle/>
                    <a:p>
                      <a:pPr algn="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Filipe Mariano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filipe.mariano@estsetubal.ips.pt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70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840A-81AC-48DD-9BB6-8AF4B1A9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da Disciplina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019D-77CA-4442-A02B-6B9C7615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- Objetivos:</a:t>
            </a:r>
          </a:p>
          <a:p>
            <a:pPr lvl="1"/>
            <a:r>
              <a:rPr lang="pt-PT" sz="1600" dirty="0"/>
              <a:t>Conferir competências ao nível da implementação e consumo de serviços web.</a:t>
            </a:r>
          </a:p>
          <a:p>
            <a:endParaRPr lang="pt-PT" dirty="0"/>
          </a:p>
          <a:p>
            <a:r>
              <a:rPr lang="pt-PT" dirty="0"/>
              <a:t>- Pré-requisitos:</a:t>
            </a:r>
          </a:p>
          <a:p>
            <a:pPr lvl="2"/>
            <a:r>
              <a:rPr lang="pt-PT" sz="1600" dirty="0"/>
              <a:t>Noções gerais de programação orientada por objetos</a:t>
            </a:r>
          </a:p>
          <a:p>
            <a:pPr lvl="2"/>
            <a:r>
              <a:rPr lang="pt-PT" sz="1600" dirty="0"/>
              <a:t>Programação web</a:t>
            </a:r>
          </a:p>
          <a:p>
            <a:pPr lvl="2"/>
            <a:r>
              <a:rPr lang="pt-PT" sz="1600" dirty="0"/>
              <a:t>Bases de dados</a:t>
            </a:r>
          </a:p>
        </p:txBody>
      </p:sp>
    </p:spTree>
    <p:extLst>
      <p:ext uri="{BB962C8B-B14F-4D97-AF65-F5344CB8AC3E}">
        <p14:creationId xmlns:p14="http://schemas.microsoft.com/office/powerpoint/2010/main" val="194048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840A-81AC-48DD-9BB6-8AF4B1A9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da Disciplina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019D-77CA-4442-A02B-6B9C7615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r>
              <a:rPr lang="pt-PT" dirty="0"/>
              <a:t>- Aulas Teóricas:</a:t>
            </a:r>
          </a:p>
          <a:p>
            <a:pPr lvl="2"/>
            <a:r>
              <a:rPr lang="pt-PT" sz="1600" dirty="0"/>
              <a:t>2 horas semanais</a:t>
            </a:r>
          </a:p>
          <a:p>
            <a:pPr lvl="2"/>
            <a:r>
              <a:rPr lang="pt-PT" sz="1600" dirty="0"/>
              <a:t>Conceitos teóricos </a:t>
            </a:r>
            <a:endParaRPr lang="pt-PT" dirty="0"/>
          </a:p>
          <a:p>
            <a:r>
              <a:rPr lang="pt-PT" dirty="0"/>
              <a:t>- Aulas Práticas:</a:t>
            </a:r>
          </a:p>
          <a:p>
            <a:pPr lvl="2"/>
            <a:r>
              <a:rPr lang="pt-PT" sz="1600" dirty="0"/>
              <a:t>2 horas semanais</a:t>
            </a:r>
          </a:p>
          <a:p>
            <a:pPr lvl="2"/>
            <a:r>
              <a:rPr lang="pt-PT" sz="1600" dirty="0"/>
              <a:t>Exemplos práticos</a:t>
            </a:r>
          </a:p>
          <a:p>
            <a:pPr lvl="2"/>
            <a:r>
              <a:rPr lang="pt-PT" sz="1600" dirty="0"/>
              <a:t>Execução de trabalhos de laboratório</a:t>
            </a:r>
          </a:p>
          <a:p>
            <a:r>
              <a:rPr lang="pt-PT" dirty="0"/>
              <a:t>- Projeto:</a:t>
            </a:r>
          </a:p>
          <a:p>
            <a:pPr lvl="2"/>
            <a:r>
              <a:rPr lang="pt-PT" sz="1600" dirty="0"/>
              <a:t>Grupos de 2 pessoas</a:t>
            </a:r>
          </a:p>
        </p:txBody>
      </p:sp>
    </p:spTree>
    <p:extLst>
      <p:ext uri="{BB962C8B-B14F-4D97-AF65-F5344CB8AC3E}">
        <p14:creationId xmlns:p14="http://schemas.microsoft.com/office/powerpoint/2010/main" val="260756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840A-81AC-48DD-9BB6-8AF4B1A9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Ferramentas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019D-77CA-4442-A02B-6B9C7615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PT" dirty="0"/>
          </a:p>
          <a:p>
            <a:r>
              <a:rPr lang="pt-PT" dirty="0"/>
              <a:t>- Sistema Operativo:</a:t>
            </a:r>
          </a:p>
          <a:p>
            <a:pPr lvl="2"/>
            <a:r>
              <a:rPr lang="pt-PT" sz="1600" dirty="0"/>
              <a:t>Qualquer um!</a:t>
            </a:r>
            <a:endParaRPr lang="pt-PT" dirty="0"/>
          </a:p>
          <a:p>
            <a:r>
              <a:rPr lang="pt-PT" dirty="0"/>
              <a:t>- Linguagens de Programação:</a:t>
            </a:r>
          </a:p>
          <a:p>
            <a:pPr lvl="2"/>
            <a:r>
              <a:rPr lang="pt-PT" sz="1600" dirty="0"/>
              <a:t>Node.js e Javascript</a:t>
            </a:r>
          </a:p>
          <a:p>
            <a:r>
              <a:rPr lang="pt-PT" dirty="0"/>
              <a:t>- Ambiente de Desenvolvimento:</a:t>
            </a:r>
          </a:p>
          <a:p>
            <a:pPr lvl="2"/>
            <a:r>
              <a:rPr lang="pt-PT" sz="1600" dirty="0"/>
              <a:t>Visual Studio Code</a:t>
            </a:r>
          </a:p>
          <a:p>
            <a:r>
              <a:rPr lang="pt-PT" dirty="0"/>
              <a:t>- Base de Dados:</a:t>
            </a:r>
          </a:p>
          <a:p>
            <a:pPr lvl="2"/>
            <a:r>
              <a:rPr lang="pt-PT" sz="1600" dirty="0"/>
              <a:t>MySQL</a:t>
            </a:r>
          </a:p>
          <a:p>
            <a:r>
              <a:rPr lang="pt-PT" dirty="0"/>
              <a:t>- Utilização de Webservices:</a:t>
            </a:r>
          </a:p>
          <a:p>
            <a:pPr lvl="2"/>
            <a:r>
              <a:rPr lang="pt-PT" sz="1600" dirty="0"/>
              <a:t>Postman</a:t>
            </a:r>
          </a:p>
          <a:p>
            <a:pPr marL="384048" lvl="2" indent="0">
              <a:buNone/>
            </a:pPr>
            <a:endParaRPr lang="pt-PT" sz="1600" dirty="0"/>
          </a:p>
          <a:p>
            <a:pPr lvl="2"/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39288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840A-81AC-48DD-9BB6-8AF4B1A9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Programa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019D-77CA-4442-A02B-6B9C7615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r>
              <a:rPr lang="pt-PT" dirty="0"/>
              <a:t>- Aplicações Cliente-Servidor</a:t>
            </a:r>
          </a:p>
          <a:p>
            <a:r>
              <a:rPr lang="pt-PT" dirty="0"/>
              <a:t>- Protocolo HTTP</a:t>
            </a:r>
          </a:p>
          <a:p>
            <a:r>
              <a:rPr lang="pt-PT" dirty="0"/>
              <a:t>- Arquitetura Orientada a Serviços (SOA)</a:t>
            </a:r>
          </a:p>
          <a:p>
            <a:r>
              <a:rPr lang="pt-PT" dirty="0"/>
              <a:t>- Introdução aos </a:t>
            </a:r>
            <a:r>
              <a:rPr lang="pt-PT" dirty="0" err="1"/>
              <a:t>Webservices</a:t>
            </a:r>
            <a:endParaRPr lang="pt-PT" dirty="0"/>
          </a:p>
          <a:p>
            <a:r>
              <a:rPr lang="pt-PT" dirty="0"/>
              <a:t>- Formato das Mensagens</a:t>
            </a:r>
          </a:p>
          <a:p>
            <a:r>
              <a:rPr lang="pt-PT" dirty="0"/>
              <a:t>- </a:t>
            </a:r>
            <a:r>
              <a:rPr lang="pt-PT" dirty="0" err="1"/>
              <a:t>Asynchronous</a:t>
            </a:r>
            <a:r>
              <a:rPr lang="pt-PT" dirty="0"/>
              <a:t> Javascript And XML (AJAX)</a:t>
            </a:r>
          </a:p>
          <a:p>
            <a:r>
              <a:rPr lang="pt-PT" dirty="0"/>
              <a:t>- </a:t>
            </a:r>
            <a:r>
              <a:rPr lang="pt-PT" dirty="0" err="1"/>
              <a:t>RESTful</a:t>
            </a:r>
            <a:r>
              <a:rPr lang="pt-PT" dirty="0"/>
              <a:t> API</a:t>
            </a:r>
          </a:p>
          <a:p>
            <a:r>
              <a:rPr lang="pt-PT" dirty="0"/>
              <a:t>- Segurança em Webservices</a:t>
            </a:r>
          </a:p>
        </p:txBody>
      </p:sp>
    </p:spTree>
    <p:extLst>
      <p:ext uri="{BB962C8B-B14F-4D97-AF65-F5344CB8AC3E}">
        <p14:creationId xmlns:p14="http://schemas.microsoft.com/office/powerpoint/2010/main" val="348313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840A-81AC-48DD-9BB6-8AF4B1A9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Avaliação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019D-77CA-4442-A02B-6B9C7615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r>
              <a:rPr lang="pt-PT" dirty="0"/>
              <a:t>- Avaliação Contínua</a:t>
            </a:r>
          </a:p>
          <a:p>
            <a:pPr lvl="2"/>
            <a:r>
              <a:rPr lang="pt-PT" sz="1600" dirty="0"/>
              <a:t>Teste #1 (20%): 27 Novembro 2020</a:t>
            </a:r>
          </a:p>
          <a:p>
            <a:pPr lvl="2"/>
            <a:r>
              <a:rPr lang="pt-PT" sz="1600" dirty="0"/>
              <a:t>Teste #2 (20%): 22 Janeiro 2021</a:t>
            </a:r>
          </a:p>
          <a:p>
            <a:pPr lvl="2"/>
            <a:r>
              <a:rPr lang="pt-PT" sz="1600" dirty="0"/>
              <a:t>Projeto (50%) </a:t>
            </a:r>
          </a:p>
          <a:p>
            <a:pPr lvl="2"/>
            <a:r>
              <a:rPr lang="pt-PT" sz="1600" dirty="0"/>
              <a:t>Participação (10%)</a:t>
            </a:r>
          </a:p>
          <a:p>
            <a:r>
              <a:rPr lang="pt-PT" dirty="0"/>
              <a:t>- Época de Exame:</a:t>
            </a:r>
          </a:p>
          <a:p>
            <a:pPr lvl="2"/>
            <a:r>
              <a:rPr lang="pt-PT" sz="1600" dirty="0"/>
              <a:t>Exame (50%)</a:t>
            </a:r>
          </a:p>
          <a:p>
            <a:pPr lvl="2"/>
            <a:r>
              <a:rPr lang="pt-PT" sz="1600" dirty="0"/>
              <a:t>Projeto (50%)</a:t>
            </a:r>
          </a:p>
          <a:p>
            <a:pPr lvl="2"/>
            <a:endParaRPr lang="pt-PT" sz="1600" dirty="0"/>
          </a:p>
          <a:p>
            <a:pPr lvl="2"/>
            <a:endParaRPr lang="pt-PT" sz="1600" dirty="0"/>
          </a:p>
          <a:p>
            <a:pPr marL="384048" lvl="2" indent="0">
              <a:buNone/>
            </a:pPr>
            <a:r>
              <a:rPr lang="pt-PT" sz="1600" i="1" dirty="0"/>
              <a:t>Testes, Exame e Projeto têm nota mínima de 9.5</a:t>
            </a:r>
          </a:p>
          <a:p>
            <a:pPr lvl="2"/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17147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840A-81AC-48DD-9BB6-8AF4B1A9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Apoio aos Alunos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019D-77CA-4442-A02B-6B9C7615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r>
              <a:rPr lang="pt-PT" dirty="0"/>
              <a:t>- Email:</a:t>
            </a:r>
          </a:p>
          <a:p>
            <a:pPr lvl="2"/>
            <a:r>
              <a:rPr lang="pt-PT" sz="1600" dirty="0"/>
              <a:t>filipe.mariano@estsetubal.ips.pt</a:t>
            </a:r>
          </a:p>
          <a:p>
            <a:r>
              <a:rPr lang="pt-PT" dirty="0"/>
              <a:t>- Moodle:</a:t>
            </a:r>
          </a:p>
          <a:p>
            <a:pPr lvl="2"/>
            <a:r>
              <a:rPr lang="pt-PT" sz="1600" dirty="0"/>
              <a:t>Materiais de apoio: Slides e Enunciados das Aulas Práticas</a:t>
            </a:r>
            <a:endParaRPr lang="pt-PT" dirty="0"/>
          </a:p>
          <a:p>
            <a:pPr lvl="2"/>
            <a:r>
              <a:rPr lang="pt-PT" sz="1600" dirty="0"/>
              <a:t>Password: </a:t>
            </a:r>
          </a:p>
          <a:p>
            <a:r>
              <a:rPr lang="pt-PT" dirty="0"/>
              <a:t>- Horário de Dúvidas:</a:t>
            </a:r>
          </a:p>
          <a:p>
            <a:pPr lvl="2"/>
            <a:r>
              <a:rPr lang="pt-PT" sz="1600" dirty="0"/>
              <a:t>Presencial: 2ª e 6ªfeira das 13:00 às 13:30 (requer marcação prévia por email)</a:t>
            </a:r>
            <a:endParaRPr lang="pt-PT" dirty="0"/>
          </a:p>
          <a:p>
            <a:pPr lvl="2"/>
            <a:r>
              <a:rPr lang="pt-PT" sz="1600" dirty="0"/>
              <a:t>À distância: horário a combinar por email</a:t>
            </a:r>
          </a:p>
          <a:p>
            <a:pPr lvl="2"/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8461842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281</Words>
  <Application>Microsoft Office PowerPoint</Application>
  <PresentationFormat>Ecrã Panorâmico</PresentationFormat>
  <Paragraphs>70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Programação e Integração de Serviços</vt:lpstr>
      <vt:lpstr>Plano da Disciplina</vt:lpstr>
      <vt:lpstr>Estrutura da Disciplina</vt:lpstr>
      <vt:lpstr>Ferramentas</vt:lpstr>
      <vt:lpstr>Programa</vt:lpstr>
      <vt:lpstr>Avaliação</vt:lpstr>
      <vt:lpstr>Apoio aos Alunos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 Integração de Serviços</dc:title>
  <dc:creator>Filipe Mariano</dc:creator>
  <cp:lastModifiedBy>Filipe Mariano</cp:lastModifiedBy>
  <cp:revision>12</cp:revision>
  <dcterms:created xsi:type="dcterms:W3CDTF">2020-10-10T13:40:50Z</dcterms:created>
  <dcterms:modified xsi:type="dcterms:W3CDTF">2020-10-23T08:06:51Z</dcterms:modified>
</cp:coreProperties>
</file>