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24FDDF-C00F-4E12-8C2A-B4F9011C951F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24FA4F3-9C20-4A4A-82EF-1976375DA2DC}">
      <dgm:prSet/>
      <dgm:spPr/>
      <dgm:t>
        <a:bodyPr/>
        <a:lstStyle/>
        <a:p>
          <a:r>
            <a:rPr lang="pt-PT"/>
            <a:t>Listagem do produtos;</a:t>
          </a:r>
          <a:endParaRPr lang="en-US"/>
        </a:p>
      </dgm:t>
    </dgm:pt>
    <dgm:pt modelId="{8A8D293E-E2B0-4F42-B180-4098F47E7BA6}" type="parTrans" cxnId="{573D7302-65B1-457E-BF78-50A2855687C2}">
      <dgm:prSet/>
      <dgm:spPr/>
      <dgm:t>
        <a:bodyPr/>
        <a:lstStyle/>
        <a:p>
          <a:endParaRPr lang="en-US"/>
        </a:p>
      </dgm:t>
    </dgm:pt>
    <dgm:pt modelId="{DB1D1779-87A5-4BBD-BC88-E95E6CB2BA8C}" type="sibTrans" cxnId="{573D7302-65B1-457E-BF78-50A2855687C2}">
      <dgm:prSet/>
      <dgm:spPr/>
      <dgm:t>
        <a:bodyPr/>
        <a:lstStyle/>
        <a:p>
          <a:endParaRPr lang="en-US"/>
        </a:p>
      </dgm:t>
    </dgm:pt>
    <dgm:pt modelId="{D672490F-8B22-4C12-B522-B7839F1770DB}">
      <dgm:prSet/>
      <dgm:spPr/>
      <dgm:t>
        <a:bodyPr/>
        <a:lstStyle/>
        <a:p>
          <a:r>
            <a:rPr lang="pt-PT"/>
            <a:t>Carrinho;</a:t>
          </a:r>
          <a:endParaRPr lang="en-US"/>
        </a:p>
      </dgm:t>
    </dgm:pt>
    <dgm:pt modelId="{3E3E3E02-97F7-4287-B72A-B53F9146FEBE}" type="parTrans" cxnId="{D23051FE-DD98-4883-9942-C14864F0F8E8}">
      <dgm:prSet/>
      <dgm:spPr/>
      <dgm:t>
        <a:bodyPr/>
        <a:lstStyle/>
        <a:p>
          <a:endParaRPr lang="en-US"/>
        </a:p>
      </dgm:t>
    </dgm:pt>
    <dgm:pt modelId="{4D45C70F-86FE-4EED-B284-9BA7810A1F7F}" type="sibTrans" cxnId="{D23051FE-DD98-4883-9942-C14864F0F8E8}">
      <dgm:prSet/>
      <dgm:spPr/>
      <dgm:t>
        <a:bodyPr/>
        <a:lstStyle/>
        <a:p>
          <a:endParaRPr lang="en-US"/>
        </a:p>
      </dgm:t>
    </dgm:pt>
    <dgm:pt modelId="{B12A95E9-8C6E-46EE-9A8D-57FB55DAC882}">
      <dgm:prSet/>
      <dgm:spPr/>
      <dgm:t>
        <a:bodyPr/>
        <a:lstStyle/>
        <a:p>
          <a:r>
            <a:rPr lang="pt-PT" dirty="0"/>
            <a:t>Fartura (opcional);</a:t>
          </a:r>
          <a:endParaRPr lang="en-US" dirty="0"/>
        </a:p>
      </dgm:t>
    </dgm:pt>
    <dgm:pt modelId="{BA032F8C-279D-4F1E-A19D-024ECCC2D5CD}" type="parTrans" cxnId="{C528C4FF-0F5B-4AD4-BA50-528DBDAC89AD}">
      <dgm:prSet/>
      <dgm:spPr/>
      <dgm:t>
        <a:bodyPr/>
        <a:lstStyle/>
        <a:p>
          <a:endParaRPr lang="en-US"/>
        </a:p>
      </dgm:t>
    </dgm:pt>
    <dgm:pt modelId="{5469DA54-5A2D-4B25-8B97-3F6B457BB8AD}" type="sibTrans" cxnId="{C528C4FF-0F5B-4AD4-BA50-528DBDAC89AD}">
      <dgm:prSet/>
      <dgm:spPr/>
      <dgm:t>
        <a:bodyPr/>
        <a:lstStyle/>
        <a:p>
          <a:endParaRPr lang="en-US"/>
        </a:p>
      </dgm:t>
    </dgm:pt>
    <dgm:pt modelId="{6B29CBEA-F6A1-4A15-86E5-9F04ED39ADAD}">
      <dgm:prSet/>
      <dgm:spPr/>
      <dgm:t>
        <a:bodyPr/>
        <a:lstStyle/>
        <a:p>
          <a:r>
            <a:rPr lang="pt-PT"/>
            <a:t>Tracking da encomenda;</a:t>
          </a:r>
          <a:endParaRPr lang="en-US"/>
        </a:p>
      </dgm:t>
    </dgm:pt>
    <dgm:pt modelId="{173353F3-047D-4C2C-80C0-2505AC76467B}" type="parTrans" cxnId="{EADF1E74-10FC-4F7A-B9D4-4C3F17E8DD0D}">
      <dgm:prSet/>
      <dgm:spPr/>
      <dgm:t>
        <a:bodyPr/>
        <a:lstStyle/>
        <a:p>
          <a:endParaRPr lang="en-US"/>
        </a:p>
      </dgm:t>
    </dgm:pt>
    <dgm:pt modelId="{D9B60643-D497-4F79-BF3B-D51A9B40B1DC}" type="sibTrans" cxnId="{EADF1E74-10FC-4F7A-B9D4-4C3F17E8DD0D}">
      <dgm:prSet/>
      <dgm:spPr/>
      <dgm:t>
        <a:bodyPr/>
        <a:lstStyle/>
        <a:p>
          <a:endParaRPr lang="en-US"/>
        </a:p>
      </dgm:t>
    </dgm:pt>
    <dgm:pt modelId="{4A0C7437-9470-4CA7-9666-B07C250B6832}">
      <dgm:prSet/>
      <dgm:spPr/>
      <dgm:t>
        <a:bodyPr/>
        <a:lstStyle/>
        <a:p>
          <a:r>
            <a:rPr lang="pt-PT" dirty="0"/>
            <a:t>Histórico de encomendas. </a:t>
          </a:r>
          <a:endParaRPr lang="en-US" dirty="0"/>
        </a:p>
      </dgm:t>
    </dgm:pt>
    <dgm:pt modelId="{669DC967-A32E-466A-A2BF-61881188A092}" type="parTrans" cxnId="{397CD855-37C7-438E-B67E-39031966C333}">
      <dgm:prSet/>
      <dgm:spPr/>
      <dgm:t>
        <a:bodyPr/>
        <a:lstStyle/>
        <a:p>
          <a:endParaRPr lang="en-US"/>
        </a:p>
      </dgm:t>
    </dgm:pt>
    <dgm:pt modelId="{7361B05E-FD1C-4268-9167-5B71C65D8BDB}" type="sibTrans" cxnId="{397CD855-37C7-438E-B67E-39031966C333}">
      <dgm:prSet/>
      <dgm:spPr/>
      <dgm:t>
        <a:bodyPr/>
        <a:lstStyle/>
        <a:p>
          <a:endParaRPr lang="en-US"/>
        </a:p>
      </dgm:t>
    </dgm:pt>
    <dgm:pt modelId="{CEE896F5-6A58-42CE-A320-152E6BFBBD11}" type="pres">
      <dgm:prSet presAssocID="{D624FDDF-C00F-4E12-8C2A-B4F9011C951F}" presName="vert0" presStyleCnt="0">
        <dgm:presLayoutVars>
          <dgm:dir/>
          <dgm:animOne val="branch"/>
          <dgm:animLvl val="lvl"/>
        </dgm:presLayoutVars>
      </dgm:prSet>
      <dgm:spPr/>
    </dgm:pt>
    <dgm:pt modelId="{42A92718-7066-4F6A-AA5A-D212A10F907F}" type="pres">
      <dgm:prSet presAssocID="{B24FA4F3-9C20-4A4A-82EF-1976375DA2DC}" presName="thickLine" presStyleLbl="alignNode1" presStyleIdx="0" presStyleCnt="5"/>
      <dgm:spPr/>
    </dgm:pt>
    <dgm:pt modelId="{73AB1FAD-AE9B-4AAA-9BBD-8E8E4DCAE3DB}" type="pres">
      <dgm:prSet presAssocID="{B24FA4F3-9C20-4A4A-82EF-1976375DA2DC}" presName="horz1" presStyleCnt="0"/>
      <dgm:spPr/>
    </dgm:pt>
    <dgm:pt modelId="{02BAF7DA-CFE3-455E-81F4-8C8D5DBF07C9}" type="pres">
      <dgm:prSet presAssocID="{B24FA4F3-9C20-4A4A-82EF-1976375DA2DC}" presName="tx1" presStyleLbl="revTx" presStyleIdx="0" presStyleCnt="5"/>
      <dgm:spPr/>
    </dgm:pt>
    <dgm:pt modelId="{EA922934-DE51-49F4-A752-0C7CDE4EF791}" type="pres">
      <dgm:prSet presAssocID="{B24FA4F3-9C20-4A4A-82EF-1976375DA2DC}" presName="vert1" presStyleCnt="0"/>
      <dgm:spPr/>
    </dgm:pt>
    <dgm:pt modelId="{B77336A3-5E49-4803-9031-A652F0E4DCFF}" type="pres">
      <dgm:prSet presAssocID="{D672490F-8B22-4C12-B522-B7839F1770DB}" presName="thickLine" presStyleLbl="alignNode1" presStyleIdx="1" presStyleCnt="5"/>
      <dgm:spPr/>
    </dgm:pt>
    <dgm:pt modelId="{4BA6F9F8-5885-4395-BE08-3D38F8EC92C1}" type="pres">
      <dgm:prSet presAssocID="{D672490F-8B22-4C12-B522-B7839F1770DB}" presName="horz1" presStyleCnt="0"/>
      <dgm:spPr/>
    </dgm:pt>
    <dgm:pt modelId="{4254D8D1-53AE-4E9B-B604-E3A12A832AD5}" type="pres">
      <dgm:prSet presAssocID="{D672490F-8B22-4C12-B522-B7839F1770DB}" presName="tx1" presStyleLbl="revTx" presStyleIdx="1" presStyleCnt="5"/>
      <dgm:spPr/>
    </dgm:pt>
    <dgm:pt modelId="{574D22F1-AA78-4C63-A84E-0A66DCE42F20}" type="pres">
      <dgm:prSet presAssocID="{D672490F-8B22-4C12-B522-B7839F1770DB}" presName="vert1" presStyleCnt="0"/>
      <dgm:spPr/>
    </dgm:pt>
    <dgm:pt modelId="{D55CD4B4-BA3B-4576-BC32-B4B8584239F2}" type="pres">
      <dgm:prSet presAssocID="{B12A95E9-8C6E-46EE-9A8D-57FB55DAC882}" presName="thickLine" presStyleLbl="alignNode1" presStyleIdx="2" presStyleCnt="5"/>
      <dgm:spPr/>
    </dgm:pt>
    <dgm:pt modelId="{665200E1-FFF7-42DA-8891-94040009E7A1}" type="pres">
      <dgm:prSet presAssocID="{B12A95E9-8C6E-46EE-9A8D-57FB55DAC882}" presName="horz1" presStyleCnt="0"/>
      <dgm:spPr/>
    </dgm:pt>
    <dgm:pt modelId="{D784C0FE-7B51-482C-B203-5F687D06A36C}" type="pres">
      <dgm:prSet presAssocID="{B12A95E9-8C6E-46EE-9A8D-57FB55DAC882}" presName="tx1" presStyleLbl="revTx" presStyleIdx="2" presStyleCnt="5"/>
      <dgm:spPr/>
    </dgm:pt>
    <dgm:pt modelId="{E9793441-437D-4905-B6EC-5550E80A1A87}" type="pres">
      <dgm:prSet presAssocID="{B12A95E9-8C6E-46EE-9A8D-57FB55DAC882}" presName="vert1" presStyleCnt="0"/>
      <dgm:spPr/>
    </dgm:pt>
    <dgm:pt modelId="{16AB90D7-EBB5-45BF-AB6D-05F1A0300860}" type="pres">
      <dgm:prSet presAssocID="{6B29CBEA-F6A1-4A15-86E5-9F04ED39ADAD}" presName="thickLine" presStyleLbl="alignNode1" presStyleIdx="3" presStyleCnt="5"/>
      <dgm:spPr/>
    </dgm:pt>
    <dgm:pt modelId="{220F4FF5-A997-4E72-AA00-A5834153E345}" type="pres">
      <dgm:prSet presAssocID="{6B29CBEA-F6A1-4A15-86E5-9F04ED39ADAD}" presName="horz1" presStyleCnt="0"/>
      <dgm:spPr/>
    </dgm:pt>
    <dgm:pt modelId="{E287B03E-3805-4B88-8DB7-ED50A0D63866}" type="pres">
      <dgm:prSet presAssocID="{6B29CBEA-F6A1-4A15-86E5-9F04ED39ADAD}" presName="tx1" presStyleLbl="revTx" presStyleIdx="3" presStyleCnt="5"/>
      <dgm:spPr/>
    </dgm:pt>
    <dgm:pt modelId="{BAE43BF8-DBD1-4280-9884-A19A48596259}" type="pres">
      <dgm:prSet presAssocID="{6B29CBEA-F6A1-4A15-86E5-9F04ED39ADAD}" presName="vert1" presStyleCnt="0"/>
      <dgm:spPr/>
    </dgm:pt>
    <dgm:pt modelId="{FD992DA9-9AE1-4291-9AAA-81E672CD8DE1}" type="pres">
      <dgm:prSet presAssocID="{4A0C7437-9470-4CA7-9666-B07C250B6832}" presName="thickLine" presStyleLbl="alignNode1" presStyleIdx="4" presStyleCnt="5"/>
      <dgm:spPr/>
    </dgm:pt>
    <dgm:pt modelId="{1600219A-1FCC-48A2-B764-0A5DFE2B1092}" type="pres">
      <dgm:prSet presAssocID="{4A0C7437-9470-4CA7-9666-B07C250B6832}" presName="horz1" presStyleCnt="0"/>
      <dgm:spPr/>
    </dgm:pt>
    <dgm:pt modelId="{B3492493-E95E-4C32-A273-7694343E52CE}" type="pres">
      <dgm:prSet presAssocID="{4A0C7437-9470-4CA7-9666-B07C250B6832}" presName="tx1" presStyleLbl="revTx" presStyleIdx="4" presStyleCnt="5"/>
      <dgm:spPr/>
    </dgm:pt>
    <dgm:pt modelId="{AE0AEC38-6AD0-4DB8-8E25-7348465E76FA}" type="pres">
      <dgm:prSet presAssocID="{4A0C7437-9470-4CA7-9666-B07C250B6832}" presName="vert1" presStyleCnt="0"/>
      <dgm:spPr/>
    </dgm:pt>
  </dgm:ptLst>
  <dgm:cxnLst>
    <dgm:cxn modelId="{573D7302-65B1-457E-BF78-50A2855687C2}" srcId="{D624FDDF-C00F-4E12-8C2A-B4F9011C951F}" destId="{B24FA4F3-9C20-4A4A-82EF-1976375DA2DC}" srcOrd="0" destOrd="0" parTransId="{8A8D293E-E2B0-4F42-B180-4098F47E7BA6}" sibTransId="{DB1D1779-87A5-4BBD-BC88-E95E6CB2BA8C}"/>
    <dgm:cxn modelId="{B2E1EB02-7C18-4532-BAE4-5F8260B95F4C}" type="presOf" srcId="{B24FA4F3-9C20-4A4A-82EF-1976375DA2DC}" destId="{02BAF7DA-CFE3-455E-81F4-8C8D5DBF07C9}" srcOrd="0" destOrd="0" presId="urn:microsoft.com/office/officeart/2008/layout/LinedList"/>
    <dgm:cxn modelId="{ACA7BF18-A07F-456B-A759-A5CFE95BD80C}" type="presOf" srcId="{D624FDDF-C00F-4E12-8C2A-B4F9011C951F}" destId="{CEE896F5-6A58-42CE-A320-152E6BFBBD11}" srcOrd="0" destOrd="0" presId="urn:microsoft.com/office/officeart/2008/layout/LinedList"/>
    <dgm:cxn modelId="{DD806D23-B3B9-482E-80C3-31BA8186CA32}" type="presOf" srcId="{D672490F-8B22-4C12-B522-B7839F1770DB}" destId="{4254D8D1-53AE-4E9B-B604-E3A12A832AD5}" srcOrd="0" destOrd="0" presId="urn:microsoft.com/office/officeart/2008/layout/LinedList"/>
    <dgm:cxn modelId="{A017BC2F-A023-4F13-9491-E81B34BE513E}" type="presOf" srcId="{B12A95E9-8C6E-46EE-9A8D-57FB55DAC882}" destId="{D784C0FE-7B51-482C-B203-5F687D06A36C}" srcOrd="0" destOrd="0" presId="urn:microsoft.com/office/officeart/2008/layout/LinedList"/>
    <dgm:cxn modelId="{E4921E4E-23A4-4036-A3E2-91AD6BCD4B2B}" type="presOf" srcId="{6B29CBEA-F6A1-4A15-86E5-9F04ED39ADAD}" destId="{E287B03E-3805-4B88-8DB7-ED50A0D63866}" srcOrd="0" destOrd="0" presId="urn:microsoft.com/office/officeart/2008/layout/LinedList"/>
    <dgm:cxn modelId="{EADF1E74-10FC-4F7A-B9D4-4C3F17E8DD0D}" srcId="{D624FDDF-C00F-4E12-8C2A-B4F9011C951F}" destId="{6B29CBEA-F6A1-4A15-86E5-9F04ED39ADAD}" srcOrd="3" destOrd="0" parTransId="{173353F3-047D-4C2C-80C0-2505AC76467B}" sibTransId="{D9B60643-D497-4F79-BF3B-D51A9B40B1DC}"/>
    <dgm:cxn modelId="{397CD855-37C7-438E-B67E-39031966C333}" srcId="{D624FDDF-C00F-4E12-8C2A-B4F9011C951F}" destId="{4A0C7437-9470-4CA7-9666-B07C250B6832}" srcOrd="4" destOrd="0" parTransId="{669DC967-A32E-466A-A2BF-61881188A092}" sibTransId="{7361B05E-FD1C-4268-9167-5B71C65D8BDB}"/>
    <dgm:cxn modelId="{20FC387E-A0F2-4DF5-9383-2EFCF5F1328D}" type="presOf" srcId="{4A0C7437-9470-4CA7-9666-B07C250B6832}" destId="{B3492493-E95E-4C32-A273-7694343E52CE}" srcOrd="0" destOrd="0" presId="urn:microsoft.com/office/officeart/2008/layout/LinedList"/>
    <dgm:cxn modelId="{D23051FE-DD98-4883-9942-C14864F0F8E8}" srcId="{D624FDDF-C00F-4E12-8C2A-B4F9011C951F}" destId="{D672490F-8B22-4C12-B522-B7839F1770DB}" srcOrd="1" destOrd="0" parTransId="{3E3E3E02-97F7-4287-B72A-B53F9146FEBE}" sibTransId="{4D45C70F-86FE-4EED-B284-9BA7810A1F7F}"/>
    <dgm:cxn modelId="{C528C4FF-0F5B-4AD4-BA50-528DBDAC89AD}" srcId="{D624FDDF-C00F-4E12-8C2A-B4F9011C951F}" destId="{B12A95E9-8C6E-46EE-9A8D-57FB55DAC882}" srcOrd="2" destOrd="0" parTransId="{BA032F8C-279D-4F1E-A19D-024ECCC2D5CD}" sibTransId="{5469DA54-5A2D-4B25-8B97-3F6B457BB8AD}"/>
    <dgm:cxn modelId="{2F3D4081-2AD6-427A-9620-980B71CA7B72}" type="presParOf" srcId="{CEE896F5-6A58-42CE-A320-152E6BFBBD11}" destId="{42A92718-7066-4F6A-AA5A-D212A10F907F}" srcOrd="0" destOrd="0" presId="urn:microsoft.com/office/officeart/2008/layout/LinedList"/>
    <dgm:cxn modelId="{443C7E9D-2A6F-4FC7-B624-810E0BC4A4DE}" type="presParOf" srcId="{CEE896F5-6A58-42CE-A320-152E6BFBBD11}" destId="{73AB1FAD-AE9B-4AAA-9BBD-8E8E4DCAE3DB}" srcOrd="1" destOrd="0" presId="urn:microsoft.com/office/officeart/2008/layout/LinedList"/>
    <dgm:cxn modelId="{D0AA22C2-E97D-4D33-9EBA-7902D097FD5E}" type="presParOf" srcId="{73AB1FAD-AE9B-4AAA-9BBD-8E8E4DCAE3DB}" destId="{02BAF7DA-CFE3-455E-81F4-8C8D5DBF07C9}" srcOrd="0" destOrd="0" presId="urn:microsoft.com/office/officeart/2008/layout/LinedList"/>
    <dgm:cxn modelId="{126F9FF4-10A1-4567-B299-5C8D1D7211D6}" type="presParOf" srcId="{73AB1FAD-AE9B-4AAA-9BBD-8E8E4DCAE3DB}" destId="{EA922934-DE51-49F4-A752-0C7CDE4EF791}" srcOrd="1" destOrd="0" presId="urn:microsoft.com/office/officeart/2008/layout/LinedList"/>
    <dgm:cxn modelId="{ADA1F27D-BCA1-4FB2-9516-279C9F9D65F6}" type="presParOf" srcId="{CEE896F5-6A58-42CE-A320-152E6BFBBD11}" destId="{B77336A3-5E49-4803-9031-A652F0E4DCFF}" srcOrd="2" destOrd="0" presId="urn:microsoft.com/office/officeart/2008/layout/LinedList"/>
    <dgm:cxn modelId="{2DD4F1B4-223C-48EE-9B84-B37ED68D2BBE}" type="presParOf" srcId="{CEE896F5-6A58-42CE-A320-152E6BFBBD11}" destId="{4BA6F9F8-5885-4395-BE08-3D38F8EC92C1}" srcOrd="3" destOrd="0" presId="urn:microsoft.com/office/officeart/2008/layout/LinedList"/>
    <dgm:cxn modelId="{C3393CC3-C5C2-488D-A6C8-ECB7BEF7CD7B}" type="presParOf" srcId="{4BA6F9F8-5885-4395-BE08-3D38F8EC92C1}" destId="{4254D8D1-53AE-4E9B-B604-E3A12A832AD5}" srcOrd="0" destOrd="0" presId="urn:microsoft.com/office/officeart/2008/layout/LinedList"/>
    <dgm:cxn modelId="{F8819933-834C-4C32-BAFC-6AAAF1AA735D}" type="presParOf" srcId="{4BA6F9F8-5885-4395-BE08-3D38F8EC92C1}" destId="{574D22F1-AA78-4C63-A84E-0A66DCE42F20}" srcOrd="1" destOrd="0" presId="urn:microsoft.com/office/officeart/2008/layout/LinedList"/>
    <dgm:cxn modelId="{FF88A640-EE85-4A3D-BB9C-6A752467E267}" type="presParOf" srcId="{CEE896F5-6A58-42CE-A320-152E6BFBBD11}" destId="{D55CD4B4-BA3B-4576-BC32-B4B8584239F2}" srcOrd="4" destOrd="0" presId="urn:microsoft.com/office/officeart/2008/layout/LinedList"/>
    <dgm:cxn modelId="{45E473CD-A141-45EF-A9F5-E7D02A3CA14B}" type="presParOf" srcId="{CEE896F5-6A58-42CE-A320-152E6BFBBD11}" destId="{665200E1-FFF7-42DA-8891-94040009E7A1}" srcOrd="5" destOrd="0" presId="urn:microsoft.com/office/officeart/2008/layout/LinedList"/>
    <dgm:cxn modelId="{1C93ECEB-791C-465A-B315-B5DF5C3620C4}" type="presParOf" srcId="{665200E1-FFF7-42DA-8891-94040009E7A1}" destId="{D784C0FE-7B51-482C-B203-5F687D06A36C}" srcOrd="0" destOrd="0" presId="urn:microsoft.com/office/officeart/2008/layout/LinedList"/>
    <dgm:cxn modelId="{8AB9156E-840F-4DBA-98D6-BC694AB61A80}" type="presParOf" srcId="{665200E1-FFF7-42DA-8891-94040009E7A1}" destId="{E9793441-437D-4905-B6EC-5550E80A1A87}" srcOrd="1" destOrd="0" presId="urn:microsoft.com/office/officeart/2008/layout/LinedList"/>
    <dgm:cxn modelId="{20E7F0A2-AC50-432D-97E8-1C432F3FBE46}" type="presParOf" srcId="{CEE896F5-6A58-42CE-A320-152E6BFBBD11}" destId="{16AB90D7-EBB5-45BF-AB6D-05F1A0300860}" srcOrd="6" destOrd="0" presId="urn:microsoft.com/office/officeart/2008/layout/LinedList"/>
    <dgm:cxn modelId="{5462BF3F-1D39-4358-874D-74914774CE7C}" type="presParOf" srcId="{CEE896F5-6A58-42CE-A320-152E6BFBBD11}" destId="{220F4FF5-A997-4E72-AA00-A5834153E345}" srcOrd="7" destOrd="0" presId="urn:microsoft.com/office/officeart/2008/layout/LinedList"/>
    <dgm:cxn modelId="{E3568618-9673-46A7-A4A4-ADF1297B7C2F}" type="presParOf" srcId="{220F4FF5-A997-4E72-AA00-A5834153E345}" destId="{E287B03E-3805-4B88-8DB7-ED50A0D63866}" srcOrd="0" destOrd="0" presId="urn:microsoft.com/office/officeart/2008/layout/LinedList"/>
    <dgm:cxn modelId="{76968612-CD6B-491D-8646-87AF98026F65}" type="presParOf" srcId="{220F4FF5-A997-4E72-AA00-A5834153E345}" destId="{BAE43BF8-DBD1-4280-9884-A19A48596259}" srcOrd="1" destOrd="0" presId="urn:microsoft.com/office/officeart/2008/layout/LinedList"/>
    <dgm:cxn modelId="{E9290C7F-A8B4-4911-9F0A-CA567C806BB2}" type="presParOf" srcId="{CEE896F5-6A58-42CE-A320-152E6BFBBD11}" destId="{FD992DA9-9AE1-4291-9AAA-81E672CD8DE1}" srcOrd="8" destOrd="0" presId="urn:microsoft.com/office/officeart/2008/layout/LinedList"/>
    <dgm:cxn modelId="{AA2079F6-9342-44F2-98F3-874CD7922B7C}" type="presParOf" srcId="{CEE896F5-6A58-42CE-A320-152E6BFBBD11}" destId="{1600219A-1FCC-48A2-B764-0A5DFE2B1092}" srcOrd="9" destOrd="0" presId="urn:microsoft.com/office/officeart/2008/layout/LinedList"/>
    <dgm:cxn modelId="{82E0BFC3-BAC8-4D17-814B-D75E86814A5A}" type="presParOf" srcId="{1600219A-1FCC-48A2-B764-0A5DFE2B1092}" destId="{B3492493-E95E-4C32-A273-7694343E52CE}" srcOrd="0" destOrd="0" presId="urn:microsoft.com/office/officeart/2008/layout/LinedList"/>
    <dgm:cxn modelId="{3F6E5CFF-DD34-4C80-9F36-561F57987CDA}" type="presParOf" srcId="{1600219A-1FCC-48A2-B764-0A5DFE2B1092}" destId="{AE0AEC38-6AD0-4DB8-8E25-7348465E76F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063240-F220-4487-A82A-BCC109E99895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AB55EE9-13DB-449E-ABF4-4B07AD227FF5}">
      <dgm:prSet/>
      <dgm:spPr/>
      <dgm:t>
        <a:bodyPr/>
        <a:lstStyle/>
        <a:p>
          <a:r>
            <a:rPr lang="pt-PT" dirty="0"/>
            <a:t>Programação do website/programa;</a:t>
          </a:r>
          <a:endParaRPr lang="en-US" dirty="0"/>
        </a:p>
      </dgm:t>
    </dgm:pt>
    <dgm:pt modelId="{71B15298-28FB-4FC6-B9A5-67F01BFC09BC}" type="parTrans" cxnId="{931942B9-D983-43E5-BEB8-ED91C9963F04}">
      <dgm:prSet/>
      <dgm:spPr/>
      <dgm:t>
        <a:bodyPr/>
        <a:lstStyle/>
        <a:p>
          <a:endParaRPr lang="en-US"/>
        </a:p>
      </dgm:t>
    </dgm:pt>
    <dgm:pt modelId="{EF591BB4-CB2E-43C5-805D-C0D98FF9A992}" type="sibTrans" cxnId="{931942B9-D983-43E5-BEB8-ED91C9963F04}">
      <dgm:prSet/>
      <dgm:spPr/>
      <dgm:t>
        <a:bodyPr/>
        <a:lstStyle/>
        <a:p>
          <a:endParaRPr lang="en-US"/>
        </a:p>
      </dgm:t>
    </dgm:pt>
    <dgm:pt modelId="{C3D37891-D982-4DC0-8DFD-35745339AF90}">
      <dgm:prSet/>
      <dgm:spPr/>
      <dgm:t>
        <a:bodyPr/>
        <a:lstStyle/>
        <a:p>
          <a:r>
            <a:rPr lang="pt-PT" dirty="0"/>
            <a:t>Escolha do restaurante mais próximo da morada para entrega da pizza;</a:t>
          </a:r>
          <a:endParaRPr lang="en-US" dirty="0"/>
        </a:p>
      </dgm:t>
    </dgm:pt>
    <dgm:pt modelId="{8677A612-5DDC-415F-84CB-8BB2F3B1172F}" type="parTrans" cxnId="{C69DE156-9062-4D9E-8A83-B06C19489D4D}">
      <dgm:prSet/>
      <dgm:spPr/>
      <dgm:t>
        <a:bodyPr/>
        <a:lstStyle/>
        <a:p>
          <a:endParaRPr lang="en-US"/>
        </a:p>
      </dgm:t>
    </dgm:pt>
    <dgm:pt modelId="{68E310AE-24EA-4175-8B44-EACF94ECF063}" type="sibTrans" cxnId="{C69DE156-9062-4D9E-8A83-B06C19489D4D}">
      <dgm:prSet/>
      <dgm:spPr/>
      <dgm:t>
        <a:bodyPr/>
        <a:lstStyle/>
        <a:p>
          <a:endParaRPr lang="en-US"/>
        </a:p>
      </dgm:t>
    </dgm:pt>
    <dgm:pt modelId="{C8CEBACE-2670-413B-9762-725438A955F0}">
      <dgm:prSet/>
      <dgm:spPr/>
      <dgm:t>
        <a:bodyPr/>
        <a:lstStyle/>
        <a:p>
          <a:r>
            <a:rPr lang="pt-PT"/>
            <a:t>Verificação do cliente;</a:t>
          </a:r>
          <a:endParaRPr lang="en-US"/>
        </a:p>
      </dgm:t>
    </dgm:pt>
    <dgm:pt modelId="{88F8EFEE-D565-4A33-9389-07B608F08F7B}" type="parTrans" cxnId="{4AE5CA57-87D7-43F2-9024-6BFFB43D9675}">
      <dgm:prSet/>
      <dgm:spPr/>
      <dgm:t>
        <a:bodyPr/>
        <a:lstStyle/>
        <a:p>
          <a:endParaRPr lang="en-US"/>
        </a:p>
      </dgm:t>
    </dgm:pt>
    <dgm:pt modelId="{B5EF7E5B-F95F-4926-A2B3-A6DDA2699B30}" type="sibTrans" cxnId="{4AE5CA57-87D7-43F2-9024-6BFFB43D9675}">
      <dgm:prSet/>
      <dgm:spPr/>
      <dgm:t>
        <a:bodyPr/>
        <a:lstStyle/>
        <a:p>
          <a:endParaRPr lang="en-US"/>
        </a:p>
      </dgm:t>
    </dgm:pt>
    <dgm:pt modelId="{C402757B-BFC6-45E9-A965-A33EAF28F446}">
      <dgm:prSet/>
      <dgm:spPr/>
      <dgm:t>
        <a:bodyPr/>
        <a:lstStyle/>
        <a:p>
          <a:r>
            <a:rPr lang="pt-PT" dirty="0"/>
            <a:t>Utilização de um SGBD;</a:t>
          </a:r>
          <a:endParaRPr lang="en-US" dirty="0"/>
        </a:p>
      </dgm:t>
    </dgm:pt>
    <dgm:pt modelId="{CAF41288-9967-4A08-9B83-EA9C95CB38D4}" type="parTrans" cxnId="{BDD6D40F-4358-401C-AACE-0CB741197C58}">
      <dgm:prSet/>
      <dgm:spPr/>
      <dgm:t>
        <a:bodyPr/>
        <a:lstStyle/>
        <a:p>
          <a:endParaRPr lang="en-US"/>
        </a:p>
      </dgm:t>
    </dgm:pt>
    <dgm:pt modelId="{41C542F2-60E4-4D8F-80A1-5AB0CC024CFE}" type="sibTrans" cxnId="{BDD6D40F-4358-401C-AACE-0CB741197C58}">
      <dgm:prSet/>
      <dgm:spPr/>
      <dgm:t>
        <a:bodyPr/>
        <a:lstStyle/>
        <a:p>
          <a:endParaRPr lang="en-US"/>
        </a:p>
      </dgm:t>
    </dgm:pt>
    <dgm:pt modelId="{48C0313A-A47F-43D9-A533-B719EA48AFB8}" type="pres">
      <dgm:prSet presAssocID="{E1063240-F220-4487-A82A-BCC109E99895}" presName="vert0" presStyleCnt="0">
        <dgm:presLayoutVars>
          <dgm:dir/>
          <dgm:animOne val="branch"/>
          <dgm:animLvl val="lvl"/>
        </dgm:presLayoutVars>
      </dgm:prSet>
      <dgm:spPr/>
    </dgm:pt>
    <dgm:pt modelId="{366BF79E-86D6-450A-8894-1310C888E927}" type="pres">
      <dgm:prSet presAssocID="{3AB55EE9-13DB-449E-ABF4-4B07AD227FF5}" presName="thickLine" presStyleLbl="alignNode1" presStyleIdx="0" presStyleCnt="4"/>
      <dgm:spPr/>
    </dgm:pt>
    <dgm:pt modelId="{ACD02CFE-34A6-436D-A0C4-4B2F531D30EF}" type="pres">
      <dgm:prSet presAssocID="{3AB55EE9-13DB-449E-ABF4-4B07AD227FF5}" presName="horz1" presStyleCnt="0"/>
      <dgm:spPr/>
    </dgm:pt>
    <dgm:pt modelId="{71A35076-6BFC-418E-9590-FE2232B7C2DF}" type="pres">
      <dgm:prSet presAssocID="{3AB55EE9-13DB-449E-ABF4-4B07AD227FF5}" presName="tx1" presStyleLbl="revTx" presStyleIdx="0" presStyleCnt="4"/>
      <dgm:spPr/>
    </dgm:pt>
    <dgm:pt modelId="{DFBC71AA-F28F-4E35-A0FB-C1AC462BB0AB}" type="pres">
      <dgm:prSet presAssocID="{3AB55EE9-13DB-449E-ABF4-4B07AD227FF5}" presName="vert1" presStyleCnt="0"/>
      <dgm:spPr/>
    </dgm:pt>
    <dgm:pt modelId="{491CB2D2-6AF0-4AD4-98CE-3AC24FF9195E}" type="pres">
      <dgm:prSet presAssocID="{C3D37891-D982-4DC0-8DFD-35745339AF90}" presName="thickLine" presStyleLbl="alignNode1" presStyleIdx="1" presStyleCnt="4"/>
      <dgm:spPr/>
    </dgm:pt>
    <dgm:pt modelId="{8338A7B9-227A-4916-9C19-A1583E49F1B2}" type="pres">
      <dgm:prSet presAssocID="{C3D37891-D982-4DC0-8DFD-35745339AF90}" presName="horz1" presStyleCnt="0"/>
      <dgm:spPr/>
    </dgm:pt>
    <dgm:pt modelId="{D3D9F4E9-9D80-4474-A8F5-A4B75842D427}" type="pres">
      <dgm:prSet presAssocID="{C3D37891-D982-4DC0-8DFD-35745339AF90}" presName="tx1" presStyleLbl="revTx" presStyleIdx="1" presStyleCnt="4"/>
      <dgm:spPr/>
    </dgm:pt>
    <dgm:pt modelId="{9276EF35-9A26-4DD7-876D-02E3C7A33A24}" type="pres">
      <dgm:prSet presAssocID="{C3D37891-D982-4DC0-8DFD-35745339AF90}" presName="vert1" presStyleCnt="0"/>
      <dgm:spPr/>
    </dgm:pt>
    <dgm:pt modelId="{5740D15F-D91C-4D1E-B5B1-438D08C66EF8}" type="pres">
      <dgm:prSet presAssocID="{C8CEBACE-2670-413B-9762-725438A955F0}" presName="thickLine" presStyleLbl="alignNode1" presStyleIdx="2" presStyleCnt="4"/>
      <dgm:spPr/>
    </dgm:pt>
    <dgm:pt modelId="{978CB06C-8B9F-42FB-B52E-2BC3E670DA4A}" type="pres">
      <dgm:prSet presAssocID="{C8CEBACE-2670-413B-9762-725438A955F0}" presName="horz1" presStyleCnt="0"/>
      <dgm:spPr/>
    </dgm:pt>
    <dgm:pt modelId="{3C508A61-0A14-4B12-B1DF-086C09184852}" type="pres">
      <dgm:prSet presAssocID="{C8CEBACE-2670-413B-9762-725438A955F0}" presName="tx1" presStyleLbl="revTx" presStyleIdx="2" presStyleCnt="4"/>
      <dgm:spPr/>
    </dgm:pt>
    <dgm:pt modelId="{88C8B20D-3655-4C7D-B914-0C804C8A1374}" type="pres">
      <dgm:prSet presAssocID="{C8CEBACE-2670-413B-9762-725438A955F0}" presName="vert1" presStyleCnt="0"/>
      <dgm:spPr/>
    </dgm:pt>
    <dgm:pt modelId="{C4219F01-90FC-464F-8204-192C395BFA1E}" type="pres">
      <dgm:prSet presAssocID="{C402757B-BFC6-45E9-A965-A33EAF28F446}" presName="thickLine" presStyleLbl="alignNode1" presStyleIdx="3" presStyleCnt="4"/>
      <dgm:spPr/>
    </dgm:pt>
    <dgm:pt modelId="{AC5A9F73-D41B-42E5-9E5B-0E1F282717EE}" type="pres">
      <dgm:prSet presAssocID="{C402757B-BFC6-45E9-A965-A33EAF28F446}" presName="horz1" presStyleCnt="0"/>
      <dgm:spPr/>
    </dgm:pt>
    <dgm:pt modelId="{0963590E-09F5-4545-B901-CD4E8544AF9F}" type="pres">
      <dgm:prSet presAssocID="{C402757B-BFC6-45E9-A965-A33EAF28F446}" presName="tx1" presStyleLbl="revTx" presStyleIdx="3" presStyleCnt="4"/>
      <dgm:spPr/>
    </dgm:pt>
    <dgm:pt modelId="{625B8F63-710D-41B3-9DA8-33F003D6B645}" type="pres">
      <dgm:prSet presAssocID="{C402757B-BFC6-45E9-A965-A33EAF28F446}" presName="vert1" presStyleCnt="0"/>
      <dgm:spPr/>
    </dgm:pt>
  </dgm:ptLst>
  <dgm:cxnLst>
    <dgm:cxn modelId="{BDD6D40F-4358-401C-AACE-0CB741197C58}" srcId="{E1063240-F220-4487-A82A-BCC109E99895}" destId="{C402757B-BFC6-45E9-A965-A33EAF28F446}" srcOrd="3" destOrd="0" parTransId="{CAF41288-9967-4A08-9B83-EA9C95CB38D4}" sibTransId="{41C542F2-60E4-4D8F-80A1-5AB0CC024CFE}"/>
    <dgm:cxn modelId="{0B31CF2B-2C44-4F00-84D1-D98994134681}" type="presOf" srcId="{C3D37891-D982-4DC0-8DFD-35745339AF90}" destId="{D3D9F4E9-9D80-4474-A8F5-A4B75842D427}" srcOrd="0" destOrd="0" presId="urn:microsoft.com/office/officeart/2008/layout/LinedList"/>
    <dgm:cxn modelId="{C96BFD5B-6148-4D38-9D44-9C01DCA891D7}" type="presOf" srcId="{C8CEBACE-2670-413B-9762-725438A955F0}" destId="{3C508A61-0A14-4B12-B1DF-086C09184852}" srcOrd="0" destOrd="0" presId="urn:microsoft.com/office/officeart/2008/layout/LinedList"/>
    <dgm:cxn modelId="{C69DE156-9062-4D9E-8A83-B06C19489D4D}" srcId="{E1063240-F220-4487-A82A-BCC109E99895}" destId="{C3D37891-D982-4DC0-8DFD-35745339AF90}" srcOrd="1" destOrd="0" parTransId="{8677A612-5DDC-415F-84CB-8BB2F3B1172F}" sibTransId="{68E310AE-24EA-4175-8B44-EACF94ECF063}"/>
    <dgm:cxn modelId="{4AE5CA57-87D7-43F2-9024-6BFFB43D9675}" srcId="{E1063240-F220-4487-A82A-BCC109E99895}" destId="{C8CEBACE-2670-413B-9762-725438A955F0}" srcOrd="2" destOrd="0" parTransId="{88F8EFEE-D565-4A33-9389-07B608F08F7B}" sibTransId="{B5EF7E5B-F95F-4926-A2B3-A6DDA2699B30}"/>
    <dgm:cxn modelId="{0504E882-3BA9-473F-A59D-52387B53D084}" type="presOf" srcId="{C402757B-BFC6-45E9-A965-A33EAF28F446}" destId="{0963590E-09F5-4545-B901-CD4E8544AF9F}" srcOrd="0" destOrd="0" presId="urn:microsoft.com/office/officeart/2008/layout/LinedList"/>
    <dgm:cxn modelId="{931942B9-D983-43E5-BEB8-ED91C9963F04}" srcId="{E1063240-F220-4487-A82A-BCC109E99895}" destId="{3AB55EE9-13DB-449E-ABF4-4B07AD227FF5}" srcOrd="0" destOrd="0" parTransId="{71B15298-28FB-4FC6-B9A5-67F01BFC09BC}" sibTransId="{EF591BB4-CB2E-43C5-805D-C0D98FF9A992}"/>
    <dgm:cxn modelId="{9E42C9DC-BACE-4B29-B16B-ECF94EA5BD83}" type="presOf" srcId="{3AB55EE9-13DB-449E-ABF4-4B07AD227FF5}" destId="{71A35076-6BFC-418E-9590-FE2232B7C2DF}" srcOrd="0" destOrd="0" presId="urn:microsoft.com/office/officeart/2008/layout/LinedList"/>
    <dgm:cxn modelId="{F830E5FC-0A63-4B92-9451-4C6B05994404}" type="presOf" srcId="{E1063240-F220-4487-A82A-BCC109E99895}" destId="{48C0313A-A47F-43D9-A533-B719EA48AFB8}" srcOrd="0" destOrd="0" presId="urn:microsoft.com/office/officeart/2008/layout/LinedList"/>
    <dgm:cxn modelId="{3868F1A6-24C5-4EED-AB4C-61607D375680}" type="presParOf" srcId="{48C0313A-A47F-43D9-A533-B719EA48AFB8}" destId="{366BF79E-86D6-450A-8894-1310C888E927}" srcOrd="0" destOrd="0" presId="urn:microsoft.com/office/officeart/2008/layout/LinedList"/>
    <dgm:cxn modelId="{B70E0B40-D6B6-42EC-8C31-6EA1486E20E5}" type="presParOf" srcId="{48C0313A-A47F-43D9-A533-B719EA48AFB8}" destId="{ACD02CFE-34A6-436D-A0C4-4B2F531D30EF}" srcOrd="1" destOrd="0" presId="urn:microsoft.com/office/officeart/2008/layout/LinedList"/>
    <dgm:cxn modelId="{1F2C0F56-9977-4FAB-9DFA-89109B58EF7F}" type="presParOf" srcId="{ACD02CFE-34A6-436D-A0C4-4B2F531D30EF}" destId="{71A35076-6BFC-418E-9590-FE2232B7C2DF}" srcOrd="0" destOrd="0" presId="urn:microsoft.com/office/officeart/2008/layout/LinedList"/>
    <dgm:cxn modelId="{91E8E3CE-E9D1-4624-BF9A-06A6706145EF}" type="presParOf" srcId="{ACD02CFE-34A6-436D-A0C4-4B2F531D30EF}" destId="{DFBC71AA-F28F-4E35-A0FB-C1AC462BB0AB}" srcOrd="1" destOrd="0" presId="urn:microsoft.com/office/officeart/2008/layout/LinedList"/>
    <dgm:cxn modelId="{7AA42F7A-D362-4A5C-819B-9402E85D81D4}" type="presParOf" srcId="{48C0313A-A47F-43D9-A533-B719EA48AFB8}" destId="{491CB2D2-6AF0-4AD4-98CE-3AC24FF9195E}" srcOrd="2" destOrd="0" presId="urn:microsoft.com/office/officeart/2008/layout/LinedList"/>
    <dgm:cxn modelId="{C9B3E231-BFAE-475C-BCF9-AEE3FEB1E9FE}" type="presParOf" srcId="{48C0313A-A47F-43D9-A533-B719EA48AFB8}" destId="{8338A7B9-227A-4916-9C19-A1583E49F1B2}" srcOrd="3" destOrd="0" presId="urn:microsoft.com/office/officeart/2008/layout/LinedList"/>
    <dgm:cxn modelId="{50EB79F5-B708-4100-B42B-8FBC69307A8A}" type="presParOf" srcId="{8338A7B9-227A-4916-9C19-A1583E49F1B2}" destId="{D3D9F4E9-9D80-4474-A8F5-A4B75842D427}" srcOrd="0" destOrd="0" presId="urn:microsoft.com/office/officeart/2008/layout/LinedList"/>
    <dgm:cxn modelId="{88FFBFEF-81C3-4C9F-9CFC-864AE8967332}" type="presParOf" srcId="{8338A7B9-227A-4916-9C19-A1583E49F1B2}" destId="{9276EF35-9A26-4DD7-876D-02E3C7A33A24}" srcOrd="1" destOrd="0" presId="urn:microsoft.com/office/officeart/2008/layout/LinedList"/>
    <dgm:cxn modelId="{A9E81E44-23D2-40E1-9D1E-979B8CF71DD7}" type="presParOf" srcId="{48C0313A-A47F-43D9-A533-B719EA48AFB8}" destId="{5740D15F-D91C-4D1E-B5B1-438D08C66EF8}" srcOrd="4" destOrd="0" presId="urn:microsoft.com/office/officeart/2008/layout/LinedList"/>
    <dgm:cxn modelId="{9DBF8FE2-0BC1-48A1-BD3F-305BEEC3DE57}" type="presParOf" srcId="{48C0313A-A47F-43D9-A533-B719EA48AFB8}" destId="{978CB06C-8B9F-42FB-B52E-2BC3E670DA4A}" srcOrd="5" destOrd="0" presId="urn:microsoft.com/office/officeart/2008/layout/LinedList"/>
    <dgm:cxn modelId="{D4214E7F-1632-46CB-9205-F61527E20C08}" type="presParOf" srcId="{978CB06C-8B9F-42FB-B52E-2BC3E670DA4A}" destId="{3C508A61-0A14-4B12-B1DF-086C09184852}" srcOrd="0" destOrd="0" presId="urn:microsoft.com/office/officeart/2008/layout/LinedList"/>
    <dgm:cxn modelId="{D2D6E115-B583-4820-B1DF-5951FBE3AC4E}" type="presParOf" srcId="{978CB06C-8B9F-42FB-B52E-2BC3E670DA4A}" destId="{88C8B20D-3655-4C7D-B914-0C804C8A1374}" srcOrd="1" destOrd="0" presId="urn:microsoft.com/office/officeart/2008/layout/LinedList"/>
    <dgm:cxn modelId="{A5EC8232-1CE4-45F3-BF5C-FA09147A8FD1}" type="presParOf" srcId="{48C0313A-A47F-43D9-A533-B719EA48AFB8}" destId="{C4219F01-90FC-464F-8204-192C395BFA1E}" srcOrd="6" destOrd="0" presId="urn:microsoft.com/office/officeart/2008/layout/LinedList"/>
    <dgm:cxn modelId="{3183392F-8F8A-4DBE-A994-8FE4665ECE91}" type="presParOf" srcId="{48C0313A-A47F-43D9-A533-B719EA48AFB8}" destId="{AC5A9F73-D41B-42E5-9E5B-0E1F282717EE}" srcOrd="7" destOrd="0" presId="urn:microsoft.com/office/officeart/2008/layout/LinedList"/>
    <dgm:cxn modelId="{B4A3D7DB-F62C-4DD0-8340-8A4A26439F2D}" type="presParOf" srcId="{AC5A9F73-D41B-42E5-9E5B-0E1F282717EE}" destId="{0963590E-09F5-4545-B901-CD4E8544AF9F}" srcOrd="0" destOrd="0" presId="urn:microsoft.com/office/officeart/2008/layout/LinedList"/>
    <dgm:cxn modelId="{6F9EE489-5416-4C6C-8FB5-2F5B2B16177C}" type="presParOf" srcId="{AC5A9F73-D41B-42E5-9E5B-0E1F282717EE}" destId="{625B8F63-710D-41B3-9DA8-33F003D6B64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A92718-7066-4F6A-AA5A-D212A10F907F}">
      <dsp:nvSpPr>
        <dsp:cNvPr id="0" name=""/>
        <dsp:cNvSpPr/>
      </dsp:nvSpPr>
      <dsp:spPr>
        <a:xfrm>
          <a:off x="0" y="623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BAF7DA-CFE3-455E-81F4-8C8D5DBF07C9}">
      <dsp:nvSpPr>
        <dsp:cNvPr id="0" name=""/>
        <dsp:cNvSpPr/>
      </dsp:nvSpPr>
      <dsp:spPr>
        <a:xfrm>
          <a:off x="0" y="62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4500" kern="1200"/>
            <a:t>Listagem do produtos;</a:t>
          </a:r>
          <a:endParaRPr lang="en-US" sz="4500" kern="1200"/>
        </a:p>
      </dsp:txBody>
      <dsp:txXfrm>
        <a:off x="0" y="623"/>
        <a:ext cx="6492875" cy="1020830"/>
      </dsp:txXfrm>
    </dsp:sp>
    <dsp:sp modelId="{B77336A3-5E49-4803-9031-A652F0E4DCFF}">
      <dsp:nvSpPr>
        <dsp:cNvPr id="0" name=""/>
        <dsp:cNvSpPr/>
      </dsp:nvSpPr>
      <dsp:spPr>
        <a:xfrm>
          <a:off x="0" y="1021453"/>
          <a:ext cx="6492875" cy="0"/>
        </a:xfrm>
        <a:prstGeom prst="line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54D8D1-53AE-4E9B-B604-E3A12A832AD5}">
      <dsp:nvSpPr>
        <dsp:cNvPr id="0" name=""/>
        <dsp:cNvSpPr/>
      </dsp:nvSpPr>
      <dsp:spPr>
        <a:xfrm>
          <a:off x="0" y="102145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4500" kern="1200"/>
            <a:t>Carrinho;</a:t>
          </a:r>
          <a:endParaRPr lang="en-US" sz="4500" kern="1200"/>
        </a:p>
      </dsp:txBody>
      <dsp:txXfrm>
        <a:off x="0" y="1021453"/>
        <a:ext cx="6492875" cy="1020830"/>
      </dsp:txXfrm>
    </dsp:sp>
    <dsp:sp modelId="{D55CD4B4-BA3B-4576-BC32-B4B8584239F2}">
      <dsp:nvSpPr>
        <dsp:cNvPr id="0" name=""/>
        <dsp:cNvSpPr/>
      </dsp:nvSpPr>
      <dsp:spPr>
        <a:xfrm>
          <a:off x="0" y="2042284"/>
          <a:ext cx="6492875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84C0FE-7B51-482C-B203-5F687D06A36C}">
      <dsp:nvSpPr>
        <dsp:cNvPr id="0" name=""/>
        <dsp:cNvSpPr/>
      </dsp:nvSpPr>
      <dsp:spPr>
        <a:xfrm>
          <a:off x="0" y="2042284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4500" kern="1200" dirty="0"/>
            <a:t>Fartura (opcional);</a:t>
          </a:r>
          <a:endParaRPr lang="en-US" sz="4500" kern="1200" dirty="0"/>
        </a:p>
      </dsp:txBody>
      <dsp:txXfrm>
        <a:off x="0" y="2042284"/>
        <a:ext cx="6492875" cy="1020830"/>
      </dsp:txXfrm>
    </dsp:sp>
    <dsp:sp modelId="{16AB90D7-EBB5-45BF-AB6D-05F1A0300860}">
      <dsp:nvSpPr>
        <dsp:cNvPr id="0" name=""/>
        <dsp:cNvSpPr/>
      </dsp:nvSpPr>
      <dsp:spPr>
        <a:xfrm>
          <a:off x="0" y="3063115"/>
          <a:ext cx="6492875" cy="0"/>
        </a:xfrm>
        <a:prstGeom prst="line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87B03E-3805-4B88-8DB7-ED50A0D63866}">
      <dsp:nvSpPr>
        <dsp:cNvPr id="0" name=""/>
        <dsp:cNvSpPr/>
      </dsp:nvSpPr>
      <dsp:spPr>
        <a:xfrm>
          <a:off x="0" y="3063115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4500" kern="1200"/>
            <a:t>Tracking da encomenda;</a:t>
          </a:r>
          <a:endParaRPr lang="en-US" sz="4500" kern="1200"/>
        </a:p>
      </dsp:txBody>
      <dsp:txXfrm>
        <a:off x="0" y="3063115"/>
        <a:ext cx="6492875" cy="1020830"/>
      </dsp:txXfrm>
    </dsp:sp>
    <dsp:sp modelId="{FD992DA9-9AE1-4291-9AAA-81E672CD8DE1}">
      <dsp:nvSpPr>
        <dsp:cNvPr id="0" name=""/>
        <dsp:cNvSpPr/>
      </dsp:nvSpPr>
      <dsp:spPr>
        <a:xfrm>
          <a:off x="0" y="4083946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492493-E95E-4C32-A273-7694343E52CE}">
      <dsp:nvSpPr>
        <dsp:cNvPr id="0" name=""/>
        <dsp:cNvSpPr/>
      </dsp:nvSpPr>
      <dsp:spPr>
        <a:xfrm>
          <a:off x="0" y="4083946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4500" kern="1200" dirty="0"/>
            <a:t>Histórico de encomendas. </a:t>
          </a:r>
          <a:endParaRPr lang="en-US" sz="4500" kern="1200" dirty="0"/>
        </a:p>
      </dsp:txBody>
      <dsp:txXfrm>
        <a:off x="0" y="4083946"/>
        <a:ext cx="6492875" cy="10208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6BF79E-86D6-450A-8894-1310C888E927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A35076-6BFC-418E-9590-FE2232B7C2DF}">
      <dsp:nvSpPr>
        <dsp:cNvPr id="0" name=""/>
        <dsp:cNvSpPr/>
      </dsp:nvSpPr>
      <dsp:spPr>
        <a:xfrm>
          <a:off x="0" y="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200" kern="1200" dirty="0"/>
            <a:t>Programação do website/programa;</a:t>
          </a:r>
          <a:endParaRPr lang="en-US" sz="3200" kern="1200" dirty="0"/>
        </a:p>
      </dsp:txBody>
      <dsp:txXfrm>
        <a:off x="0" y="0"/>
        <a:ext cx="6492875" cy="1276350"/>
      </dsp:txXfrm>
    </dsp:sp>
    <dsp:sp modelId="{491CB2D2-6AF0-4AD4-98CE-3AC24FF9195E}">
      <dsp:nvSpPr>
        <dsp:cNvPr id="0" name=""/>
        <dsp:cNvSpPr/>
      </dsp:nvSpPr>
      <dsp:spPr>
        <a:xfrm>
          <a:off x="0" y="1276350"/>
          <a:ext cx="6492875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D9F4E9-9D80-4474-A8F5-A4B75842D427}">
      <dsp:nvSpPr>
        <dsp:cNvPr id="0" name=""/>
        <dsp:cNvSpPr/>
      </dsp:nvSpPr>
      <dsp:spPr>
        <a:xfrm>
          <a:off x="0" y="12763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200" kern="1200" dirty="0"/>
            <a:t>Escolha do restaurante mais próximo da morada para entrega da pizza;</a:t>
          </a:r>
          <a:endParaRPr lang="en-US" sz="3200" kern="1200" dirty="0"/>
        </a:p>
      </dsp:txBody>
      <dsp:txXfrm>
        <a:off x="0" y="1276350"/>
        <a:ext cx="6492875" cy="1276350"/>
      </dsp:txXfrm>
    </dsp:sp>
    <dsp:sp modelId="{5740D15F-D91C-4D1E-B5B1-438D08C66EF8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508A61-0A14-4B12-B1DF-086C09184852}">
      <dsp:nvSpPr>
        <dsp:cNvPr id="0" name=""/>
        <dsp:cNvSpPr/>
      </dsp:nvSpPr>
      <dsp:spPr>
        <a:xfrm>
          <a:off x="0" y="255270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200" kern="1200"/>
            <a:t>Verificação do cliente;</a:t>
          </a:r>
          <a:endParaRPr lang="en-US" sz="3200" kern="1200"/>
        </a:p>
      </dsp:txBody>
      <dsp:txXfrm>
        <a:off x="0" y="2552700"/>
        <a:ext cx="6492875" cy="1276350"/>
      </dsp:txXfrm>
    </dsp:sp>
    <dsp:sp modelId="{C4219F01-90FC-464F-8204-192C395BFA1E}">
      <dsp:nvSpPr>
        <dsp:cNvPr id="0" name=""/>
        <dsp:cNvSpPr/>
      </dsp:nvSpPr>
      <dsp:spPr>
        <a:xfrm>
          <a:off x="0" y="3829050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63590E-09F5-4545-B901-CD4E8544AF9F}">
      <dsp:nvSpPr>
        <dsp:cNvPr id="0" name=""/>
        <dsp:cNvSpPr/>
      </dsp:nvSpPr>
      <dsp:spPr>
        <a:xfrm>
          <a:off x="0" y="38290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200" kern="1200" dirty="0"/>
            <a:t>Utilização de um SGBD;</a:t>
          </a:r>
          <a:endParaRPr lang="en-US" sz="3200" kern="1200" dirty="0"/>
        </a:p>
      </dsp:txBody>
      <dsp:txXfrm>
        <a:off x="0" y="3829050"/>
        <a:ext cx="6492875" cy="12763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D77D82-778B-419D-89C7-7B372EA12E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6F92616-AD5B-47AC-AF6C-2820E5092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2F2CC6F-3948-4B25-B242-DC6B33779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D4D18-A6B7-4AD0-A81E-94058CE2BCE4}" type="datetimeFigureOut">
              <a:rPr lang="pt-PT" smtClean="0"/>
              <a:t>09/11/2021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B261ADE-829B-428C-81BA-708545BC0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BD18B34-D221-42C9-9A2D-5B266B3D9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9DA27-A4A3-4A6E-85E4-ECA0EB34804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680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86A91C-9CB1-4957-BFF7-410201219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BF46C720-BE60-4BAA-8A57-4ABE60925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6386068-716D-4390-B263-59444F7AA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D4D18-A6B7-4AD0-A81E-94058CE2BCE4}" type="datetimeFigureOut">
              <a:rPr lang="pt-PT" smtClean="0"/>
              <a:t>09/11/2021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80FFCCA-D076-4FA0-8CD7-816B1C61C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52026D2-C1BC-4E24-BD01-AC195DAC7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9DA27-A4A3-4A6E-85E4-ECA0EB34804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0889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DDC0EBC-DE1D-457F-998C-5A99245BA1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BD3430A3-4307-48FD-A70B-DCC0EF24C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9EA0267-8A2E-4D18-AB6C-B63C80C4A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D4D18-A6B7-4AD0-A81E-94058CE2BCE4}" type="datetimeFigureOut">
              <a:rPr lang="pt-PT" smtClean="0"/>
              <a:t>09/11/2021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86241A6-3BFF-4C59-93C1-F60DE7E3A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ABC4613-04EC-4533-95D6-EE6CFB2A9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9DA27-A4A3-4A6E-85E4-ECA0EB34804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06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575D8-631A-4BBE-91AA-49C16E9DF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F560454-20A9-44D4-BA2B-A3360D898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247C153-DF8B-4B11-9848-3606A458F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D4D18-A6B7-4AD0-A81E-94058CE2BCE4}" type="datetimeFigureOut">
              <a:rPr lang="pt-PT" smtClean="0"/>
              <a:t>09/11/2021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D2BF69A-F77D-4380-8F82-E8D34D7DA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3A43DEE-E82B-4AB9-A7FE-40F8FCC63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9DA27-A4A3-4A6E-85E4-ECA0EB34804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89133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ED6F1D-71C1-49F0-8CF0-8FE4AD715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B7A348D-9435-41BC-A5AB-4DF9DD958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6D5967E-1959-4567-9726-C2EE0B824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D4D18-A6B7-4AD0-A81E-94058CE2BCE4}" type="datetimeFigureOut">
              <a:rPr lang="pt-PT" smtClean="0"/>
              <a:t>09/11/2021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D076B0E-68A4-4D22-92EE-A2D81E1C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E24CB09-85C7-44A6-AB0D-3B80D1DAE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9DA27-A4A3-4A6E-85E4-ECA0EB34804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6315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57E7BB-ABD1-4417-B84C-0A10C5354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A55770C-4AF4-4BCA-AD00-1656F59B35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0AC635C-B081-4D0E-977F-98996BE87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3776826-8EC1-4AE5-B68C-87FBB2312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D4D18-A6B7-4AD0-A81E-94058CE2BCE4}" type="datetimeFigureOut">
              <a:rPr lang="pt-PT" smtClean="0"/>
              <a:t>09/11/2021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5B6B468-4C4A-4817-8033-C7C957496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F83FF04-C97D-4994-A2A0-423B1F144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9DA27-A4A3-4A6E-85E4-ECA0EB34804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91114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C704F-EDC5-4454-90A0-7830B78BB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B7339A8-91BD-4356-87CF-D61692F08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18D2E862-6DD1-4120-A174-469C208FF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29EFD1E9-C06A-47AF-A912-ACBB4267A5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22A04D6D-2C9C-48CC-B9C6-9907CF8659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EE160B15-915D-4841-9D2B-67FF36107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D4D18-A6B7-4AD0-A81E-94058CE2BCE4}" type="datetimeFigureOut">
              <a:rPr lang="pt-PT" smtClean="0"/>
              <a:t>09/11/2021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200CE077-5F07-4CE9-ADDA-F4D51085E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FB8C8374-08A0-4ADD-B253-99FC5812B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9DA27-A4A3-4A6E-85E4-ECA0EB34804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578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3A6DBB-5EC3-4C96-A4A8-63535F908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64A70AD7-16EE-4F0A-AFA3-25A4923F3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D4D18-A6B7-4AD0-A81E-94058CE2BCE4}" type="datetimeFigureOut">
              <a:rPr lang="pt-PT" smtClean="0"/>
              <a:t>09/11/2021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7B7D4629-631A-4F1E-9F4D-89D2E6D54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8B4405C-8224-4D06-8092-93617A041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9DA27-A4A3-4A6E-85E4-ECA0EB34804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86983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E0556D8B-3EF0-4DE0-86CB-FF63294FF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D4D18-A6B7-4AD0-A81E-94058CE2BCE4}" type="datetimeFigureOut">
              <a:rPr lang="pt-PT" smtClean="0"/>
              <a:t>09/11/2021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4AC2679A-6DF3-4BD3-A5F5-BDA9A2667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A427C0C-96CE-4C32-B352-0DADFC8D9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9DA27-A4A3-4A6E-85E4-ECA0EB34804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72368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1C6E62-9418-4A77-9333-64D5643B6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B88E2D9-7EEF-48A5-BDBE-4E52FD095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1927155B-95B6-47BA-814B-B2EC27CA3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33013CD-0D59-4B3B-B916-74803CD53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D4D18-A6B7-4AD0-A81E-94058CE2BCE4}" type="datetimeFigureOut">
              <a:rPr lang="pt-PT" smtClean="0"/>
              <a:t>09/11/2021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48AA054-FFA0-4217-A213-07651DA8C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E298BC6-EB96-418F-9634-961F3EAAB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9DA27-A4A3-4A6E-85E4-ECA0EB34804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68675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E9941-8967-407F-BA59-92D13C35D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3EB46DD6-757D-4520-8445-F1E8C44F1C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0EA2A50C-B2D6-4252-91F2-DE314DD3F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684BA9D-679F-4D71-B2DB-D4B25D306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D4D18-A6B7-4AD0-A81E-94058CE2BCE4}" type="datetimeFigureOut">
              <a:rPr lang="pt-PT" smtClean="0"/>
              <a:t>09/11/2021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F45E60C-9AC1-47D6-B61D-2EDE1E697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DBA2629-907B-4250-9B5A-3CF1BF220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9DA27-A4A3-4A6E-85E4-ECA0EB34804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1229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7E9CF24A-F573-4370-9EE4-CCBDE2CC6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611A10B-FB83-4A31-A12A-FE9D68F09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E35BE2D-1330-44C1-A2F1-0BF8A6E4EB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D4D18-A6B7-4AD0-A81E-94058CE2BCE4}" type="datetimeFigureOut">
              <a:rPr lang="pt-PT" smtClean="0"/>
              <a:t>09/11/2021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7DC7E97-A622-4194-B3AE-EF18E04FE5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2ED681E-F96A-4F15-BA1D-5C3EC20ED9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9DA27-A4A3-4A6E-85E4-ECA0EB34804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8662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0105F4-6EFC-4B60-95E9-5AD32B2F0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pt-PT">
                <a:solidFill>
                  <a:schemeClr val="bg1"/>
                </a:solidFill>
              </a:rPr>
              <a:t>PhonePizza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D99179-6D6D-44F0-AC9F-5230A7611A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pt-PT" sz="1900">
                <a:solidFill>
                  <a:schemeClr val="bg1"/>
                </a:solidFill>
              </a:rPr>
              <a:t>Pedro Serpe </a:t>
            </a:r>
          </a:p>
          <a:p>
            <a:pPr algn="l"/>
            <a:r>
              <a:rPr lang="pt-PT" sz="1900">
                <a:solidFill>
                  <a:schemeClr val="bg1"/>
                </a:solidFill>
              </a:rPr>
              <a:t>Ricardo Palhoça</a:t>
            </a:r>
          </a:p>
          <a:p>
            <a:pPr algn="l"/>
            <a:r>
              <a:rPr lang="pt-PT" sz="1900">
                <a:solidFill>
                  <a:schemeClr val="bg1"/>
                </a:solidFill>
              </a:rPr>
              <a:t>Grupo 7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IPS - Instituto Politécnico de Setúbal">
            <a:extLst>
              <a:ext uri="{FF2B5EF4-FFF2-40B4-BE49-F238E27FC236}">
                <a16:creationId xmlns:a16="http://schemas.microsoft.com/office/drawing/2014/main" id="{0D06FD84-CF5E-4E44-B323-D4EAC2AEA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382" y="1475154"/>
            <a:ext cx="4047843" cy="2539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101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1E91262-18E6-4A12-8CD7-316E68E51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pt-PT" sz="4000">
                <a:solidFill>
                  <a:srgbClr val="FFFFFF"/>
                </a:solidFill>
              </a:rPr>
              <a:t>Lista de requisitos funcionais </a:t>
            </a:r>
          </a:p>
        </p:txBody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C5E062E1-AC4C-482C-9722-5E2FB952FA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0035901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4977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D15C622-3A8A-4A4C-9A5F-29BAB90DE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pt-PT" sz="4000">
                <a:solidFill>
                  <a:srgbClr val="FFFFFF"/>
                </a:solidFill>
              </a:rPr>
              <a:t>Lista de requisitos não funcionais 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0EC3B504-ED70-4895-8739-B486804AFA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graphicFrame>
        <p:nvGraphicFramePr>
          <p:cNvPr id="6" name="Marcador de Posição de Conteúdo 2">
            <a:extLst>
              <a:ext uri="{FF2B5EF4-FFF2-40B4-BE49-F238E27FC236}">
                <a16:creationId xmlns:a16="http://schemas.microsoft.com/office/drawing/2014/main" id="{56934C5F-D88B-48E8-9E4E-4B2A69D821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4513097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9961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0105F4-6EFC-4B60-95E9-5AD32B2F0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pt-PT">
                <a:solidFill>
                  <a:schemeClr val="bg1"/>
                </a:solidFill>
              </a:rPr>
              <a:t>PhonePizza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D99179-6D6D-44F0-AC9F-5230A7611A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pt-PT" sz="1900">
                <a:solidFill>
                  <a:schemeClr val="bg1"/>
                </a:solidFill>
              </a:rPr>
              <a:t>Pedro Serpe </a:t>
            </a:r>
          </a:p>
          <a:p>
            <a:pPr algn="l"/>
            <a:r>
              <a:rPr lang="pt-PT" sz="1900">
                <a:solidFill>
                  <a:schemeClr val="bg1"/>
                </a:solidFill>
              </a:rPr>
              <a:t>Ricardo Palhoça</a:t>
            </a:r>
          </a:p>
          <a:p>
            <a:pPr algn="l"/>
            <a:r>
              <a:rPr lang="pt-PT" sz="1900">
                <a:solidFill>
                  <a:schemeClr val="bg1"/>
                </a:solidFill>
              </a:rPr>
              <a:t>Grupo 7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IPS - Instituto Politécnico de Setúbal">
            <a:extLst>
              <a:ext uri="{FF2B5EF4-FFF2-40B4-BE49-F238E27FC236}">
                <a16:creationId xmlns:a16="http://schemas.microsoft.com/office/drawing/2014/main" id="{0D06FD84-CF5E-4E44-B323-D4EAC2AEA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382" y="1475154"/>
            <a:ext cx="4047843" cy="2539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2670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68</Words>
  <Application>Microsoft Office PowerPoint</Application>
  <PresentationFormat>Ecrã Panorâmico</PresentationFormat>
  <Paragraphs>19</Paragraphs>
  <Slides>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PhonePizza</vt:lpstr>
      <vt:lpstr>Lista de requisitos funcionais </vt:lpstr>
      <vt:lpstr>Lista de requisitos não funcionais </vt:lpstr>
      <vt:lpstr>PhonePizza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PhonePizza</dc:title>
  <dc:creator>Ricardo Jorge dos Santos Palhoça</dc:creator>
  <cp:lastModifiedBy>Ricardo Palhoça</cp:lastModifiedBy>
  <cp:revision>5</cp:revision>
  <dcterms:created xsi:type="dcterms:W3CDTF">2021-11-09T17:22:08Z</dcterms:created>
  <dcterms:modified xsi:type="dcterms:W3CDTF">2021-11-09T21:54:36Z</dcterms:modified>
</cp:coreProperties>
</file>