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97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4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9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49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8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2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57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3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676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E15F08-B05E-4B3E-B64E-13BA4D323D57}" type="datetimeFigureOut">
              <a:rPr lang="pt-PT" smtClean="0"/>
              <a:t>12/10/2021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25337B-5F48-4604-B101-047D3116187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397D708-252D-4122-B3CD-FC5054C3AC1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132" y="0"/>
            <a:ext cx="12098867" cy="68580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cap="all" spc="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.net Framework e como evoluiu?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Criada pela Microsoft, com o objetivo de que os programadores escrevam código para o .NET e não para o dispositivo. Permitindo que qualquer dispositivo com .NET consiga aceder as aplicações.</a:t>
            </a:r>
            <a:b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mesmo permite utilizar vários pedaços de código de diferentes linguagens.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Começado a ser desenvolvido em 1990, com o primeiro beta lançado em 2001. Desde a primeira versão foram lançadas mais 9 versões ao longo do tempo, sendo a ultima (4.8) lançada em 2019.</a:t>
            </a:r>
            <a:b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sz="2400" cap="all" spc="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evoluiu a plataforma .net Core?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 primeira versão principal do .NET Core foi focada em aplicações web e em micros serviços de alto desempenho. Com o anúncio da versão 2.0, vários componentes 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foram adicionados, para facilitar a migração de aplicativos web para o .NET Core.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destaque do .NET Core 3.0,  foi o suporte a aplicativos desktop no Windows, com foco em Windows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, Windows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Framework (WPF) e UWP XAML.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.NET 5 inclui atualizações em C# , em  F #, no visual basic e trouxe novos recursos 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JSON.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397D708-252D-4122-B3CD-FC5054C3AC1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200" y="0"/>
            <a:ext cx="12115799" cy="68580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cap="all" spc="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era a plataforma .net Core 3.0?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Na versão .Net Core 3.0, ouve uma expansão em termos de suporte para cargas de trabalhos que incluem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&amp; AI!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Esta versão também acarreta um novo sistema de mensagem chamado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(google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>
                <a:latin typeface="Arial" panose="020B0604020202020204" pitchFamily="34" charset="0"/>
                <a:cs typeface="Arial" panose="020B0604020202020204" pitchFamily="34" charset="0"/>
              </a:rPr>
              <a:t>call).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Isto cria a janela de oportunidade para escrever serviços que são mais pequenos e mais rápidos que outros serviços 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Para além disso, foi ainda criado um novo serviço de trabalhador – para criar serviços que são multiplataforma usando o próprio trabalhador em segundo plano.</a:t>
            </a:r>
            <a:br>
              <a:rPr lang="pt-PT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cap="all" spc="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plataforma .Net 5?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.Net 5 é a versão unificada da plataforma .NET;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objetivo é produzir um único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.NET tal como pode ser usado em qualquer lugar (computador, telemóvel,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…);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Recursos com base em .NET 5: Windows, Linux,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, iOS, Android...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 .Net 5 tem como recursos base o C#, F# e VB, mas trás também novos recursos neste tipo de sistemas que é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JSON.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0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413</Words>
  <Application>Microsoft Office PowerPoint</Application>
  <PresentationFormat>Ecrã Panorâmico</PresentationFormat>
  <Paragraphs>16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Miguel Amado Amador</dc:creator>
  <cp:lastModifiedBy>Bruno Caratão</cp:lastModifiedBy>
  <cp:revision>11</cp:revision>
  <dcterms:created xsi:type="dcterms:W3CDTF">2021-10-11T19:43:15Z</dcterms:created>
  <dcterms:modified xsi:type="dcterms:W3CDTF">2021-10-12T18:37:54Z</dcterms:modified>
</cp:coreProperties>
</file>