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71" r:id="rId10"/>
    <p:sldId id="272" r:id="rId11"/>
    <p:sldId id="273" r:id="rId12"/>
    <p:sldId id="276" r:id="rId13"/>
    <p:sldId id="260" r:id="rId14"/>
    <p:sldId id="261" r:id="rId15"/>
    <p:sldId id="257" r:id="rId16"/>
    <p:sldId id="264" r:id="rId17"/>
    <p:sldId id="265" r:id="rId18"/>
    <p:sldId id="266" r:id="rId19"/>
    <p:sldId id="267" r:id="rId20"/>
    <p:sldId id="268" r:id="rId21"/>
    <p:sldId id="283" r:id="rId22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" id="{656B9479-BFAA-4A57-A24F-7228B698C4F2}">
          <p14:sldIdLst>
            <p14:sldId id="270"/>
            <p14:sldId id="274"/>
            <p14:sldId id="277"/>
            <p14:sldId id="278"/>
          </p14:sldIdLst>
        </p14:section>
        <p14:section name="idea" id="{55508169-74C8-4551-AB56-A02AE3D07FDB}">
          <p14:sldIdLst>
            <p14:sldId id="279"/>
            <p14:sldId id="280"/>
            <p14:sldId id="281"/>
            <p14:sldId id="282"/>
          </p14:sldIdLst>
        </p14:section>
        <p14:section name="casos" id="{8578A5CD-FF9F-429B-BA67-EA7E186CEFA2}">
          <p14:sldIdLst>
            <p14:sldId id="271"/>
            <p14:sldId id="272"/>
            <p14:sldId id="273"/>
            <p14:sldId id="276"/>
          </p14:sldIdLst>
        </p14:section>
        <p14:section name="borradores" id="{AC009930-D7C4-449D-957B-D4D9F22C8CC3}">
          <p14:sldIdLst>
            <p14:sldId id="260"/>
            <p14:sldId id="261"/>
            <p14:sldId id="257"/>
            <p14:sldId id="264"/>
            <p14:sldId id="265"/>
            <p14:sldId id="266"/>
            <p14:sldId id="267"/>
            <p14:sldId id="268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pos="7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7F7D8"/>
    <a:srgbClr val="FF0000"/>
    <a:srgbClr val="89D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8CBCB-ABA3-4EBD-9191-5FC95525782A}" v="82" dt="2020-05-04T12:12:05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658" autoAdjust="0"/>
  </p:normalViewPr>
  <p:slideViewPr>
    <p:cSldViewPr snapToGrid="0">
      <p:cViewPr varScale="1">
        <p:scale>
          <a:sx n="131" d="100"/>
          <a:sy n="131" d="100"/>
        </p:scale>
        <p:origin x="150" y="216"/>
      </p:cViewPr>
      <p:guideLst>
        <p:guide pos="7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464C3988-B2DA-4834-A073-794262BDAF63}"/>
    <pc:docChg chg="undo custSel addSld delSld modSld">
      <pc:chgData name="Rafael Casado González" userId="1c71fca1-7e6b-4c6f-8614-522343b393e6" providerId="ADAL" clId="{464C3988-B2DA-4834-A073-794262BDAF63}" dt="2020-01-30T12:23:01.008" v="351" actId="1076"/>
      <pc:docMkLst>
        <pc:docMk/>
      </pc:docMkLst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843547437" sldId="256"/>
        </pc:sldMkLst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2" creationId="{2511240A-C6E9-4B28-A607-A5DBD4BE7F5A}"/>
          </ac:spMkLst>
        </pc:spChg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3" creationId="{B8ADAB42-4AB2-4736-BD6D-C414AD9E1F73}"/>
          </ac:spMkLst>
        </pc:spChg>
        <pc:grpChg chg="add mod">
          <ac:chgData name="Rafael Casado González" userId="1c71fca1-7e6b-4c6f-8614-522343b393e6" providerId="ADAL" clId="{464C3988-B2DA-4834-A073-794262BDAF63}" dt="2020-01-30T10:01:09.812" v="40" actId="164"/>
          <ac:grpSpMkLst>
            <pc:docMk/>
            <pc:sldMk cId="3843547437" sldId="256"/>
            <ac:grpSpMk id="12" creationId="{F867FF47-4BCD-4D10-BDFC-2774DAA20ED6}"/>
          </ac:grpSpMkLst>
        </pc:grpChg>
        <pc:cxnChg chg="add mo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5" creationId="{EABFA430-48B5-4CFE-B772-3D7718011F63}"/>
          </ac:cxnSpMkLst>
        </pc:cxnChg>
        <pc:cxnChg chg="add mod or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7" creationId="{D18CB667-B76D-41C7-BF27-EA5FA92B894B}"/>
          </ac:cxnSpMkLst>
        </pc:cxnChg>
      </pc:sldChg>
      <pc:sldChg chg="addSp del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11338169" sldId="257"/>
        </pc:sldMkLst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2" creationId="{2511240A-C6E9-4B28-A607-A5DBD4BE7F5A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3" creationId="{B8ADAB42-4AB2-4736-BD6D-C414AD9E1F73}"/>
          </ac:spMkLst>
        </pc:spChg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10" creationId="{A1DB25D6-FCD7-4E5F-B240-CAE1D71DA61D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11" creationId="{63C114DB-DC88-43C0-A50D-7742705D4100}"/>
          </ac:spMkLst>
        </pc:spChg>
        <pc:grpChg chg="add 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8" creationId="{BF615F40-6238-4C78-BCC7-BC75C1E769E7}"/>
          </ac:grpSpMkLst>
        </pc:grpChg>
        <pc:grpChg chg="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12" creationId="{F867FF47-4BCD-4D10-BDFC-2774DAA20ED6}"/>
          </ac:grpSpMkLst>
        </pc:grp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5" creationId="{EABFA430-48B5-4CFE-B772-3D7718011F63}"/>
          </ac:cxnSpMkLst>
        </pc:cxnChg>
        <pc:cxnChg chg="mod topLvl">
          <ac:chgData name="Rafael Casado González" userId="1c71fca1-7e6b-4c6f-8614-522343b393e6" providerId="ADAL" clId="{464C3988-B2DA-4834-A073-794262BDAF63}" dt="2020-01-30T10:03:30.278" v="59" actId="14100"/>
          <ac:cxnSpMkLst>
            <pc:docMk/>
            <pc:sldMk cId="411338169" sldId="257"/>
            <ac:cxnSpMk id="7" creationId="{D18CB667-B76D-41C7-BF27-EA5FA92B894B}"/>
          </ac:cxnSpMkLst>
        </pc:cxnChg>
        <pc:cxnChg chg="mod topLvl">
          <ac:chgData name="Rafael Casado González" userId="1c71fca1-7e6b-4c6f-8614-522343b393e6" providerId="ADAL" clId="{464C3988-B2DA-4834-A073-794262BDAF63}" dt="2020-01-30T10:03:10.844" v="58" actId="208"/>
          <ac:cxnSpMkLst>
            <pc:docMk/>
            <pc:sldMk cId="411338169" sldId="257"/>
            <ac:cxnSpMk id="9" creationId="{D53047EA-5B13-44EC-A9A3-C22EECEE575D}"/>
          </ac:cxnSpMkLst>
        </pc:cxn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13" creationId="{C95DD1FF-5EBB-49E7-8644-879963C49519}"/>
          </ac:cxnSpMkLst>
        </pc:cxnChg>
      </pc:sldChg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091957617" sldId="258"/>
        </pc:sldMkLst>
        <pc:spChg chg="mod">
          <ac:chgData name="Rafael Casado González" userId="1c71fca1-7e6b-4c6f-8614-522343b393e6" providerId="ADAL" clId="{464C3988-B2DA-4834-A073-794262BDAF63}" dt="2020-01-30T10:05:00.153" v="97" actId="688"/>
          <ac:spMkLst>
            <pc:docMk/>
            <pc:sldMk cId="3091957617" sldId="258"/>
            <ac:spMk id="2" creationId="{2511240A-C6E9-4B28-A607-A5DBD4BE7F5A}"/>
          </ac:spMkLst>
        </pc:spChg>
        <pc:spChg chg="mod">
          <ac:chgData name="Rafael Casado González" userId="1c71fca1-7e6b-4c6f-8614-522343b393e6" providerId="ADAL" clId="{464C3988-B2DA-4834-A073-794262BDAF63}" dt="2020-01-30T10:06:33.428" v="121" actId="688"/>
          <ac:spMkLst>
            <pc:docMk/>
            <pc:sldMk cId="3091957617" sldId="258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04:54.635" v="96" actId="688"/>
          <ac:spMkLst>
            <pc:docMk/>
            <pc:sldMk cId="3091957617" sldId="258"/>
            <ac:spMk id="10" creationId="{A1DB25D6-FCD7-4E5F-B240-CAE1D71DA61D}"/>
          </ac:spMkLst>
        </pc:spChg>
        <pc:spChg chg="mod">
          <ac:chgData name="Rafael Casado González" userId="1c71fca1-7e6b-4c6f-8614-522343b393e6" providerId="ADAL" clId="{464C3988-B2DA-4834-A073-794262BDAF63}" dt="2020-01-30T10:06:53.847" v="127" actId="207"/>
          <ac:spMkLst>
            <pc:docMk/>
            <pc:sldMk cId="3091957617" sldId="258"/>
            <ac:spMk id="11" creationId="{63C114DB-DC88-43C0-A50D-7742705D4100}"/>
          </ac:spMkLst>
        </pc:spChg>
        <pc:grpChg chg="add mod">
          <ac:chgData name="Rafael Casado González" userId="1c71fca1-7e6b-4c6f-8614-522343b393e6" providerId="ADAL" clId="{464C3988-B2DA-4834-A073-794262BDAF63}" dt="2020-01-30T10:05:47.616" v="104" actId="1036"/>
          <ac:grpSpMkLst>
            <pc:docMk/>
            <pc:sldMk cId="3091957617" sldId="258"/>
            <ac:grpSpMk id="4" creationId="{07FCF857-905F-4F2F-90CA-30A93E74C955}"/>
          </ac:grpSpMkLst>
        </pc:grpChg>
        <pc:grpChg chg="add mod">
          <ac:chgData name="Rafael Casado González" userId="1c71fca1-7e6b-4c6f-8614-522343b393e6" providerId="ADAL" clId="{464C3988-B2DA-4834-A073-794262BDAF63}" dt="2020-01-30T10:07:18.027" v="138" actId="1037"/>
          <ac:grpSpMkLst>
            <pc:docMk/>
            <pc:sldMk cId="3091957617" sldId="258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04:44.035" v="94" actId="164"/>
          <ac:cxnSpMkLst>
            <pc:docMk/>
            <pc:sldMk cId="3091957617" sldId="258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0:04:15.324" v="61" actId="164"/>
          <ac:cxnSpMkLst>
            <pc:docMk/>
            <pc:sldMk cId="3091957617" sldId="258"/>
            <ac:cxnSpMk id="13" creationId="{C95DD1FF-5EBB-49E7-8644-879963C49519}"/>
          </ac:cxnSpMkLst>
        </pc:cxnChg>
      </pc:sldChg>
      <pc:sldChg chg="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71625103" sldId="259"/>
        </pc:sldMkLst>
        <pc:grpChg chg="mod">
          <ac:chgData name="Rafael Casado González" userId="1c71fca1-7e6b-4c6f-8614-522343b393e6" providerId="ADAL" clId="{464C3988-B2DA-4834-A073-794262BDAF63}" dt="2020-01-30T10:08:06.141" v="142" actId="1038"/>
          <ac:grpSpMkLst>
            <pc:docMk/>
            <pc:sldMk cId="471625103" sldId="259"/>
            <ac:grpSpMk id="6" creationId="{4B24767A-B861-4F2D-93D7-59514CB0A207}"/>
          </ac:grpSpMkLst>
        </pc:grpChg>
      </pc:sldChg>
      <pc:sldChg chg="addSp delSp modSp add del">
        <pc:chgData name="Rafael Casado González" userId="1c71fca1-7e6b-4c6f-8614-522343b393e6" providerId="ADAL" clId="{464C3988-B2DA-4834-A073-794262BDAF63}" dt="2020-01-30T12:15:23.552" v="291" actId="47"/>
        <pc:sldMkLst>
          <pc:docMk/>
          <pc:sldMk cId="648812051" sldId="260"/>
        </pc:sldMkLst>
        <pc:spChg chg="mod">
          <ac:chgData name="Rafael Casado González" userId="1c71fca1-7e6b-4c6f-8614-522343b393e6" providerId="ADAL" clId="{464C3988-B2DA-4834-A073-794262BDAF63}" dt="2020-01-30T10:18:32.666" v="197" actId="208"/>
          <ac:spMkLst>
            <pc:docMk/>
            <pc:sldMk cId="648812051" sldId="260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18:40.803" v="198" actId="208"/>
          <ac:spMkLst>
            <pc:docMk/>
            <pc:sldMk cId="648812051" sldId="260"/>
            <ac:spMk id="11" creationId="{63C114DB-DC88-43C0-A50D-7742705D4100}"/>
          </ac:spMkLst>
        </pc:spChg>
        <pc:spChg chg="add mod">
          <ac:chgData name="Rafael Casado González" userId="1c71fca1-7e6b-4c6f-8614-522343b393e6" providerId="ADAL" clId="{464C3988-B2DA-4834-A073-794262BDAF63}" dt="2020-01-30T10:18:12.728" v="195" actId="207"/>
          <ac:spMkLst>
            <pc:docMk/>
            <pc:sldMk cId="648812051" sldId="260"/>
            <ac:spMk id="26" creationId="{414A7802-EFB8-4791-84C6-0B0DD620315C}"/>
          </ac:spMkLst>
        </pc:spChg>
        <pc:spChg chg="add mod">
          <ac:chgData name="Rafael Casado González" userId="1c71fca1-7e6b-4c6f-8614-522343b393e6" providerId="ADAL" clId="{464C3988-B2DA-4834-A073-794262BDAF63}" dt="2020-01-30T11:37:34.105" v="242" actId="1036"/>
          <ac:spMkLst>
            <pc:docMk/>
            <pc:sldMk cId="648812051" sldId="260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1:39:52.031" v="270" actId="1038"/>
          <ac:grpSpMkLst>
            <pc:docMk/>
            <pc:sldMk cId="648812051" sldId="260"/>
            <ac:grpSpMk id="4" creationId="{07FCF857-905F-4F2F-90CA-30A93E74C955}"/>
          </ac:grpSpMkLst>
        </pc:grpChg>
        <pc:grpChg chg="mod">
          <ac:chgData name="Rafael Casado González" userId="1c71fca1-7e6b-4c6f-8614-522343b393e6" providerId="ADAL" clId="{464C3988-B2DA-4834-A073-794262BDAF63}" dt="2020-01-30T11:39:32.196" v="247" actId="1035"/>
          <ac:grpSpMkLst>
            <pc:docMk/>
            <pc:sldMk cId="648812051" sldId="260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19:50.130" v="207" actId="208"/>
          <ac:cxnSpMkLst>
            <pc:docMk/>
            <pc:sldMk cId="648812051" sldId="260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1:43:22.722" v="279" actId="14100"/>
          <ac:cxnSpMkLst>
            <pc:docMk/>
            <pc:sldMk cId="648812051" sldId="260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1:43:28.752" v="280" actId="14100"/>
          <ac:cxnSpMkLst>
            <pc:docMk/>
            <pc:sldMk cId="648812051" sldId="260"/>
            <ac:cxnSpMk id="9" creationId="{D53047EA-5B13-44EC-A9A3-C22EECEE575D}"/>
          </ac:cxnSpMkLst>
        </pc:cxnChg>
        <pc:cxnChg chg="add mod">
          <ac:chgData name="Rafael Casado González" userId="1c71fca1-7e6b-4c6f-8614-522343b393e6" providerId="ADAL" clId="{464C3988-B2DA-4834-A073-794262BDAF63}" dt="2020-01-30T12:05:51.185" v="288"/>
          <ac:cxnSpMkLst>
            <pc:docMk/>
            <pc:sldMk cId="648812051" sldId="260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06:01.901" v="289"/>
          <ac:cxnSpMkLst>
            <pc:docMk/>
            <pc:sldMk cId="648812051" sldId="260"/>
            <ac:cxnSpMk id="13" creationId="{C95DD1FF-5EBB-49E7-8644-879963C49519}"/>
          </ac:cxnSpMkLst>
        </pc:cxnChg>
        <pc:cxnChg chg="add del mod">
          <ac:chgData name="Rafael Casado González" userId="1c71fca1-7e6b-4c6f-8614-522343b393e6" providerId="ADAL" clId="{464C3988-B2DA-4834-A073-794262BDAF63}" dt="2020-01-30T10:17:28.356" v="190" actId="478"/>
          <ac:cxnSpMkLst>
            <pc:docMk/>
            <pc:sldMk cId="648812051" sldId="260"/>
            <ac:cxnSpMk id="18" creationId="{472926E6-DD62-4E3A-8022-9A021E1A49ED}"/>
          </ac:cxnSpMkLst>
        </pc:cxnChg>
        <pc:cxnChg chg="add mod">
          <ac:chgData name="Rafael Casado González" userId="1c71fca1-7e6b-4c6f-8614-522343b393e6" providerId="ADAL" clId="{464C3988-B2DA-4834-A073-794262BDAF63}" dt="2020-01-30T11:40:21.260" v="275" actId="14100"/>
          <ac:cxnSpMkLst>
            <pc:docMk/>
            <pc:sldMk cId="648812051" sldId="260"/>
            <ac:cxnSpMk id="28" creationId="{228A3A0E-122F-4FBA-BA34-1BA8A3FAFB31}"/>
          </ac:cxnSpMkLst>
        </pc:cxnChg>
        <pc:cxnChg chg="add mod ord">
          <ac:chgData name="Rafael Casado González" userId="1c71fca1-7e6b-4c6f-8614-522343b393e6" providerId="ADAL" clId="{464C3988-B2DA-4834-A073-794262BDAF63}" dt="2020-01-30T11:40:38.450" v="278" actId="167"/>
          <ac:cxnSpMkLst>
            <pc:docMk/>
            <pc:sldMk cId="648812051" sldId="260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04:45.128" v="283" actId="1076"/>
          <ac:cxnSpMkLst>
            <pc:docMk/>
            <pc:sldMk cId="648812051" sldId="260"/>
            <ac:cxnSpMk id="45" creationId="{7B45A373-FBDD-46F4-A6F2-759D982BE220}"/>
          </ac:cxnSpMkLst>
        </pc:cxnChg>
        <pc:cxnChg chg="add mod">
          <ac:chgData name="Rafael Casado González" userId="1c71fca1-7e6b-4c6f-8614-522343b393e6" providerId="ADAL" clId="{464C3988-B2DA-4834-A073-794262BDAF63}" dt="2020-01-30T12:05:16.400" v="287" actId="1076"/>
          <ac:cxnSpMkLst>
            <pc:docMk/>
            <pc:sldMk cId="648812051" sldId="260"/>
            <ac:cxnSpMk id="46" creationId="{AEABCA61-4A5A-4A8C-86BD-817D88BD5FAE}"/>
          </ac:cxnSpMkLst>
        </pc:cxnChg>
      </pc:sldChg>
      <pc:sldChg chg="addSp modSp add">
        <pc:chgData name="Rafael Casado González" userId="1c71fca1-7e6b-4c6f-8614-522343b393e6" providerId="ADAL" clId="{464C3988-B2DA-4834-A073-794262BDAF63}" dt="2020-01-30T12:23:01.008" v="351" actId="1076"/>
        <pc:sldMkLst>
          <pc:docMk/>
          <pc:sldMk cId="1537013360" sldId="261"/>
        </pc:sldMkLst>
        <pc:spChg chg="mod">
          <ac:chgData name="Rafael Casado González" userId="1c71fca1-7e6b-4c6f-8614-522343b393e6" providerId="ADAL" clId="{464C3988-B2DA-4834-A073-794262BDAF63}" dt="2020-01-30T12:16:37.693" v="300" actId="1076"/>
          <ac:spMkLst>
            <pc:docMk/>
            <pc:sldMk cId="1537013360" sldId="261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2:17:28.973" v="332" actId="1037"/>
          <ac:grpSpMkLst>
            <pc:docMk/>
            <pc:sldMk cId="1537013360" sldId="261"/>
            <ac:grpSpMk id="4" creationId="{07FCF857-905F-4F2F-90CA-30A93E74C955}"/>
          </ac:grpSpMkLst>
        </pc:grpChg>
        <pc:cxnChg chg="mod">
          <ac:chgData name="Rafael Casado González" userId="1c71fca1-7e6b-4c6f-8614-522343b393e6" providerId="ADAL" clId="{464C3988-B2DA-4834-A073-794262BDAF63}" dt="2020-01-30T12:16:29.893" v="299" actId="14100"/>
          <ac:cxnSpMkLst>
            <pc:docMk/>
            <pc:sldMk cId="1537013360" sldId="261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2:17:36.895" v="333" actId="14100"/>
          <ac:cxnSpMkLst>
            <pc:docMk/>
            <pc:sldMk cId="1537013360" sldId="261"/>
            <ac:cxnSpMk id="9" creationId="{D53047EA-5B13-44EC-A9A3-C22EECEE575D}"/>
          </ac:cxnSpMkLst>
        </pc:cxnChg>
        <pc:cxnChg chg="mod">
          <ac:chgData name="Rafael Casado González" userId="1c71fca1-7e6b-4c6f-8614-522343b393e6" providerId="ADAL" clId="{464C3988-B2DA-4834-A073-794262BDAF63}" dt="2020-01-30T12:20:18.475" v="345" actId="14100"/>
          <ac:cxnSpMkLst>
            <pc:docMk/>
            <pc:sldMk cId="1537013360" sldId="261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18:58.744" v="343"/>
          <ac:cxnSpMkLst>
            <pc:docMk/>
            <pc:sldMk cId="1537013360" sldId="261"/>
            <ac:cxnSpMk id="13" creationId="{C95DD1FF-5EBB-49E7-8644-879963C49519}"/>
          </ac:cxnSpMkLst>
        </pc:cxnChg>
        <pc:cxnChg chg="mod">
          <ac:chgData name="Rafael Casado González" userId="1c71fca1-7e6b-4c6f-8614-522343b393e6" providerId="ADAL" clId="{464C3988-B2DA-4834-A073-794262BDAF63}" dt="2020-01-30T12:18:20.994" v="340" actId="1076"/>
          <ac:cxnSpMkLst>
            <pc:docMk/>
            <pc:sldMk cId="1537013360" sldId="261"/>
            <ac:cxnSpMk id="28" creationId="{228A3A0E-122F-4FBA-BA34-1BA8A3FAFB31}"/>
          </ac:cxnSpMkLst>
        </pc:cxnChg>
        <pc:cxnChg chg="mod">
          <ac:chgData name="Rafael Casado González" userId="1c71fca1-7e6b-4c6f-8614-522343b393e6" providerId="ADAL" clId="{464C3988-B2DA-4834-A073-794262BDAF63}" dt="2020-01-30T12:18:11.267" v="338" actId="14100"/>
          <ac:cxnSpMkLst>
            <pc:docMk/>
            <pc:sldMk cId="1537013360" sldId="261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23:01.008" v="351" actId="1076"/>
          <ac:cxnSpMkLst>
            <pc:docMk/>
            <pc:sldMk cId="1537013360" sldId="261"/>
            <ac:cxnSpMk id="35" creationId="{C5732E10-C9EA-409E-A650-62BDD4E06504}"/>
          </ac:cxnSpMkLst>
        </pc:cxnChg>
        <pc:cxnChg chg="mod">
          <ac:chgData name="Rafael Casado González" userId="1c71fca1-7e6b-4c6f-8614-522343b393e6" providerId="ADAL" clId="{464C3988-B2DA-4834-A073-794262BDAF63}" dt="2020-01-30T12:18:18.844" v="339" actId="1076"/>
          <ac:cxnSpMkLst>
            <pc:docMk/>
            <pc:sldMk cId="1537013360" sldId="261"/>
            <ac:cxnSpMk id="45" creationId="{7B45A373-FBDD-46F4-A6F2-759D982BE220}"/>
          </ac:cxnSpMkLst>
        </pc:cxnChg>
        <pc:cxnChg chg="mod">
          <ac:chgData name="Rafael Casado González" userId="1c71fca1-7e6b-4c6f-8614-522343b393e6" providerId="ADAL" clId="{464C3988-B2DA-4834-A073-794262BDAF63}" dt="2020-01-30T12:17:48.194" v="334" actId="1076"/>
          <ac:cxnSpMkLst>
            <pc:docMk/>
            <pc:sldMk cId="1537013360" sldId="261"/>
            <ac:cxnSpMk id="46" creationId="{AEABCA61-4A5A-4A8C-86BD-817D88BD5FAE}"/>
          </ac:cxnSpMkLst>
        </pc:cxnChg>
      </pc:sldChg>
    </pc:docChg>
  </pc:docChgLst>
  <pc:docChgLst>
    <pc:chgData name="Rafael Casado González" userId="1c71fca1-7e6b-4c6f-8614-522343b393e6" providerId="ADAL" clId="{BDEB5F43-180F-49B5-88D9-D12AC35A8243}"/>
    <pc:docChg chg="undo redo custSel addSld delSld modSld addSection delSection modSection">
      <pc:chgData name="Rafael Casado González" userId="1c71fca1-7e6b-4c6f-8614-522343b393e6" providerId="ADAL" clId="{BDEB5F43-180F-49B5-88D9-D12AC35A8243}" dt="2020-04-30T13:02:39.915" v="1932" actId="14100"/>
      <pc:docMkLst>
        <pc:docMk/>
      </pc:docMkLst>
      <pc:sldChg chg="addSp delSp modSp add">
        <pc:chgData name="Rafael Casado González" userId="1c71fca1-7e6b-4c6f-8614-522343b393e6" providerId="ADAL" clId="{BDEB5F43-180F-49B5-88D9-D12AC35A8243}" dt="2020-04-25T13:34:56.968" v="425" actId="478"/>
        <pc:sldMkLst>
          <pc:docMk/>
          <pc:sldMk cId="22796" sldId="257"/>
        </pc:sldMkLst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14" creationId="{FAEFD541-F188-4961-813E-76706C3BF447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5" creationId="{0467F1F1-E378-41C9-84A7-79E0A8F31117}"/>
          </ac:spMkLst>
        </pc:spChg>
        <pc:inkChg chg="add del">
          <ac:chgData name="Rafael Casado González" userId="1c71fca1-7e6b-4c6f-8614-522343b393e6" providerId="ADAL" clId="{BDEB5F43-180F-49B5-88D9-D12AC35A8243}" dt="2020-04-25T13:34:56.968" v="425" actId="478"/>
          <ac:inkMkLst>
            <pc:docMk/>
            <pc:sldMk cId="22796" sldId="257"/>
            <ac:inkMk id="2" creationId="{8BADA75A-8730-409F-9306-170D423EFB6D}"/>
          </ac:inkMkLst>
        </pc:ink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41" creationId="{CC8FEF8E-DD7C-4767-9FF7-4302F8EDA5E9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7" creationId="{B91C626D-FCE5-4DED-8E64-509259189027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9" creationId="{698AC063-37AB-46A7-9FB2-98030DE6B254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2" creationId="{E9E54C23-9539-4F50-801E-A459BC65EAC3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6" creationId="{EA0BBC05-E50D-4859-8ED3-F656E8DA200F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70" creationId="{99FD3DF9-AA8C-4634-BF24-027F75FE6AAC}"/>
          </ac:cxnSpMkLst>
        </pc:cxnChg>
      </pc:sldChg>
      <pc:sldChg chg="addSp delSp modSp">
        <pc:chgData name="Rafael Casado González" userId="1c71fca1-7e6b-4c6f-8614-522343b393e6" providerId="ADAL" clId="{BDEB5F43-180F-49B5-88D9-D12AC35A8243}" dt="2020-04-29T13:06:10.542" v="1577" actId="478"/>
        <pc:sldMkLst>
          <pc:docMk/>
          <pc:sldMk cId="648812051" sldId="260"/>
        </pc:sldMkLst>
        <pc:graphicFrameChg chg="add del modGraphic">
          <ac:chgData name="Rafael Casado González" userId="1c71fca1-7e6b-4c6f-8614-522343b393e6" providerId="ADAL" clId="{BDEB5F43-180F-49B5-88D9-D12AC35A8243}" dt="2020-04-29T13:02:35.114" v="1570" actId="478"/>
          <ac:graphicFrameMkLst>
            <pc:docMk/>
            <pc:sldMk cId="648812051" sldId="260"/>
            <ac:graphicFrameMk id="14" creationId="{2178B222-A8DF-43AF-8F94-47459E40B8EE}"/>
          </ac:graphicFrameMkLst>
        </pc:graphicFrameChg>
        <pc:graphicFrameChg chg="add del mod modGraphic">
          <ac:chgData name="Rafael Casado González" userId="1c71fca1-7e6b-4c6f-8614-522343b393e6" providerId="ADAL" clId="{BDEB5F43-180F-49B5-88D9-D12AC35A8243}" dt="2020-04-29T13:06:10.542" v="1577" actId="478"/>
          <ac:graphicFrameMkLst>
            <pc:docMk/>
            <pc:sldMk cId="648812051" sldId="260"/>
            <ac:graphicFrameMk id="16" creationId="{13C0743D-AAFA-48A2-A2F8-1E9B7AD4C75F}"/>
          </ac:graphicFrameMkLst>
        </pc:graphicFrameChg>
      </pc:sldChg>
      <pc:sldChg chg="addSp delSp modSp add del">
        <pc:chgData name="Rafael Casado González" userId="1c71fca1-7e6b-4c6f-8614-522343b393e6" providerId="ADAL" clId="{BDEB5F43-180F-49B5-88D9-D12AC35A8243}" dt="2020-04-25T14:13:25.935" v="802" actId="47"/>
        <pc:sldMkLst>
          <pc:docMk/>
          <pc:sldMk cId="803000663" sldId="262"/>
        </pc:sldMkLst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2" creationId="{7807F769-DF49-4DE0-916D-E94E4CAA5B96}"/>
          </ac:spMkLst>
        </pc:spChg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3" creationId="{2A4801CB-0026-4487-95C5-AF123106A9D5}"/>
          </ac:spMkLst>
        </pc:spChg>
        <pc:grpChg chg="mod">
          <ac:chgData name="Rafael Casado González" userId="1c71fca1-7e6b-4c6f-8614-522343b393e6" providerId="ADAL" clId="{BDEB5F43-180F-49B5-88D9-D12AC35A8243}" dt="2020-04-24T11:02:38.029" v="38"/>
          <ac:grpSpMkLst>
            <pc:docMk/>
            <pc:sldMk cId="803000663" sldId="262"/>
            <ac:grpSpMk id="35" creationId="{0E931E7B-F428-4B59-AFFF-003F73C28C26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6" creationId="{D82B1FF5-26DB-4E56-837A-70FB73D66EB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7" creationId="{FB62DC20-76B9-4958-AE41-2C57722AC55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44" creationId="{C66DBD80-8A4F-4033-9F2B-BD222D7D5392}"/>
          </ac:grpSpMkLst>
        </pc:grpChg>
        <pc:grpChg chg="del mod">
          <ac:chgData name="Rafael Casado González" userId="1c71fca1-7e6b-4c6f-8614-522343b393e6" providerId="ADAL" clId="{BDEB5F43-180F-49B5-88D9-D12AC35A8243}" dt="2020-04-24T11:04:23.486" v="62"/>
          <ac:grpSpMkLst>
            <pc:docMk/>
            <pc:sldMk cId="803000663" sldId="262"/>
            <ac:grpSpMk id="54" creationId="{5184E513-7FCE-4D3B-ACD3-24654FF38385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57" creationId="{3D7915F6-A88F-40AF-855D-F1EA2D35DCD0}"/>
          </ac:grpSpMkLst>
        </pc:grpChg>
        <pc:grpChg chg="del mod">
          <ac:chgData name="Rafael Casado González" userId="1c71fca1-7e6b-4c6f-8614-522343b393e6" providerId="ADAL" clId="{BDEB5F43-180F-49B5-88D9-D12AC35A8243}" dt="2020-04-24T11:04:47.651" v="65"/>
          <ac:grpSpMkLst>
            <pc:docMk/>
            <pc:sldMk cId="803000663" sldId="262"/>
            <ac:grpSpMk id="60" creationId="{0B6B5A6F-B01D-45E3-A065-51725786EA27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62" creationId="{7AD44036-2AA4-4ADD-BB3C-0137A67CC06A}"/>
          </ac:grpSpMkLst>
        </pc:grpChg>
        <pc:grpChg chg="del mod">
          <ac:chgData name="Rafael Casado González" userId="1c71fca1-7e6b-4c6f-8614-522343b393e6" providerId="ADAL" clId="{BDEB5F43-180F-49B5-88D9-D12AC35A8243}" dt="2020-04-24T11:05:43.027" v="83"/>
          <ac:grpSpMkLst>
            <pc:docMk/>
            <pc:sldMk cId="803000663" sldId="262"/>
            <ac:grpSpMk id="77" creationId="{D58712DC-5F63-4B4E-92E9-6735C95E123E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80" creationId="{BC744503-725B-40ED-893A-0850F8CED3C6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92" creationId="{478F5585-91BA-456E-A38F-D83ED5760ABC}"/>
          </ac:grpSpMkLst>
        </pc:grpChg>
        <pc:grpChg chg="del mod">
          <ac:chgData name="Rafael Casado González" userId="1c71fca1-7e6b-4c6f-8614-522343b393e6" providerId="ADAL" clId="{BDEB5F43-180F-49B5-88D9-D12AC35A8243}" dt="2020-04-24T11:06:05.250" v="102"/>
          <ac:grpSpMkLst>
            <pc:docMk/>
            <pc:sldMk cId="803000663" sldId="262"/>
            <ac:grpSpMk id="96" creationId="{4D2E145B-7176-4133-AF09-ABB790B35A4B}"/>
          </ac:grpSpMkLst>
        </pc:grpChg>
        <pc:grpChg chg="del mod">
          <ac:chgData name="Rafael Casado González" userId="1c71fca1-7e6b-4c6f-8614-522343b393e6" providerId="ADAL" clId="{BDEB5F43-180F-49B5-88D9-D12AC35A8243}" dt="2020-04-24T11:06:56.196" v="130"/>
          <ac:grpSpMkLst>
            <pc:docMk/>
            <pc:sldMk cId="803000663" sldId="262"/>
            <ac:grpSpMk id="99" creationId="{24E77058-CA6A-47CF-84A5-0D9485465A76}"/>
          </ac:grpSpMkLst>
        </pc:grpChg>
        <pc:grpChg chg="del mod">
          <ac:chgData name="Rafael Casado González" userId="1c71fca1-7e6b-4c6f-8614-522343b393e6" providerId="ADAL" clId="{BDEB5F43-180F-49B5-88D9-D12AC35A8243}" dt="2020-04-24T11:06:19.994" v="111"/>
          <ac:grpSpMkLst>
            <pc:docMk/>
            <pc:sldMk cId="803000663" sldId="262"/>
            <ac:grpSpMk id="103" creationId="{00C80EBE-77BE-4F2C-93AD-705CCB52FE7F}"/>
          </ac:grpSpMkLst>
        </pc:grpChg>
        <pc:grpChg chg="del mod">
          <ac:chgData name="Rafael Casado González" userId="1c71fca1-7e6b-4c6f-8614-522343b393e6" providerId="ADAL" clId="{BDEB5F43-180F-49B5-88D9-D12AC35A8243}" dt="2020-04-24T11:06:46.954" v="124"/>
          <ac:grpSpMkLst>
            <pc:docMk/>
            <pc:sldMk cId="803000663" sldId="262"/>
            <ac:grpSpMk id="108" creationId="{31A03780-96AD-41E7-B9B9-5DA943CC4CA3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1" creationId="{30DA1CFE-97F2-4685-BF4C-6075FFC7C659}"/>
          </ac:grpSpMkLst>
        </pc:grpChg>
        <pc:grpChg chg="del mod">
          <ac:chgData name="Rafael Casado González" userId="1c71fca1-7e6b-4c6f-8614-522343b393e6" providerId="ADAL" clId="{BDEB5F43-180F-49B5-88D9-D12AC35A8243}" dt="2020-04-24T11:06:44.198" v="121"/>
          <ac:grpSpMkLst>
            <pc:docMk/>
            <pc:sldMk cId="803000663" sldId="262"/>
            <ac:grpSpMk id="114" creationId="{1BD69C49-6094-4695-900A-13AA30EAB07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8" creationId="{EF82D44B-34DC-4589-82E5-7808121D37A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21" creationId="{295ADF79-24DC-4C9B-9C55-6A2C784B39A2}"/>
          </ac:grpSpMkLst>
        </pc:grpChg>
        <pc:grpChg chg="del mod">
          <ac:chgData name="Rafael Casado González" userId="1c71fca1-7e6b-4c6f-8614-522343b393e6" providerId="ADAL" clId="{BDEB5F43-180F-49B5-88D9-D12AC35A8243}" dt="2020-04-24T11:07:12.575" v="133" actId="478"/>
          <ac:grpSpMkLst>
            <pc:docMk/>
            <pc:sldMk cId="803000663" sldId="262"/>
            <ac:grpSpMk id="127" creationId="{5DC9B151-CC5C-4864-8C54-DE6231C7F5AD}"/>
          </ac:grpSpMkLst>
        </pc:grpChg>
        <pc:grpChg chg="mod">
          <ac:chgData name="Rafael Casado González" userId="1c71fca1-7e6b-4c6f-8614-522343b393e6" providerId="ADAL" clId="{BDEB5F43-180F-49B5-88D9-D12AC35A8243}" dt="2020-04-24T11:07:23.879" v="138"/>
          <ac:grpSpMkLst>
            <pc:docMk/>
            <pc:sldMk cId="803000663" sldId="262"/>
            <ac:grpSpMk id="131" creationId="{02F2FCE4-33B9-4FDD-9A5C-C3357DC81CD9}"/>
          </ac:grpSpMkLst>
        </pc:grpChg>
        <pc:grpChg chg="del mod">
          <ac:chgData name="Rafael Casado González" userId="1c71fca1-7e6b-4c6f-8614-522343b393e6" providerId="ADAL" clId="{BDEB5F43-180F-49B5-88D9-D12AC35A8243}" dt="2020-04-24T11:28:48.397" v="366"/>
          <ac:grpSpMkLst>
            <pc:docMk/>
            <pc:sldMk cId="803000663" sldId="262"/>
            <ac:grpSpMk id="134" creationId="{2DD49672-CDFF-4FE7-A2AA-B5B82A43506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1"/>
          <ac:grpSpMkLst>
            <pc:docMk/>
            <pc:sldMk cId="803000663" sldId="262"/>
            <ac:grpSpMk id="144" creationId="{CF9E83FA-D0D0-48CB-9BA7-4502D5AEE8DD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1" creationId="{B12B17D9-AE62-45E5-A0B1-8A0D42E774F2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5" creationId="{6C6D7283-8DFD-43F3-A751-7589BECB9FAC}"/>
          </ac:grpSpMkLst>
        </pc:grpChg>
        <pc:grpChg chg="del mod">
          <ac:chgData name="Rafael Casado González" userId="1c71fca1-7e6b-4c6f-8614-522343b393e6" providerId="ADAL" clId="{BDEB5F43-180F-49B5-88D9-D12AC35A8243}" dt="2020-04-24T11:10:15.039" v="196"/>
          <ac:grpSpMkLst>
            <pc:docMk/>
            <pc:sldMk cId="803000663" sldId="262"/>
            <ac:grpSpMk id="158" creationId="{1D9E4A51-EF68-41CC-9149-B5E023157972}"/>
          </ac:grpSpMkLst>
        </pc:grpChg>
        <pc:grpChg chg="del mod">
          <ac:chgData name="Rafael Casado González" userId="1c71fca1-7e6b-4c6f-8614-522343b393e6" providerId="ADAL" clId="{BDEB5F43-180F-49B5-88D9-D12AC35A8243}" dt="2020-04-24T11:10:13.983" v="193"/>
          <ac:grpSpMkLst>
            <pc:docMk/>
            <pc:sldMk cId="803000663" sldId="262"/>
            <ac:grpSpMk id="165" creationId="{BB7569BC-6599-4143-AB76-5ABC435D588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0"/>
          <ac:grpSpMkLst>
            <pc:docMk/>
            <pc:sldMk cId="803000663" sldId="262"/>
            <ac:grpSpMk id="166" creationId="{B8C2DB53-CCAF-4459-8139-1683C7DA6079}"/>
          </ac:grpSpMkLst>
        </pc:grpChg>
        <pc:grpChg chg="del mod">
          <ac:chgData name="Rafael Casado González" userId="1c71fca1-7e6b-4c6f-8614-522343b393e6" providerId="ADAL" clId="{BDEB5F43-180F-49B5-88D9-D12AC35A8243}" dt="2020-04-24T11:11:26.242" v="225"/>
          <ac:grpSpMkLst>
            <pc:docMk/>
            <pc:sldMk cId="803000663" sldId="262"/>
            <ac:grpSpMk id="177" creationId="{1F53C976-1A24-4473-B461-1D0BFB0BA565}"/>
          </ac:grpSpMkLst>
        </pc:grpChg>
        <pc:grpChg chg="add del mod">
          <ac:chgData name="Rafael Casado González" userId="1c71fca1-7e6b-4c6f-8614-522343b393e6" providerId="ADAL" clId="{BDEB5F43-180F-49B5-88D9-D12AC35A8243}" dt="2020-04-24T11:16:05.791" v="248"/>
          <ac:grpSpMkLst>
            <pc:docMk/>
            <pc:sldMk cId="803000663" sldId="262"/>
            <ac:grpSpMk id="187" creationId="{5F744709-BB29-4D1C-9893-A350DA528609}"/>
          </ac:grpSpMkLst>
        </pc:grpChg>
        <pc:grpChg chg="mod">
          <ac:chgData name="Rafael Casado González" userId="1c71fca1-7e6b-4c6f-8614-522343b393e6" providerId="ADAL" clId="{BDEB5F43-180F-49B5-88D9-D12AC35A8243}" dt="2020-04-24T11:11:20.979" v="222"/>
          <ac:grpSpMkLst>
            <pc:docMk/>
            <pc:sldMk cId="803000663" sldId="262"/>
            <ac:grpSpMk id="189" creationId="{FEBBAC25-8954-4D25-B291-28551768C17F}"/>
          </ac:grpSpMkLst>
        </pc:grpChg>
        <pc:grpChg chg="del mod">
          <ac:chgData name="Rafael Casado González" userId="1c71fca1-7e6b-4c6f-8614-522343b393e6" providerId="ADAL" clId="{BDEB5F43-180F-49B5-88D9-D12AC35A8243}" dt="2020-04-24T11:16:04.789" v="245"/>
          <ac:grpSpMkLst>
            <pc:docMk/>
            <pc:sldMk cId="803000663" sldId="262"/>
            <ac:grpSpMk id="192" creationId="{07C5B374-889B-4AD2-8067-A233EAC47CF6}"/>
          </ac:grpSpMkLst>
        </pc:grpChg>
        <pc:grpChg chg="del mod">
          <ac:chgData name="Rafael Casado González" userId="1c71fca1-7e6b-4c6f-8614-522343b393e6" providerId="ADAL" clId="{BDEB5F43-180F-49B5-88D9-D12AC35A8243}" dt="2020-04-24T11:17:15.476" v="265"/>
          <ac:grpSpMkLst>
            <pc:docMk/>
            <pc:sldMk cId="803000663" sldId="262"/>
            <ac:grpSpMk id="207" creationId="{77C74519-E6AF-4754-8A32-097E77C7A0EF}"/>
          </ac:grpSpMkLst>
        </pc:grpChg>
        <pc:grpChg chg="del mod">
          <ac:chgData name="Rafael Casado González" userId="1c71fca1-7e6b-4c6f-8614-522343b393e6" providerId="ADAL" clId="{BDEB5F43-180F-49B5-88D9-D12AC35A8243}" dt="2020-04-24T11:17:17.327" v="267"/>
          <ac:grpSpMkLst>
            <pc:docMk/>
            <pc:sldMk cId="803000663" sldId="262"/>
            <ac:grpSpMk id="209" creationId="{5D035D13-6CD3-48FB-9FE2-5B78A39E31DB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11" creationId="{0B2E08BC-5C4B-478D-A35F-5BF9C14F222F}"/>
          </ac:grpSpMkLst>
        </pc:grpChg>
        <pc:grpChg chg="del mod">
          <ac:chgData name="Rafael Casado González" userId="1c71fca1-7e6b-4c6f-8614-522343b393e6" providerId="ADAL" clId="{BDEB5F43-180F-49B5-88D9-D12AC35A8243}" dt="2020-04-24T11:20:19.601" v="276"/>
          <ac:grpSpMkLst>
            <pc:docMk/>
            <pc:sldMk cId="803000663" sldId="262"/>
            <ac:grpSpMk id="216" creationId="{CC42E54A-0042-4379-A85A-A9DAD85F74AD}"/>
          </ac:grpSpMkLst>
        </pc:grpChg>
        <pc:grpChg chg="del mod">
          <ac:chgData name="Rafael Casado González" userId="1c71fca1-7e6b-4c6f-8614-522343b393e6" providerId="ADAL" clId="{BDEB5F43-180F-49B5-88D9-D12AC35A8243}" dt="2020-04-24T11:26:36.291" v="345"/>
          <ac:grpSpMkLst>
            <pc:docMk/>
            <pc:sldMk cId="803000663" sldId="262"/>
            <ac:grpSpMk id="219" creationId="{3E2AC264-1DFA-4F0C-B219-73563E6D80F0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28" creationId="{342EC051-1B9A-4E5B-B407-44EB5B060F12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35" creationId="{431010BD-4A33-4482-A33A-112C37DDAB39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42" creationId="{3CE351EE-317A-47A4-BB7F-3D0AB9112248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46" creationId="{4678E683-8F5B-422B-BDF8-73EECF9C2F70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2" creationId="{9A5CD22C-D6DE-4BC4-85FD-4C3DDA0B7F4E}"/>
          </ac:grpSpMkLst>
        </pc:grpChg>
        <pc:grpChg chg="del mod">
          <ac:chgData name="Rafael Casado González" userId="1c71fca1-7e6b-4c6f-8614-522343b393e6" providerId="ADAL" clId="{BDEB5F43-180F-49B5-88D9-D12AC35A8243}" dt="2020-04-24T11:21:04.352" v="312"/>
          <ac:grpSpMkLst>
            <pc:docMk/>
            <pc:sldMk cId="803000663" sldId="262"/>
            <ac:grpSpMk id="253" creationId="{97503DF8-4433-4049-808C-C9E1DDFF4252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6" creationId="{DF3EF2C1-9777-4686-B53B-0A148E5CC422}"/>
          </ac:grpSpMkLst>
        </pc:grpChg>
        <pc:grpChg chg="del mod">
          <ac:chgData name="Rafael Casado González" userId="1c71fca1-7e6b-4c6f-8614-522343b393e6" providerId="ADAL" clId="{BDEB5F43-180F-49B5-88D9-D12AC35A8243}" dt="2020-04-24T11:21:10.291" v="321"/>
          <ac:grpSpMkLst>
            <pc:docMk/>
            <pc:sldMk cId="803000663" sldId="262"/>
            <ac:grpSpMk id="261" creationId="{3A6A1584-DB54-48E1-B6B5-51D7979693AA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2" creationId="{8CBD2453-A4D1-4D40-91CE-E6DB986A6BB7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6" creationId="{33D71EDF-7C64-4FF8-B1C1-3E61DBC892CC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1" creationId="{BF6D7F7E-3994-47E9-A425-097B380AF7B5}"/>
          </ac:grpSpMkLst>
        </pc:grpChg>
        <pc:grpChg chg="del mod">
          <ac:chgData name="Rafael Casado González" userId="1c71fca1-7e6b-4c6f-8614-522343b393e6" providerId="ADAL" clId="{BDEB5F43-180F-49B5-88D9-D12AC35A8243}" dt="2020-04-24T11:26:24.464" v="333"/>
          <ac:grpSpMkLst>
            <pc:docMk/>
            <pc:sldMk cId="803000663" sldId="262"/>
            <ac:grpSpMk id="275" creationId="{11AF9BA2-94A0-4D8D-A7D7-9A9AE17A4693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7" creationId="{4AF816CC-BAFB-494D-962F-1FFF1FB895E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89" creationId="{5B60F0E6-1914-48D1-9EEF-E87AA5FD8E4C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0" creationId="{F15AD7F2-9585-429E-9828-AE6D4FA5CEAD}"/>
          </ac:grpSpMkLst>
        </pc:grpChg>
        <pc:grpChg chg="del mod">
          <ac:chgData name="Rafael Casado González" userId="1c71fca1-7e6b-4c6f-8614-522343b393e6" providerId="ADAL" clId="{BDEB5F43-180F-49B5-88D9-D12AC35A8243}" dt="2020-04-24T11:26:51.529" v="358"/>
          <ac:grpSpMkLst>
            <pc:docMk/>
            <pc:sldMk cId="803000663" sldId="262"/>
            <ac:grpSpMk id="301" creationId="{087047FE-9481-47DD-9B3B-69AE1C5BDC53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3" creationId="{AB1B5F9B-8E7F-499D-9659-DEAD238A80A3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7" creationId="{16ED8124-514C-4C6E-B0BF-8DA7B028B135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8" creationId="{495EB003-F899-41A1-8FDB-5869FC643D20}"/>
          </ac:grpSpMkLst>
        </pc:grpChg>
        <pc:grpChg chg="del mod">
          <ac:chgData name="Rafael Casado González" userId="1c71fca1-7e6b-4c6f-8614-522343b393e6" providerId="ADAL" clId="{BDEB5F43-180F-49B5-88D9-D12AC35A8243}" dt="2020-04-24T11:28:54.227" v="368"/>
          <ac:grpSpMkLst>
            <pc:docMk/>
            <pc:sldMk cId="803000663" sldId="262"/>
            <ac:grpSpMk id="312" creationId="{3ECDF683-21C6-45A7-9488-CBE0599DAE4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4" creationId="{04AD8E94-477E-4DDC-AADE-D9FE9B923920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7" creationId="{10EF2D59-0ED5-46C9-9509-9159B30664E0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3" creationId="{95BA0ED9-7891-4058-8B67-72321D33614E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4" creationId="{811CCD4C-F407-40FB-805E-87A0D48400D0}"/>
          </ac:grpSpMkLst>
        </pc:grpChg>
        <pc:picChg chg="add">
          <ac:chgData name="Rafael Casado González" userId="1c71fca1-7e6b-4c6f-8614-522343b393e6" providerId="ADAL" clId="{BDEB5F43-180F-49B5-88D9-D12AC35A8243}" dt="2020-04-24T12:29:53.425" v="396"/>
          <ac:picMkLst>
            <pc:docMk/>
            <pc:sldMk cId="803000663" sldId="262"/>
            <ac:picMk id="318" creationId="{CC63A934-ABB7-4ABC-9A95-C0C84EB8BD91}"/>
          </ac:picMkLst>
        </pc:pic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" creationId="{9B03797F-E0EA-44C3-920B-95BAAE02B614}"/>
          </ac:inkMkLst>
        </pc:inkChg>
        <pc:inkChg chg="add del">
          <ac:chgData name="Rafael Casado González" userId="1c71fca1-7e6b-4c6f-8614-522343b393e6" providerId="ADAL" clId="{BDEB5F43-180F-49B5-88D9-D12AC35A8243}" dt="2020-04-24T10:54:44.137" v="8" actId="9405"/>
          <ac:inkMkLst>
            <pc:docMk/>
            <pc:sldMk cId="803000663" sldId="262"/>
            <ac:inkMk id="5" creationId="{BE3223E5-D89A-479E-A930-C741C6828F46}"/>
          </ac:inkMkLst>
        </pc:inkChg>
        <pc:inkChg chg="add del">
          <ac:chgData name="Rafael Casado González" userId="1c71fca1-7e6b-4c6f-8614-522343b393e6" providerId="ADAL" clId="{BDEB5F43-180F-49B5-88D9-D12AC35A8243}" dt="2020-04-24T10:54:40.653" v="7" actId="9405"/>
          <ac:inkMkLst>
            <pc:docMk/>
            <pc:sldMk cId="803000663" sldId="262"/>
            <ac:inkMk id="6" creationId="{7CE358D3-D837-4420-A00C-6222C7A8E96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7" creationId="{19059200-930D-491F-8181-74E8C45A259A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8" creationId="{A49D3549-775C-4C08-96BD-64683EEDFE1B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" creationId="{810F4787-0E63-4C5E-BBC5-21054EDC86F2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0" creationId="{6D58AEA0-F477-4E52-80DB-2D5038058034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1" creationId="{5EB92A3E-1C25-4F6C-848C-53FE133DE953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2" creationId="{A8C938BE-1173-4E07-AEFD-06571595AA8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3" creationId="{977D5890-D744-4636-933B-9422117DA406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4" creationId="{07FF2529-32E0-423A-A218-DB29D835A31C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5" creationId="{F7F20980-12F1-4615-96B1-494F4E1CB20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6" creationId="{AA51D801-69F8-43CF-AE18-94E3B86DD50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7" creationId="{48661028-2693-4A47-B6BD-25225D074F3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8" creationId="{E4EBAAD7-7FE9-405D-9119-F48C3A93353A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9" creationId="{631FB7C0-A63C-4AE0-842F-44DC66DB215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0" creationId="{33A4A21F-FBC0-4E32-BFE8-F268B5FB28E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1" creationId="{AC94FCFE-511C-433B-9339-B2255A54DC4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2" creationId="{FA52DC3E-14B7-44F1-9D0B-8A354F6011BF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3" creationId="{975D6DE6-D36B-437E-92CC-FC6E6DB0971F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4" creationId="{B775CC7E-86FD-43A6-A24A-369B9651797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5" creationId="{DD7D70AD-DA47-4E90-8BB4-68073D959E4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6" creationId="{3B4292A4-24B1-4DA8-847A-88CCADE60143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7" creationId="{6A4840EA-3FCA-4294-AAC3-19BFAF46D12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8" creationId="{9ED95158-08B0-4176-A7B0-4DE99D89FC4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9" creationId="{A117D38D-C59B-4EA2-BD11-C6C2645BB32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0" creationId="{9595DE4F-DA87-4D8A-81E3-79551E0AF3A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1" creationId="{4E554D19-5CB2-41C5-B546-4EACE66EC3F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2" creationId="{5E4CAD12-59D2-4792-9A83-2199382E8657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3" creationId="{1A1BE63A-3F42-4BDF-89D9-50014B13134A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4" creationId="{F3407B91-4D11-4DA8-A5AA-F0F95F9CB8C4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8" creationId="{828FA786-1E39-4108-83FE-7BFF228FE77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9" creationId="{C63A8E19-AAE9-4320-BA8E-4D2817C068A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0" creationId="{88C30BDC-0A2B-4B7E-8A09-66D17240A51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1" creationId="{2A1CA404-A472-44B0-A238-E9EDC3DC5FE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2" creationId="{9B076918-67F8-4668-BB76-9A36D822A4E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3" creationId="{F394EB4D-BC0C-48D2-8FC4-9A891DB5A33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5" creationId="{A2465F7A-BB2E-4791-97A2-64F581C633E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6" creationId="{B4835F4A-79E9-4668-B3C4-6A6FA205914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7" creationId="{610AC04E-6EAB-4D77-9D73-79B2112E6E5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8" creationId="{6636092D-B510-455D-8BF6-D5B43454E33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9" creationId="{E330B5E0-0868-474A-9099-6A639E9C1B8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0" creationId="{5226A4A8-82C1-4F16-AD06-1EBDC1EA6D3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1" creationId="{B7EFB871-9035-4E65-BBFB-FBD4B8F5DCE9}"/>
          </ac:inkMkLst>
        </pc:inkChg>
        <pc:inkChg chg="add del mod">
          <ac:chgData name="Rafael Casado González" userId="1c71fca1-7e6b-4c6f-8614-522343b393e6" providerId="ADAL" clId="{BDEB5F43-180F-49B5-88D9-D12AC35A8243}" dt="2020-04-24T11:04:23.487" v="63"/>
          <ac:inkMkLst>
            <pc:docMk/>
            <pc:sldMk cId="803000663" sldId="262"/>
            <ac:inkMk id="52" creationId="{054FB366-0412-400A-BB13-A15EF6F4484B}"/>
          </ac:inkMkLst>
        </pc:inkChg>
        <pc:inkChg chg="add del mod">
          <ac:chgData name="Rafael Casado González" userId="1c71fca1-7e6b-4c6f-8614-522343b393e6" providerId="ADAL" clId="{BDEB5F43-180F-49B5-88D9-D12AC35A8243}" dt="2020-04-24T11:04:23.486" v="62"/>
          <ac:inkMkLst>
            <pc:docMk/>
            <pc:sldMk cId="803000663" sldId="262"/>
            <ac:inkMk id="53" creationId="{BB224D4B-24AA-4D31-9E1E-C478C5891F7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5" creationId="{20E373EB-9884-4496-9EBB-B2F8D4B072D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6" creationId="{DB83C364-B409-4729-9C4C-38F181D1CDD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8" creationId="{9B3B131A-30F7-4CB3-AEA2-84672F51696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9" creationId="{FC933DF1-12BD-436B-AED2-3803B91FF25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1" creationId="{DCD06FED-2BA7-46E4-9D6A-7D64C172DAE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3" creationId="{5FFAB174-2A69-41A6-AE59-404BC45D0DA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4" creationId="{18AE131B-ECAD-45B0-8D9A-0870D26DFEC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5" creationId="{6F6E7ACC-2A81-43AB-9D17-9788E7C7C68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6" creationId="{0006021D-789D-4055-B669-45A59FE355E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7" creationId="{CEB0FA4F-78AE-4DE4-ADB5-094CBADA1F9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8" creationId="{D6F0D6FE-1498-490B-9989-B965D2C6F1F2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69" creationId="{FC84F9F4-FC48-4281-BED4-ED78B5723B1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0" creationId="{F2BCB0ED-624F-443F-ACE2-E72B4E4A1FA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1" creationId="{D66D7A16-923D-4BD1-9244-FA811F2FFE11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2" creationId="{C1B80725-3537-4AC9-9C6E-E357EEAF6D7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3" creationId="{DD3BF3B8-08B6-45FE-ADE6-745C01958BF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4" creationId="{EF43D45A-15A3-4452-9364-16A9324EF2AC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5" creationId="{BB04E69D-2B4B-463A-B906-06B37B92A47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6" creationId="{2F319F9C-37F7-4249-80EA-49450F9EA9E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8" creationId="{31B52ED9-0716-4372-BA90-B15770901800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9" creationId="{D1B92C88-DC80-43F0-8733-67CF735E5A09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1" creationId="{07FA1979-28EB-47A9-8C00-C9667950CFA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2" creationId="{F1E2E769-3A62-41CD-A403-C282A7D95FA5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3" creationId="{DE729122-94A6-4E19-BFCC-263B6E3F01C5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4" creationId="{FC343292-B896-4998-9D93-6A0A6A8A28D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5" creationId="{A36F5C91-DC12-4BE9-84BA-D4E768374126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6" creationId="{130ED4E4-2122-4AEC-8054-A708B81CB61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7" creationId="{04EF4596-8FED-4D2E-B393-C699A3E1F1F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8" creationId="{444AD572-6F37-42FC-882F-89C6D9BFB80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9" creationId="{B299D911-3B78-43C1-AB9D-2646A9E9E9C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0" creationId="{048033E1-4DE2-4613-857A-0A2269190308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1" creationId="{A9D19ED4-FA0D-40A4-AC88-49FC435BF2E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3" creationId="{5CAA8872-E1AF-42D3-B141-FC0965A5358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4" creationId="{EA17216F-D121-42B4-A9D8-1E2D1B1B454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5" creationId="{C879E48C-902D-48EF-9D51-232903515E1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7" creationId="{BC3F6A86-2E16-4FBD-A20B-BE158C34482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98" creationId="{6E23CABB-D164-441F-B4BE-6E5DE029FEE0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0" creationId="{E1EE8E25-282D-4B8D-B93C-D46F4CD20507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1" creationId="{8A6F1BA6-5070-4665-B9A3-6D1B4CF4AB94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2" creationId="{95AA7EC9-AC2B-4AF3-B681-83D6DE7FBCE1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4" creationId="{5B7709D7-158C-47F6-B609-751A16E6FE6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5" creationId="{715BFDC7-CE9E-4D19-ACB5-7AE739EE6EF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6" creationId="{D6375437-BA15-41F9-A04F-4689E228D7F2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7" creationId="{14555DA0-9018-4EF7-A683-83D514D2738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9" creationId="{D7D9DA6A-4AF9-443C-9EEC-8B311263FC4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0" creationId="{E5012B04-AF95-49D3-9FB2-7392AC80ACC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2" creationId="{1C054F32-D719-4AFC-ABF6-B829D851F39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3" creationId="{B60225B7-A3EB-4BFB-9205-89438DC3156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5" creationId="{CD3624A1-3C87-4E36-8D3D-D96608743CF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6" creationId="{DC893605-984E-45BF-A291-6B3A917BBD8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7" creationId="{8EBC5DF1-36EE-4A1F-AC22-66F1B475439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9" creationId="{C557842B-FF9B-4F34-A535-6B4E44ADD9C6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0" creationId="{76BCF4C4-55D8-4E34-8532-6F4A807934F5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2" creationId="{A8073A74-FA46-4F1E-9EE8-5181E2DE254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3" creationId="{B4A69421-6469-46BD-B386-DC9EF8EB259F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4" creationId="{325D94D9-CF64-4240-97EA-542F86A4560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5" creationId="{A9FA3868-FB0E-4768-A860-3A4D66556AD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126" creationId="{A45FA6A3-C542-4A02-B862-225FE3D24299}"/>
          </ac:inkMkLst>
        </pc:inkChg>
        <pc:inkChg chg="add del mod">
          <ac:chgData name="Rafael Casado González" userId="1c71fca1-7e6b-4c6f-8614-522343b393e6" providerId="ADAL" clId="{BDEB5F43-180F-49B5-88D9-D12AC35A8243}" dt="2020-04-24T11:07:24.214" v="139" actId="9405"/>
          <ac:inkMkLst>
            <pc:docMk/>
            <pc:sldMk cId="803000663" sldId="262"/>
            <ac:inkMk id="129" creationId="{323E3EA9-969A-4174-852F-758D79DC325D}"/>
          </ac:inkMkLst>
        </pc:inkChg>
        <pc:inkChg chg="add del mod">
          <ac:chgData name="Rafael Casado González" userId="1c71fca1-7e6b-4c6f-8614-522343b393e6" providerId="ADAL" clId="{BDEB5F43-180F-49B5-88D9-D12AC35A8243}" dt="2020-04-24T11:07:23.879" v="138"/>
          <ac:inkMkLst>
            <pc:docMk/>
            <pc:sldMk cId="803000663" sldId="262"/>
            <ac:inkMk id="130" creationId="{98A96D8F-4D58-4B0F-B988-B23E35DF2617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2" creationId="{F15BF3E0-7C75-4664-A819-F6907922F2A1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3" creationId="{71BA967E-5394-4BD8-9A5C-3CA689496B8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5" creationId="{498468A0-9C54-4B8B-8070-452D6B90F82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6" creationId="{EAF9C4BB-06CA-4C40-97FD-00999A5C38C5}"/>
          </ac:inkMkLst>
        </pc:inkChg>
        <pc:inkChg chg="add del">
          <ac:chgData name="Rafael Casado González" userId="1c71fca1-7e6b-4c6f-8614-522343b393e6" providerId="ADAL" clId="{BDEB5F43-180F-49B5-88D9-D12AC35A8243}" dt="2020-04-24T11:10:13.978" v="176"/>
          <ac:inkMkLst>
            <pc:docMk/>
            <pc:sldMk cId="803000663" sldId="262"/>
            <ac:inkMk id="137" creationId="{ACAFB287-597B-48F1-B042-9CC26B1807EE}"/>
          </ac:inkMkLst>
        </pc:inkChg>
        <pc:inkChg chg="add del">
          <ac:chgData name="Rafael Casado González" userId="1c71fca1-7e6b-4c6f-8614-522343b393e6" providerId="ADAL" clId="{BDEB5F43-180F-49B5-88D9-D12AC35A8243}" dt="2020-04-24T11:09:14.159" v="147" actId="9405"/>
          <ac:inkMkLst>
            <pc:docMk/>
            <pc:sldMk cId="803000663" sldId="262"/>
            <ac:inkMk id="138" creationId="{FA08A76A-9889-404F-B864-CFF0DD8826A3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9"/>
          <ac:inkMkLst>
            <pc:docMk/>
            <pc:sldMk cId="803000663" sldId="262"/>
            <ac:inkMk id="139" creationId="{A5CD7B60-1A44-42C8-B0B5-D8BB9FE512C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1"/>
          <ac:inkMkLst>
            <pc:docMk/>
            <pc:sldMk cId="803000663" sldId="262"/>
            <ac:inkMk id="140" creationId="{468113E6-43CB-4ACF-B1F5-EA1552BD98EC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3"/>
          <ac:inkMkLst>
            <pc:docMk/>
            <pc:sldMk cId="803000663" sldId="262"/>
            <ac:inkMk id="141" creationId="{4F759F88-580C-4707-A4CB-C505BE749F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4"/>
          <ac:inkMkLst>
            <pc:docMk/>
            <pc:sldMk cId="803000663" sldId="262"/>
            <ac:inkMk id="142" creationId="{290CA24F-1BBE-418E-A30A-D110A155C4D4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1"/>
          <ac:inkMkLst>
            <pc:docMk/>
            <pc:sldMk cId="803000663" sldId="262"/>
            <ac:inkMk id="143" creationId="{827F6F0F-0309-49C6-A853-FE4D6AF836FB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7"/>
          <ac:inkMkLst>
            <pc:docMk/>
            <pc:sldMk cId="803000663" sldId="262"/>
            <ac:inkMk id="145" creationId="{FBC3B558-077A-4BAA-9FC1-462A226BC8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6"/>
          <ac:inkMkLst>
            <pc:docMk/>
            <pc:sldMk cId="803000663" sldId="262"/>
            <ac:inkMk id="146" creationId="{3BAB4056-49B5-45D1-B7B6-4A9835C0E0C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3"/>
          <ac:inkMkLst>
            <pc:docMk/>
            <pc:sldMk cId="803000663" sldId="262"/>
            <ac:inkMk id="147" creationId="{3E2F310D-A903-4658-92B5-EBDF4843D468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5"/>
          <ac:inkMkLst>
            <pc:docMk/>
            <pc:sldMk cId="803000663" sldId="262"/>
            <ac:inkMk id="148" creationId="{0BDA1B9D-C4AB-4B96-B0F8-F1664EDE15D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8"/>
          <ac:inkMkLst>
            <pc:docMk/>
            <pc:sldMk cId="803000663" sldId="262"/>
            <ac:inkMk id="149" creationId="{821BE12A-630B-4E84-BA01-BC64C015A430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0"/>
          <ac:inkMkLst>
            <pc:docMk/>
            <pc:sldMk cId="803000663" sldId="262"/>
            <ac:inkMk id="150" creationId="{5561EE03-4BFF-4472-A658-891D8A450EAD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2"/>
          <ac:inkMkLst>
            <pc:docMk/>
            <pc:sldMk cId="803000663" sldId="262"/>
            <ac:inkMk id="152" creationId="{CB3EC3D1-080A-492C-9B6F-3F9A58402887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4"/>
          <ac:inkMkLst>
            <pc:docMk/>
            <pc:sldMk cId="803000663" sldId="262"/>
            <ac:inkMk id="153" creationId="{B4BA5334-A308-43A3-9907-D6ABE5925BC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5"/>
          <ac:inkMkLst>
            <pc:docMk/>
            <pc:sldMk cId="803000663" sldId="262"/>
            <ac:inkMk id="154" creationId="{720B94DB-A954-4823-961A-F7E0C8B8698F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7"/>
          <ac:inkMkLst>
            <pc:docMk/>
            <pc:sldMk cId="803000663" sldId="262"/>
            <ac:inkMk id="156" creationId="{C95EE31E-9A91-4766-B091-5F74AD737E19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6"/>
          <ac:inkMkLst>
            <pc:docMk/>
            <pc:sldMk cId="803000663" sldId="262"/>
            <ac:inkMk id="157" creationId="{D703521C-FE42-4A74-83CF-CA2D6F934F64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0"/>
          <ac:inkMkLst>
            <pc:docMk/>
            <pc:sldMk cId="803000663" sldId="262"/>
            <ac:inkMk id="159" creationId="{20FB0759-6A93-410D-8D75-71CC2E5833F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2"/>
          <ac:inkMkLst>
            <pc:docMk/>
            <pc:sldMk cId="803000663" sldId="262"/>
            <ac:inkMk id="160" creationId="{541C67F9-7D61-4BD5-A129-00E70CE6161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9"/>
          <ac:inkMkLst>
            <pc:docMk/>
            <pc:sldMk cId="803000663" sldId="262"/>
            <ac:inkMk id="161" creationId="{EFE52994-14B4-4A30-AE24-EDEA9FF66A41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5"/>
          <ac:inkMkLst>
            <pc:docMk/>
            <pc:sldMk cId="803000663" sldId="262"/>
            <ac:inkMk id="162" creationId="{1F6A4911-F2EF-40C5-A9FC-BE971F951B8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7"/>
          <ac:inkMkLst>
            <pc:docMk/>
            <pc:sldMk cId="803000663" sldId="262"/>
            <ac:inkMk id="163" creationId="{606CD98F-DF63-4842-B8CC-2BD155DAF680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8"/>
          <ac:inkMkLst>
            <pc:docMk/>
            <pc:sldMk cId="803000663" sldId="262"/>
            <ac:inkMk id="164" creationId="{AFAFCD5A-8244-4609-9287-1E4A7D517059}"/>
          </ac:inkMkLst>
        </pc:inkChg>
        <pc:inkChg chg="add del">
          <ac:chgData name="Rafael Casado González" userId="1c71fca1-7e6b-4c6f-8614-522343b393e6" providerId="ADAL" clId="{BDEB5F43-180F-49B5-88D9-D12AC35A8243}" dt="2020-04-24T11:16:04.784" v="228"/>
          <ac:inkMkLst>
            <pc:docMk/>
            <pc:sldMk cId="803000663" sldId="262"/>
            <ac:inkMk id="167" creationId="{916C2C5A-0D25-41B9-9B5C-B7531B051BC0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9"/>
          <ac:inkMkLst>
            <pc:docMk/>
            <pc:sldMk cId="803000663" sldId="262"/>
            <ac:inkMk id="168" creationId="{576189F3-50F0-4C0F-802F-72F7322A5EB5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4"/>
          <ac:inkMkLst>
            <pc:docMk/>
            <pc:sldMk cId="803000663" sldId="262"/>
            <ac:inkMk id="169" creationId="{BF4C2A52-4209-4D9C-BAF5-5CC58BC6B22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1"/>
          <ac:inkMkLst>
            <pc:docMk/>
            <pc:sldMk cId="803000663" sldId="262"/>
            <ac:inkMk id="170" creationId="{03CF860A-B66E-417F-A215-5762DA190BB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0"/>
          <ac:inkMkLst>
            <pc:docMk/>
            <pc:sldMk cId="803000663" sldId="262"/>
            <ac:inkMk id="171" creationId="{F0D3DC80-68BE-4851-8A5F-976F6D14A2E5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3"/>
          <ac:inkMkLst>
            <pc:docMk/>
            <pc:sldMk cId="803000663" sldId="262"/>
            <ac:inkMk id="172" creationId="{887D7F3C-13BC-417C-85B5-DC6CD09AAC0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2"/>
          <ac:inkMkLst>
            <pc:docMk/>
            <pc:sldMk cId="803000663" sldId="262"/>
            <ac:inkMk id="173" creationId="{B0FCD3C1-CEE4-4B37-AF75-D0E5C8E1689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40"/>
          <ac:inkMkLst>
            <pc:docMk/>
            <pc:sldMk cId="803000663" sldId="262"/>
            <ac:inkMk id="174" creationId="{5E22BEAA-6540-43E0-831D-88EB4561E083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8"/>
          <ac:inkMkLst>
            <pc:docMk/>
            <pc:sldMk cId="803000663" sldId="262"/>
            <ac:inkMk id="175" creationId="{675FA810-6CC4-4C9C-AA77-F9FB2718BD7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1"/>
          <ac:inkMkLst>
            <pc:docMk/>
            <pc:sldMk cId="803000663" sldId="262"/>
            <ac:inkMk id="176" creationId="{5010F227-8FD5-4E86-9682-D559F9457EAF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7"/>
          <ac:inkMkLst>
            <pc:docMk/>
            <pc:sldMk cId="803000663" sldId="262"/>
            <ac:inkMk id="178" creationId="{5EC925A6-560B-4949-8EB0-39D9AC81A732}"/>
          </ac:inkMkLst>
        </pc:inkChg>
        <pc:inkChg chg="add del mod">
          <ac:chgData name="Rafael Casado González" userId="1c71fca1-7e6b-4c6f-8614-522343b393e6" providerId="ADAL" clId="{BDEB5F43-180F-49B5-88D9-D12AC35A8243}" dt="2020-04-24T11:16:05.792" v="249"/>
          <ac:inkMkLst>
            <pc:docMk/>
            <pc:sldMk cId="803000663" sldId="262"/>
            <ac:inkMk id="179" creationId="{F050C8FB-5AC8-46C0-BD34-539B0EF0D07A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8"/>
          <ac:inkMkLst>
            <pc:docMk/>
            <pc:sldMk cId="803000663" sldId="262"/>
            <ac:inkMk id="180" creationId="{1399B670-1650-401E-91E6-8E3B8E779352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6"/>
          <ac:inkMkLst>
            <pc:docMk/>
            <pc:sldMk cId="803000663" sldId="262"/>
            <ac:inkMk id="181" creationId="{3B491C40-C5BA-49B1-BC6E-D742FE75F6A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4"/>
          <ac:inkMkLst>
            <pc:docMk/>
            <pc:sldMk cId="803000663" sldId="262"/>
            <ac:inkMk id="182" creationId="{7E773524-EA3C-4B35-ADD9-B9A836D8B996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2"/>
          <ac:inkMkLst>
            <pc:docMk/>
            <pc:sldMk cId="803000663" sldId="262"/>
            <ac:inkMk id="183" creationId="{315DA739-15DA-4C30-8017-DF2F307CF45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5"/>
          <ac:inkMkLst>
            <pc:docMk/>
            <pc:sldMk cId="803000663" sldId="262"/>
            <ac:inkMk id="184" creationId="{5308DDE6-6D21-4E17-A0A4-2E553144ECE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7"/>
          <ac:inkMkLst>
            <pc:docMk/>
            <pc:sldMk cId="803000663" sldId="262"/>
            <ac:inkMk id="185" creationId="{02C3CC4E-3122-481B-B1C3-2E932AEFD951}"/>
          </ac:inkMkLst>
        </pc:inkChg>
        <pc:inkChg chg="add del mod">
          <ac:chgData name="Rafael Casado González" userId="1c71fca1-7e6b-4c6f-8614-522343b393e6" providerId="ADAL" clId="{BDEB5F43-180F-49B5-88D9-D12AC35A8243}" dt="2020-04-24T11:16:04.784" v="229"/>
          <ac:inkMkLst>
            <pc:docMk/>
            <pc:sldMk cId="803000663" sldId="262"/>
            <ac:inkMk id="186" creationId="{B71F51D9-D819-424D-9949-E791C3F7AA15}"/>
          </ac:inkMkLst>
        </pc:inkChg>
        <pc:inkChg chg="add del mod">
          <ac:chgData name="Rafael Casado González" userId="1c71fca1-7e6b-4c6f-8614-522343b393e6" providerId="ADAL" clId="{BDEB5F43-180F-49B5-88D9-D12AC35A8243}" dt="2020-04-24T11:11:20.979" v="222"/>
          <ac:inkMkLst>
            <pc:docMk/>
            <pc:sldMk cId="803000663" sldId="262"/>
            <ac:inkMk id="188" creationId="{1CC53028-E44D-4786-B362-0AB3853A8316}"/>
          </ac:inkMkLst>
        </pc:inkChg>
        <pc:inkChg chg="add del mod">
          <ac:chgData name="Rafael Casado González" userId="1c71fca1-7e6b-4c6f-8614-522343b393e6" providerId="ADAL" clId="{BDEB5F43-180F-49B5-88D9-D12AC35A8243}" dt="2020-04-24T11:16:06.445" v="250"/>
          <ac:inkMkLst>
            <pc:docMk/>
            <pc:sldMk cId="803000663" sldId="262"/>
            <ac:inkMk id="190" creationId="{AA977D49-27A4-44C3-BFB5-F02BC06BB710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5"/>
          <ac:inkMkLst>
            <pc:docMk/>
            <pc:sldMk cId="803000663" sldId="262"/>
            <ac:inkMk id="191" creationId="{C7B4352E-9401-479D-BC66-837B6C1B07EA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3"/>
          <ac:inkMkLst>
            <pc:docMk/>
            <pc:sldMk cId="803000663" sldId="262"/>
            <ac:inkMk id="193" creationId="{B801A3A0-6289-4E2F-8465-1A15E85BFB12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6"/>
          <ac:inkMkLst>
            <pc:docMk/>
            <pc:sldMk cId="803000663" sldId="262"/>
            <ac:inkMk id="194" creationId="{6DC50D8F-3385-409B-B08C-727C011B446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5" creationId="{C4F60FE6-3F04-46C7-BE1A-75622BE446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6" creationId="{712373E3-00BA-4C3D-85A1-8CC88CD78A7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7" creationId="{D34E84B4-1086-4C44-BDAF-814A92FDA6E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8" creationId="{BDB773B2-188F-4478-9FC0-B9605119EC74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9" creationId="{7B9FD656-4FF5-42A9-8869-96FC228FC8A2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0" creationId="{C15CD62E-3C4B-4E4E-B84B-82532F0A5F4B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1" creationId="{7C5983DE-D7F9-4FF2-8712-6D8B736D8CCD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2" creationId="{7E0574CB-D076-4B1B-B30A-F73986ECABFA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3" creationId="{B29E937F-6972-40A8-A8F5-35F04B18CBF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4" creationId="{E879EBE6-DB9B-4926-B1C5-4FB972D84E91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5" creationId="{FA3B82AE-EE93-47EC-AD51-EBE70AD4931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6" creationId="{530761CE-2BAC-4C0A-A74B-587A34FEA6BC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8" creationId="{74DF9E3A-554F-4241-8CC9-3890584A6FA5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10" creationId="{2C1BE3E9-D163-4FC0-A873-BC84F3B40235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2" creationId="{20D05FAE-34A5-404A-9C0F-1FADEFA5F0CA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3" creationId="{60CF43D8-7A3C-48C4-8574-054D47EDC98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4" creationId="{C80AE154-1729-41B4-8751-4EA87B1D7EE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5" creationId="{DE995580-AE09-4863-B83C-36B2F4AABBB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7" creationId="{32A0ABA5-F3F6-4D52-94FA-D5FE36A246DB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8" creationId="{867655F7-178A-40FD-AB84-41B2B177BD55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20" creationId="{8F1AD73D-001A-4953-96B3-EE22702D97B0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1" creationId="{5DD193B9-F678-4792-92C4-F27A721327A8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2" creationId="{0E661FB6-CB9A-406F-8CF8-ADD966A82CC5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3" creationId="{A9A7E6AE-B662-48F3-8B81-2029902572D9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4" creationId="{4828D862-98D1-4537-B0BD-2E919D5DCAA3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5" creationId="{75ECC208-CEDA-4B70-BE96-97D6AB895F37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6" creationId="{C5462E7B-3608-45AC-A406-75744D362716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7" creationId="{D92A5302-B5B2-49D6-8061-61A2C432E33E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29" creationId="{1E9E08AC-939B-49BE-AA40-06FF8A6F424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0" creationId="{D899BE19-2BC6-42F9-BA24-9260709934D8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1" creationId="{B27E0AFA-182A-4981-9D7A-4A0AC6C7A450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2" creationId="{1EA58677-248F-4276-8C2B-6D87516B61A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3" creationId="{A8B362B7-DA39-4C98-B95A-6628D872B5AA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4" creationId="{13C04C49-E7D3-4E65-95E6-6121A70FDB7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6" creationId="{2DA536CC-2660-4D87-BEC3-251C8F30B5AC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7" creationId="{F9B68F79-9C59-4075-B0C8-00749BC49D0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8" creationId="{D811F634-831A-4A94-8A82-AFF5D5210009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9" creationId="{7E631EC7-8709-474F-858E-A593801F0265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0" creationId="{DE6BEBAD-10C7-4C06-BB67-A216933EEBAD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1" creationId="{46705F90-1B41-4028-A398-70D874707019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43" creationId="{52DFB328-9CF8-4F47-B560-385812A01095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4" creationId="{F9FE9119-3082-41C1-B3CF-9F828EF4FE71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5" creationId="{7CE612BF-348D-46A5-AB66-D62A5E1F430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7" creationId="{45179623-03AE-4295-8538-C28533054EC9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8" creationId="{7C892002-F4F5-4FBE-9037-60A8D39061B5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9" creationId="{CFA9A366-5AE3-4771-A5AF-D55D219FB452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0" creationId="{F64E325F-8C8F-4F4E-86A0-BF47DD3C252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1" creationId="{1F20C36A-AF49-4268-A099-0F087D99F73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4" creationId="{7FA0D9F2-8811-4CC4-B520-1805F28C130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5" creationId="{FC5D43D6-F538-4134-A1AC-E51C1C41B1FB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57" creationId="{C13ECF64-18A7-4016-B55A-F2A1DB7EEE9C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8" creationId="{4C321335-2889-4910-9481-2A3159207DB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9" creationId="{1899C824-C3C1-4058-A916-49753E87855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0" creationId="{3A85D147-5A61-46F0-A50E-9BC584F3C23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3" creationId="{4540709D-A591-46FB-864B-107DA1F852C4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4" creationId="{87BCFF1E-73F4-4552-9696-9A5C8BE1CB4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5" creationId="{80AC5693-C401-4005-9326-82A0F693F8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7" creationId="{6BDA3411-B84D-4CA3-A29B-D607306E7FAC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8" creationId="{F4838615-3605-4F77-A39B-04FC389802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69" creationId="{25F8EA66-F629-404C-9164-FF2CAA1B2B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0" creationId="{F9A40AC2-6A87-40B6-AB66-BE2A918A1D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72" creationId="{A9EF50F6-C629-49BD-9E12-D429B10A52B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3" creationId="{6640036B-58DC-40A4-BF01-839369CB042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4" creationId="{27A72CCC-0B2D-4EA8-BC0D-3227C916CBAA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6" creationId="{B6A142F2-C9E4-4385-9150-C14F725BA403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8" creationId="{EAF594EF-EB4D-4779-9E20-1A3849D2865A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9" creationId="{887640CC-C586-41C8-A5CD-6DD78F9CB84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0" creationId="{4B52269F-E9B6-4F98-9A94-CC6ED21E2B3F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1" creationId="{9F1D72A7-6989-4028-9085-0BD5F8C2B60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2" creationId="{248C78EE-818D-49CE-88BB-0D3E98C4C845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3" creationId="{877E14C0-4F05-4B1E-B0A7-28DA969C7AAD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4" creationId="{958E4C24-2750-4699-8723-9819118986C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5" creationId="{F8AD2D61-D4B7-4FE1-AD62-1AD7E7845BC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6" creationId="{290F0FFC-88B8-4DE1-A308-E89F58C1D6F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7" creationId="{78D71B1B-E83B-4E06-8C28-CCF317565421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8" creationId="{3BCCF19E-6525-48E3-A2CF-E46E47AC2E0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0" creationId="{BEF7A6E9-84E1-4F12-9D5F-4944B2A89AC7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1" creationId="{7E00FE78-0D9F-4B8E-A604-74F8451B305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2" creationId="{0A4C195E-464E-4E4D-832B-0C330911E7D0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3" creationId="{788592F6-BD80-413B-88ED-19D9677EB9F5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4" creationId="{2D65A5AA-6F61-4EEB-9AD0-9E74494F4B9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5" creationId="{585A14C1-61ED-42E4-8B19-D08347873D69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6" creationId="{30177BE8-3BBA-4940-90C4-49BCFB28CE31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7" creationId="{467B8BB3-BD58-4C36-B392-84A5B881F23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8" creationId="{29C6C4D6-65EA-421F-A54B-3972FF0D16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9" creationId="{3D69FA1B-E6B5-476B-AE84-04E38EB7C38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2" creationId="{AF88B3AF-D4E2-4726-A6B8-DE2C9A7D127B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4" creationId="{31708135-5F6E-4C89-91BF-1360257C75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5" creationId="{FE53AEB3-1B0D-43F5-8C16-2091C02CAF4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6" creationId="{740CE63F-6884-41C4-AA5B-C0CB384CC5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9" creationId="{EF6C820F-8575-4EB4-A39E-6F2A32475144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0" creationId="{0714C6B1-0A30-403B-BE9F-241C6101491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1" creationId="{4AEAA4B5-C0DA-4F30-B427-B0F0B399779F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313" creationId="{19F86D87-C86C-40CE-842E-61BCCA7D9512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5" creationId="{A301DA10-5664-467A-A1F3-896E2C9E4B6E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6" creationId="{7F8F095E-358B-4630-974C-EE988AB38864}"/>
          </ac:inkMkLst>
        </pc:inkChg>
        <pc:inkChg chg="add del">
          <ac:chgData name="Rafael Casado González" userId="1c71fca1-7e6b-4c6f-8614-522343b393e6" providerId="ADAL" clId="{BDEB5F43-180F-49B5-88D9-D12AC35A8243}" dt="2020-04-24T12:30:22.893" v="405"/>
          <ac:inkMkLst>
            <pc:docMk/>
            <pc:sldMk cId="803000663" sldId="262"/>
            <ac:inkMk id="319" creationId="{8581339B-7441-4E98-BA66-ABC3473E109F}"/>
          </ac:inkMkLst>
        </pc:inkChg>
        <pc:inkChg chg="add del">
          <ac:chgData name="Rafael Casado González" userId="1c71fca1-7e6b-4c6f-8614-522343b393e6" providerId="ADAL" clId="{BDEB5F43-180F-49B5-88D9-D12AC35A8243}" dt="2020-04-24T12:30:24.397" v="406"/>
          <ac:inkMkLst>
            <pc:docMk/>
            <pc:sldMk cId="803000663" sldId="262"/>
            <ac:inkMk id="320" creationId="{0366B233-03DC-4B48-BB1A-B6AA88EF924F}"/>
          </ac:inkMkLst>
        </pc:inkChg>
        <pc:inkChg chg="add">
          <ac:chgData name="Rafael Casado González" userId="1c71fca1-7e6b-4c6f-8614-522343b393e6" providerId="ADAL" clId="{BDEB5F43-180F-49B5-88D9-D12AC35A8243}" dt="2020-04-24T12:30:06.748" v="399" actId="9405"/>
          <ac:inkMkLst>
            <pc:docMk/>
            <pc:sldMk cId="803000663" sldId="262"/>
            <ac:inkMk id="321" creationId="{C6D74D7E-58BA-4F29-BC63-DD46391B8469}"/>
          </ac:inkMkLst>
        </pc:inkChg>
        <pc:inkChg chg="add">
          <ac:chgData name="Rafael Casado González" userId="1c71fca1-7e6b-4c6f-8614-522343b393e6" providerId="ADAL" clId="{BDEB5F43-180F-49B5-88D9-D12AC35A8243}" dt="2020-04-24T12:30:08.852" v="400" actId="9405"/>
          <ac:inkMkLst>
            <pc:docMk/>
            <pc:sldMk cId="803000663" sldId="262"/>
            <ac:inkMk id="322" creationId="{4815897B-181C-4D3C-8DA4-58039C609EF6}"/>
          </ac:inkMkLst>
        </pc:inkChg>
        <pc:inkChg chg="add">
          <ac:chgData name="Rafael Casado González" userId="1c71fca1-7e6b-4c6f-8614-522343b393e6" providerId="ADAL" clId="{BDEB5F43-180F-49B5-88D9-D12AC35A8243}" dt="2020-04-24T12:30:16.218" v="401" actId="9405"/>
          <ac:inkMkLst>
            <pc:docMk/>
            <pc:sldMk cId="803000663" sldId="262"/>
            <ac:inkMk id="323" creationId="{23339468-E483-4979-A651-7E0ADA8CC4CA}"/>
          </ac:inkMkLst>
        </pc:inkChg>
        <pc:inkChg chg="add">
          <ac:chgData name="Rafael Casado González" userId="1c71fca1-7e6b-4c6f-8614-522343b393e6" providerId="ADAL" clId="{BDEB5F43-180F-49B5-88D9-D12AC35A8243}" dt="2020-04-24T12:30:17.505" v="402" actId="9405"/>
          <ac:inkMkLst>
            <pc:docMk/>
            <pc:sldMk cId="803000663" sldId="262"/>
            <ac:inkMk id="324" creationId="{0B9BE014-FE90-4AFC-9EF7-49B6E4CF9AEA}"/>
          </ac:inkMkLst>
        </pc:inkChg>
        <pc:inkChg chg="add">
          <ac:chgData name="Rafael Casado González" userId="1c71fca1-7e6b-4c6f-8614-522343b393e6" providerId="ADAL" clId="{BDEB5F43-180F-49B5-88D9-D12AC35A8243}" dt="2020-04-24T12:30:19.025" v="403" actId="9405"/>
          <ac:inkMkLst>
            <pc:docMk/>
            <pc:sldMk cId="803000663" sldId="262"/>
            <ac:inkMk id="325" creationId="{24A4E987-4C5B-4F78-9CBC-4673A6B4C2C0}"/>
          </ac:inkMkLst>
        </pc:inkChg>
        <pc:inkChg chg="add">
          <ac:chgData name="Rafael Casado González" userId="1c71fca1-7e6b-4c6f-8614-522343b393e6" providerId="ADAL" clId="{BDEB5F43-180F-49B5-88D9-D12AC35A8243}" dt="2020-04-24T12:30:20.375" v="404" actId="9405"/>
          <ac:inkMkLst>
            <pc:docMk/>
            <pc:sldMk cId="803000663" sldId="262"/>
            <ac:inkMk id="326" creationId="{7A1D4038-0D46-4FAF-88D0-DF6230CC360F}"/>
          </ac:inkMkLst>
        </pc:inkChg>
        <pc:inkChg chg="add">
          <ac:chgData name="Rafael Casado González" userId="1c71fca1-7e6b-4c6f-8614-522343b393e6" providerId="ADAL" clId="{BDEB5F43-180F-49B5-88D9-D12AC35A8243}" dt="2020-04-24T12:30:35.155" v="407" actId="9405"/>
          <ac:inkMkLst>
            <pc:docMk/>
            <pc:sldMk cId="803000663" sldId="262"/>
            <ac:inkMk id="327" creationId="{08E4D86C-C47D-4A81-9ED6-E4FE35F06F02}"/>
          </ac:inkMkLst>
        </pc:inkChg>
        <pc:inkChg chg="add">
          <ac:chgData name="Rafael Casado González" userId="1c71fca1-7e6b-4c6f-8614-522343b393e6" providerId="ADAL" clId="{BDEB5F43-180F-49B5-88D9-D12AC35A8243}" dt="2020-04-24T12:30:36.705" v="408" actId="9405"/>
          <ac:inkMkLst>
            <pc:docMk/>
            <pc:sldMk cId="803000663" sldId="262"/>
            <ac:inkMk id="328" creationId="{0FFC1588-3E98-465C-A8E4-0B8C00A5A180}"/>
          </ac:inkMkLst>
        </pc:inkChg>
        <pc:inkChg chg="add">
          <ac:chgData name="Rafael Casado González" userId="1c71fca1-7e6b-4c6f-8614-522343b393e6" providerId="ADAL" clId="{BDEB5F43-180F-49B5-88D9-D12AC35A8243}" dt="2020-04-24T12:30:38.426" v="409" actId="9405"/>
          <ac:inkMkLst>
            <pc:docMk/>
            <pc:sldMk cId="803000663" sldId="262"/>
            <ac:inkMk id="329" creationId="{1AEF5CA9-79E9-4D61-8EE4-96ACDB898416}"/>
          </ac:inkMkLst>
        </pc:inkChg>
        <pc:inkChg chg="add">
          <ac:chgData name="Rafael Casado González" userId="1c71fca1-7e6b-4c6f-8614-522343b393e6" providerId="ADAL" clId="{BDEB5F43-180F-49B5-88D9-D12AC35A8243}" dt="2020-04-24T12:30:40.597" v="410" actId="9405"/>
          <ac:inkMkLst>
            <pc:docMk/>
            <pc:sldMk cId="803000663" sldId="262"/>
            <ac:inkMk id="330" creationId="{595F8ECC-986B-41D0-A563-E84981B07884}"/>
          </ac:inkMkLst>
        </pc:inkChg>
        <pc:inkChg chg="add">
          <ac:chgData name="Rafael Casado González" userId="1c71fca1-7e6b-4c6f-8614-522343b393e6" providerId="ADAL" clId="{BDEB5F43-180F-49B5-88D9-D12AC35A8243}" dt="2020-04-24T12:30:49.664" v="411" actId="9405"/>
          <ac:inkMkLst>
            <pc:docMk/>
            <pc:sldMk cId="803000663" sldId="262"/>
            <ac:inkMk id="331" creationId="{9899AE78-E743-4CF8-BF88-1B8F6734FB1F}"/>
          </ac:inkMkLst>
        </pc:inkChg>
        <pc:inkChg chg="add">
          <ac:chgData name="Rafael Casado González" userId="1c71fca1-7e6b-4c6f-8614-522343b393e6" providerId="ADAL" clId="{BDEB5F43-180F-49B5-88D9-D12AC35A8243}" dt="2020-04-24T12:30:50.565" v="412" actId="9405"/>
          <ac:inkMkLst>
            <pc:docMk/>
            <pc:sldMk cId="803000663" sldId="262"/>
            <ac:inkMk id="332" creationId="{E36C9FF2-4C40-4368-838C-612DC1F072B8}"/>
          </ac:inkMkLst>
        </pc:inkChg>
        <pc:inkChg chg="add">
          <ac:chgData name="Rafael Casado González" userId="1c71fca1-7e6b-4c6f-8614-522343b393e6" providerId="ADAL" clId="{BDEB5F43-180F-49B5-88D9-D12AC35A8243}" dt="2020-04-24T12:30:51.569" v="413" actId="9405"/>
          <ac:inkMkLst>
            <pc:docMk/>
            <pc:sldMk cId="803000663" sldId="262"/>
            <ac:inkMk id="333" creationId="{5F3FD84D-5216-494F-A6E5-8693C3832A4E}"/>
          </ac:inkMkLst>
        </pc:inkChg>
        <pc:inkChg chg="add">
          <ac:chgData name="Rafael Casado González" userId="1c71fca1-7e6b-4c6f-8614-522343b393e6" providerId="ADAL" clId="{BDEB5F43-180F-49B5-88D9-D12AC35A8243}" dt="2020-04-24T12:30:52.470" v="414" actId="9405"/>
          <ac:inkMkLst>
            <pc:docMk/>
            <pc:sldMk cId="803000663" sldId="262"/>
            <ac:inkMk id="334" creationId="{25ACC66F-18FC-4669-95DD-20DF978EF4E6}"/>
          </ac:inkMkLst>
        </pc:inkChg>
        <pc:inkChg chg="add">
          <ac:chgData name="Rafael Casado González" userId="1c71fca1-7e6b-4c6f-8614-522343b393e6" providerId="ADAL" clId="{BDEB5F43-180F-49B5-88D9-D12AC35A8243}" dt="2020-04-24T12:30:53.272" v="415" actId="9405"/>
          <ac:inkMkLst>
            <pc:docMk/>
            <pc:sldMk cId="803000663" sldId="262"/>
            <ac:inkMk id="335" creationId="{217F4754-E6C8-4B15-85A6-00B1D27B45A7}"/>
          </ac:inkMkLst>
        </pc:inkChg>
        <pc:inkChg chg="add">
          <ac:chgData name="Rafael Casado González" userId="1c71fca1-7e6b-4c6f-8614-522343b393e6" providerId="ADAL" clId="{BDEB5F43-180F-49B5-88D9-D12AC35A8243}" dt="2020-04-24T12:30:54.039" v="416" actId="9405"/>
          <ac:inkMkLst>
            <pc:docMk/>
            <pc:sldMk cId="803000663" sldId="262"/>
            <ac:inkMk id="336" creationId="{770EA5B9-EF3F-444D-966A-FDB590D6D350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7" creationId="{EAB081E6-5F5B-47FF-B76D-A37D80EB0885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8" creationId="{09E5A152-EE6C-4C61-888D-AB3A98FA8F7D}"/>
          </ac:inkMkLst>
        </pc:inkChg>
        <pc:inkChg chg="add">
          <ac:chgData name="Rafael Casado González" userId="1c71fca1-7e6b-4c6f-8614-522343b393e6" providerId="ADAL" clId="{BDEB5F43-180F-49B5-88D9-D12AC35A8243}" dt="2020-04-24T12:30:56.094" v="419" actId="9405"/>
          <ac:inkMkLst>
            <pc:docMk/>
            <pc:sldMk cId="803000663" sldId="262"/>
            <ac:inkMk id="339" creationId="{8F76057F-16CF-46FF-9021-27962CA6800D}"/>
          </ac:inkMkLst>
        </pc:inkChg>
        <pc:inkChg chg="add">
          <ac:chgData name="Rafael Casado González" userId="1c71fca1-7e6b-4c6f-8614-522343b393e6" providerId="ADAL" clId="{BDEB5F43-180F-49B5-88D9-D12AC35A8243}" dt="2020-04-24T12:30:56.912" v="420" actId="9405"/>
          <ac:inkMkLst>
            <pc:docMk/>
            <pc:sldMk cId="803000663" sldId="262"/>
            <ac:inkMk id="340" creationId="{5E0BEAE8-60BB-406D-8871-6530ADFBB11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1" creationId="{2FC2CA3C-5928-4C6E-96F8-6C607F1470F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2" creationId="{9E8E09DA-D43A-41BA-8DE2-6571DC403B41}"/>
          </ac:inkMkLst>
        </pc:inkChg>
      </pc:sldChg>
      <pc:sldChg chg="addSp delSp modSp add del">
        <pc:chgData name="Rafael Casado González" userId="1c71fca1-7e6b-4c6f-8614-522343b393e6" providerId="ADAL" clId="{BDEB5F43-180F-49B5-88D9-D12AC35A8243}" dt="2020-04-25T14:13:27.644" v="803" actId="47"/>
        <pc:sldMkLst>
          <pc:docMk/>
          <pc:sldMk cId="975967560" sldId="263"/>
        </pc:sldMkLst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2" creationId="{60C6EB37-F221-40C5-A057-D4EDD4520F76}"/>
          </ac:spMkLst>
        </pc:spChg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3" creationId="{32375227-8CB5-4146-A57E-6D1F580FA9AD}"/>
          </ac:spMkLst>
        </pc:s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3" creationId="{0AC7867C-6B28-44A2-BA80-346359DA7274}"/>
          </ac:grpSpMkLst>
        </pc:gr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4" creationId="{C426179C-11CE-41B5-80BC-646064BA723B}"/>
          </ac:grpSpMkLst>
        </pc:grp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4" creationId="{DD578F8F-392B-4387-88FB-231F0A5F553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5" creationId="{9153D84C-0176-42A0-8FED-EF56087B0EE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6" creationId="{B50C59EC-9DF6-4A8C-9C68-3B4822B1B1C4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7" creationId="{E9A6869F-495C-4457-8897-C9B06ADB32D7}"/>
          </ac:inkMkLst>
        </pc:inkChg>
        <pc:inkChg chg="add del">
          <ac:chgData name="Rafael Casado González" userId="1c71fca1-7e6b-4c6f-8614-522343b393e6" providerId="ADAL" clId="{BDEB5F43-180F-49B5-88D9-D12AC35A8243}" dt="2020-04-24T11:30:48.125" v="379" actId="9405"/>
          <ac:inkMkLst>
            <pc:docMk/>
            <pc:sldMk cId="975967560" sldId="263"/>
            <ac:inkMk id="8" creationId="{29EDF4D5-790F-49AA-AC51-17A7BC18B1C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9" creationId="{F2C0BA69-DAFB-4BBA-B7F4-738278B4EF11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0" creationId="{59FE2DA5-BE54-4987-8AC9-F7461F2C26D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1" creationId="{C0AB2266-97F4-4DF3-AA87-F126654A1AA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2" creationId="{A870EA70-15F5-40B7-9689-F84E2F2C81B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3" creationId="{BA169E1B-B025-435D-B256-5D9CA09F46A0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4" creationId="{D7231103-6BA3-49C3-8EC8-8E68EF2641CE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5" creationId="{C4CCA156-6186-4569-B7E2-738E1E0AA152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6" creationId="{E03BD61B-0D24-4042-B6C0-6D5E629982D6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7" creationId="{6C3EBA19-1480-4BA8-8848-CB120B43AF8F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8" creationId="{0CDA9A61-5DF2-4B69-BBF8-B5B95233C54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9" creationId="{C6C1F538-9B72-4A06-AA57-1B57E69A019A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0" creationId="{E47D6D76-E101-4465-A11C-CD9E3992D721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1" creationId="{F3F1537D-F1BA-435E-BCF8-9948C58C4789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2" creationId="{727BC643-0D7E-486C-AA17-5547F5085867}"/>
          </ac:inkMkLst>
        </pc:inkChg>
      </pc:sldChg>
      <pc:sldChg chg="addSp delSp modSp add">
        <pc:chgData name="Rafael Casado González" userId="1c71fca1-7e6b-4c6f-8614-522343b393e6" providerId="ADAL" clId="{BDEB5F43-180F-49B5-88D9-D12AC35A8243}" dt="2020-04-29T12:45:34.321" v="1422" actId="478"/>
        <pc:sldMkLst>
          <pc:docMk/>
          <pc:sldMk cId="2010262630" sldId="264"/>
        </pc:sldMkLst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14" creationId="{FAEFD541-F188-4961-813E-76706C3BF447}"/>
          </ac:spMkLst>
        </pc:spChg>
        <pc:spChg chg="add del mod">
          <ac:chgData name="Rafael Casado González" userId="1c71fca1-7e6b-4c6f-8614-522343b393e6" providerId="ADAL" clId="{BDEB5F43-180F-49B5-88D9-D12AC35A8243}" dt="2020-04-25T13:40:54.021" v="478" actId="478"/>
          <ac:spMkLst>
            <pc:docMk/>
            <pc:sldMk cId="2010262630" sldId="264"/>
            <ac:spMk id="31" creationId="{4619606C-9F8A-4484-B3DC-6BAF213AA7BA}"/>
          </ac:spMkLst>
        </pc:spChg>
        <pc:spChg chg="del mod">
          <ac:chgData name="Rafael Casado González" userId="1c71fca1-7e6b-4c6f-8614-522343b393e6" providerId="ADAL" clId="{BDEB5F43-180F-49B5-88D9-D12AC35A8243}" dt="2020-04-25T13:35:59.621" v="434" actId="478"/>
          <ac:spMkLst>
            <pc:docMk/>
            <pc:sldMk cId="2010262630" sldId="264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5T13:56:55.134" v="669" actId="14100"/>
          <ac:spMkLst>
            <pc:docMk/>
            <pc:sldMk cId="2010262630" sldId="264"/>
            <ac:spMk id="65" creationId="{0467F1F1-E378-41C9-84A7-79E0A8F31117}"/>
          </ac:spMkLst>
        </pc:spChg>
        <pc:spChg chg="add mod ord">
          <ac:chgData name="Rafael Casado González" userId="1c71fca1-7e6b-4c6f-8614-522343b393e6" providerId="ADAL" clId="{BDEB5F43-180F-49B5-88D9-D12AC35A8243}" dt="2020-04-25T13:55:52.506" v="632" actId="1076"/>
          <ac:spMkLst>
            <pc:docMk/>
            <pc:sldMk cId="2010262630" sldId="264"/>
            <ac:spMk id="68" creationId="{35589A5F-BED6-4CFC-950F-D81DF3375749}"/>
          </ac:spMkLst>
        </pc:spChg>
        <pc:spChg chg="add mod ord">
          <ac:chgData name="Rafael Casado González" userId="1c71fca1-7e6b-4c6f-8614-522343b393e6" providerId="ADAL" clId="{BDEB5F43-180F-49B5-88D9-D12AC35A8243}" dt="2020-04-25T13:56:58.575" v="675" actId="167"/>
          <ac:spMkLst>
            <pc:docMk/>
            <pc:sldMk cId="2010262630" sldId="264"/>
            <ac:spMk id="72" creationId="{1811BE67-A633-4F1B-9579-09529C90FA7E}"/>
          </ac:spMkLst>
        </pc:spChg>
        <pc:spChg chg="add del mod">
          <ac:chgData name="Rafael Casado González" userId="1c71fca1-7e6b-4c6f-8614-522343b393e6" providerId="ADAL" clId="{BDEB5F43-180F-49B5-88D9-D12AC35A8243}" dt="2020-04-29T12:45:34.321" v="1422" actId="478"/>
          <ac:spMkLst>
            <pc:docMk/>
            <pc:sldMk cId="2010262630" sldId="264"/>
            <ac:spMk id="87" creationId="{A21D94F3-4125-42D4-81E1-1E501431C87C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89" creationId="{18F3DEE0-1BCE-469E-A1F3-3376F962494F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90" creationId="{33A631A3-543A-408B-84CC-A3FC2F0AF5E6}"/>
          </ac:spMkLst>
        </pc:spChg>
        <pc:grpChg chg="add mod">
          <ac:chgData name="Rafael Casado González" userId="1c71fca1-7e6b-4c6f-8614-522343b393e6" providerId="ADAL" clId="{BDEB5F43-180F-49B5-88D9-D12AC35A8243}" dt="2020-04-25T13:37:15.281" v="449" actId="12789"/>
          <ac:grpSpMkLst>
            <pc:docMk/>
            <pc:sldMk cId="2010262630" sldId="264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5T13:46:58.862" v="546" actId="165"/>
          <ac:grpSpMkLst>
            <pc:docMk/>
            <pc:sldMk cId="2010262630" sldId="264"/>
            <ac:grpSpMk id="55" creationId="{B8A238A2-C698-429B-897E-2D0BB61844DD}"/>
          </ac:grpSpMkLst>
        </pc:grpChg>
        <pc:grpChg chg="add del mod">
          <ac:chgData name="Rafael Casado González" userId="1c71fca1-7e6b-4c6f-8614-522343b393e6" providerId="ADAL" clId="{BDEB5F43-180F-49B5-88D9-D12AC35A8243}" dt="2020-04-25T13:47:21.289" v="553" actId="165"/>
          <ac:grpSpMkLst>
            <pc:docMk/>
            <pc:sldMk cId="2010262630" sldId="264"/>
            <ac:grpSpMk id="56" creationId="{22475FFC-3A59-415D-9646-CEEE2ECAFBDA}"/>
          </ac:grpSpMkLst>
        </pc:grpChg>
        <pc:grpChg chg="add del">
          <ac:chgData name="Rafael Casado González" userId="1c71fca1-7e6b-4c6f-8614-522343b393e6" providerId="ADAL" clId="{BDEB5F43-180F-49B5-88D9-D12AC35A8243}" dt="2020-04-25T13:58:18.840" v="713"/>
          <ac:grpSpMkLst>
            <pc:docMk/>
            <pc:sldMk cId="2010262630" sldId="264"/>
            <ac:grpSpMk id="82" creationId="{0B3CB70E-E094-40EA-95AA-974075274DF1}"/>
          </ac:grpSpMkLst>
        </pc:grp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5" creationId="{9C989C08-21BD-4168-8189-19E82CEAFBCD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5" creationId="{01CD9147-7FD8-4208-BD7A-7DC2CC7E6F36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6" creationId="{1B32C758-D521-4E70-8043-37E342053301}"/>
          </ac:cxnSpMkLst>
        </pc:cxn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18" creationId="{A5E3C612-3732-4B5A-B605-CE156EA234D5}"/>
          </ac:cxnSpMkLst>
        </pc:cxnChg>
        <pc:cxnChg chg="add del mod">
          <ac:chgData name="Rafael Casado González" userId="1c71fca1-7e6b-4c6f-8614-522343b393e6" providerId="ADAL" clId="{BDEB5F43-180F-49B5-88D9-D12AC35A8243}" dt="2020-04-25T13:43:32.465" v="510" actId="478"/>
          <ac:cxnSpMkLst>
            <pc:docMk/>
            <pc:sldMk cId="2010262630" sldId="264"/>
            <ac:cxnSpMk id="34" creationId="{9C1EEF2B-B094-488B-B2AC-30E1D3067324}"/>
          </ac:cxnSpMkLst>
        </pc:cxnChg>
        <pc:cxnChg chg="add del mod">
          <ac:chgData name="Rafael Casado González" userId="1c71fca1-7e6b-4c6f-8614-522343b393e6" providerId="ADAL" clId="{BDEB5F43-180F-49B5-88D9-D12AC35A8243}" dt="2020-04-25T13:43:30.936" v="509" actId="478"/>
          <ac:cxnSpMkLst>
            <pc:docMk/>
            <pc:sldMk cId="2010262630" sldId="264"/>
            <ac:cxnSpMk id="36" creationId="{AB9F1397-39B8-46DC-8EFF-E69AFB5FFBC1}"/>
          </ac:cxnSpMkLst>
        </pc:cxnChg>
        <pc:cxnChg chg="add mod">
          <ac:chgData name="Rafael Casado González" userId="1c71fca1-7e6b-4c6f-8614-522343b393e6" providerId="ADAL" clId="{BDEB5F43-180F-49B5-88D9-D12AC35A8243}" dt="2020-04-25T13:43:23.774" v="507" actId="14100"/>
          <ac:cxnSpMkLst>
            <pc:docMk/>
            <pc:sldMk cId="2010262630" sldId="264"/>
            <ac:cxnSpMk id="39" creationId="{F1DE9D68-C691-48F1-A913-EFDBB6E0029C}"/>
          </ac:cxnSpMkLst>
        </pc:cxnChg>
        <pc:cxnChg chg="add mod">
          <ac:chgData name="Rafael Casado González" userId="1c71fca1-7e6b-4c6f-8614-522343b393e6" providerId="ADAL" clId="{BDEB5F43-180F-49B5-88D9-D12AC35A8243}" dt="2020-04-25T13:43:21.120" v="506" actId="14100"/>
          <ac:cxnSpMkLst>
            <pc:docMk/>
            <pc:sldMk cId="2010262630" sldId="264"/>
            <ac:cxnSpMk id="40" creationId="{E5C6AD50-6DE2-4374-B9E8-92BD22455B1C}"/>
          </ac:cxnSpMkLst>
        </pc:cxnChg>
        <pc:cxnChg chg="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1" creationId="{CC8FEF8E-DD7C-4767-9FF7-4302F8EDA5E9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5" creationId="{8F3AA893-2310-464B-B8D6-3946A4873CFE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6" creationId="{E00064BA-1895-43E7-A215-892BAD95EF83}"/>
          </ac:cxnSpMkLst>
        </pc:cxnChg>
        <pc:cxnChg chg="add mod">
          <ac:chgData name="Rafael Casado González" userId="1c71fca1-7e6b-4c6f-8614-522343b393e6" providerId="ADAL" clId="{BDEB5F43-180F-49B5-88D9-D12AC35A8243}" dt="2020-04-25T13:56:59.330" v="677" actId="1037"/>
          <ac:cxnSpMkLst>
            <pc:docMk/>
            <pc:sldMk cId="2010262630" sldId="264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5T13:57:02.824" v="682" actId="14100"/>
          <ac:cxnSpMkLst>
            <pc:docMk/>
            <pc:sldMk cId="2010262630" sldId="264"/>
            <ac:cxnSpMk id="51" creationId="{91DF742C-4ACA-4182-A44D-7DA3600818B1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7" creationId="{B91C626D-FCE5-4DED-8E64-509259189027}"/>
          </ac:cxnSpMkLst>
        </pc:cxnChg>
        <pc:cxnChg chg="add mod">
          <ac:chgData name="Rafael Casado González" userId="1c71fca1-7e6b-4c6f-8614-522343b393e6" providerId="ADAL" clId="{BDEB5F43-180F-49B5-88D9-D12AC35A8243}" dt="2020-04-25T13:46:20.783" v="539" actId="13822"/>
          <ac:cxnSpMkLst>
            <pc:docMk/>
            <pc:sldMk cId="2010262630" sldId="264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9" creationId="{698AC063-37AB-46A7-9FB2-98030DE6B254}"/>
          </ac:cxnSpMkLst>
        </pc:cxnChg>
        <pc:cxnChg chg="add mod">
          <ac:chgData name="Rafael Casado González" userId="1c71fca1-7e6b-4c6f-8614-522343b393e6" providerId="ADAL" clId="{BDEB5F43-180F-49B5-88D9-D12AC35A8243}" dt="2020-04-25T13:46:33.634" v="541" actId="13822"/>
          <ac:cxnSpMkLst>
            <pc:docMk/>
            <pc:sldMk cId="2010262630" sldId="264"/>
            <ac:cxnSpMk id="60" creationId="{F770A44B-6BF5-4206-87D9-C5E1CD34CEA8}"/>
          </ac:cxnSpMkLst>
        </pc:cxnChg>
        <pc:cxnChg chg="add del 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2" creationId="{E9E54C23-9539-4F50-801E-A459BC65EAC3}"/>
          </ac:cxnSpMkLst>
        </pc:cxnChg>
        <pc:cxnChg chg="add mod topLvl">
          <ac:chgData name="Rafael Casado González" userId="1c71fca1-7e6b-4c6f-8614-522343b393e6" providerId="ADAL" clId="{BDEB5F43-180F-49B5-88D9-D12AC35A8243}" dt="2020-04-25T14:14:24.879" v="820" actId="1037"/>
          <ac:cxnSpMkLst>
            <pc:docMk/>
            <pc:sldMk cId="2010262630" sldId="264"/>
            <ac:cxnSpMk id="64" creationId="{46638D55-891C-4013-AA4E-05FB17C3440C}"/>
          </ac:cxnSpMkLst>
        </pc:cxnChg>
        <pc:cxnChg chg="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6" creationId="{EA0BBC05-E50D-4859-8ED3-F656E8DA200F}"/>
          </ac:cxnSpMkLst>
        </pc:cxnChg>
        <pc:cxnChg chg="add mod topLvl">
          <ac:chgData name="Rafael Casado González" userId="1c71fca1-7e6b-4c6f-8614-522343b393e6" providerId="ADAL" clId="{BDEB5F43-180F-49B5-88D9-D12AC35A8243}" dt="2020-04-25T13:48:26.990" v="569" actId="14100"/>
          <ac:cxnSpMkLst>
            <pc:docMk/>
            <pc:sldMk cId="2010262630" sldId="264"/>
            <ac:cxnSpMk id="67" creationId="{4A17D98D-27E7-46F7-ADFA-4A7461919B3C}"/>
          </ac:cxnSpMkLst>
        </pc:cxnChg>
        <pc:cxnChg chg="add del mod">
          <ac:chgData name="Rafael Casado González" userId="1c71fca1-7e6b-4c6f-8614-522343b393e6" providerId="ADAL" clId="{BDEB5F43-180F-49B5-88D9-D12AC35A8243}" dt="2020-04-25T14:14:30.400" v="821" actId="478"/>
          <ac:cxnSpMkLst>
            <pc:docMk/>
            <pc:sldMk cId="2010262630" sldId="264"/>
            <ac:cxnSpMk id="69" creationId="{698DE4D1-FD33-4ED1-BBC9-964B7B429568}"/>
          </ac:cxnSpMkLst>
        </pc:cxnChg>
        <pc:cxnChg chg="del">
          <ac:chgData name="Rafael Casado González" userId="1c71fca1-7e6b-4c6f-8614-522343b393e6" providerId="ADAL" clId="{BDEB5F43-180F-49B5-88D9-D12AC35A8243}" dt="2020-04-25T13:38:55.128" v="467" actId="478"/>
          <ac:cxnSpMkLst>
            <pc:docMk/>
            <pc:sldMk cId="2010262630" sldId="264"/>
            <ac:cxnSpMk id="70" creationId="{99FD3DF9-AA8C-4634-BF24-027F75FE6AAC}"/>
          </ac:cxnSpMkLst>
        </pc:cxnChg>
        <pc:cxnChg chg="add mod">
          <ac:chgData name="Rafael Casado González" userId="1c71fca1-7e6b-4c6f-8614-522343b393e6" providerId="ADAL" clId="{BDEB5F43-180F-49B5-88D9-D12AC35A8243}" dt="2020-04-25T13:48:34.165" v="571" actId="1076"/>
          <ac:cxnSpMkLst>
            <pc:docMk/>
            <pc:sldMk cId="2010262630" sldId="264"/>
            <ac:cxnSpMk id="71" creationId="{72FFEA33-68B8-400A-8748-695C0742FF35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8" creationId="{56743EB6-8409-4F23-8BF3-62B76B217FDF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9" creationId="{D8D3EBFE-6B4B-4C48-A3F0-78826FA6656B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0" creationId="{86E0FCB6-CF05-4C4F-BBA7-B3BE5F64D442}"/>
          </ac:cxnSpMkLst>
        </pc:cxnChg>
        <pc:cxnChg chg="add del mod">
          <ac:chgData name="Rafael Casado González" userId="1c71fca1-7e6b-4c6f-8614-522343b393e6" providerId="ADAL" clId="{BDEB5F43-180F-49B5-88D9-D12AC35A8243}" dt="2020-04-25T13:57:30.285" v="711" actId="478"/>
          <ac:cxnSpMkLst>
            <pc:docMk/>
            <pc:sldMk cId="2010262630" sldId="264"/>
            <ac:cxnSpMk id="81" creationId="{57D10DC7-1B4C-47F9-B885-EE65F00914CF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5" creationId="{2287AF15-7721-4BE4-8FB5-29C484744F35}"/>
          </ac:cxnSpMkLst>
        </pc:cxnChg>
        <pc:cxnChg chg="add del mod">
          <ac:chgData name="Rafael Casado González" userId="1c71fca1-7e6b-4c6f-8614-522343b393e6" providerId="ADAL" clId="{BDEB5F43-180F-49B5-88D9-D12AC35A8243}" dt="2020-04-25T13:58:53.008" v="718" actId="478"/>
          <ac:cxnSpMkLst>
            <pc:docMk/>
            <pc:sldMk cId="2010262630" sldId="264"/>
            <ac:cxnSpMk id="86" creationId="{1F933700-6FDD-48E6-9CF7-D163F91E0A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1" creationId="{85D4410C-682C-4E0D-8A58-93748D3486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2" creationId="{AC3FF5CC-7011-4024-AADD-6935323350FA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3" creationId="{10C0765D-BA1F-4301-B2F6-23F89DE2C5EB}"/>
          </ac:cxnSpMkLst>
        </pc:cxnChg>
        <pc:cxnChg chg="add del mod">
          <ac:chgData name="Rafael Casado González" userId="1c71fca1-7e6b-4c6f-8614-522343b393e6" providerId="ADAL" clId="{BDEB5F43-180F-49B5-88D9-D12AC35A8243}" dt="2020-04-25T14:10:44.202" v="782" actId="478"/>
          <ac:cxnSpMkLst>
            <pc:docMk/>
            <pc:sldMk cId="2010262630" sldId="264"/>
            <ac:cxnSpMk id="94" creationId="{7B990CD9-DC46-44B4-8A2A-54517A5EC3BB}"/>
          </ac:cxnSpMkLst>
        </pc:cxnChg>
        <pc:cxnChg chg="add del mod">
          <ac:chgData name="Rafael Casado González" userId="1c71fca1-7e6b-4c6f-8614-522343b393e6" providerId="ADAL" clId="{BDEB5F43-180F-49B5-88D9-D12AC35A8243}" dt="2020-04-25T14:10:45.512" v="783" actId="478"/>
          <ac:cxnSpMkLst>
            <pc:docMk/>
            <pc:sldMk cId="2010262630" sldId="264"/>
            <ac:cxnSpMk id="95" creationId="{699C3356-E3C3-44C1-A4B8-16FA8C2152DA}"/>
          </ac:cxnSpMkLst>
        </pc:cxnChg>
        <pc:cxnChg chg="add mod">
          <ac:chgData name="Rafael Casado González" userId="1c71fca1-7e6b-4c6f-8614-522343b393e6" providerId="ADAL" clId="{BDEB5F43-180F-49B5-88D9-D12AC35A8243}" dt="2020-04-25T14:13:47.178" v="804" actId="14100"/>
          <ac:cxnSpMkLst>
            <pc:docMk/>
            <pc:sldMk cId="2010262630" sldId="264"/>
            <ac:cxnSpMk id="96" creationId="{DB71FE10-8359-4834-83CA-6E61C56DE25E}"/>
          </ac:cxnSpMkLst>
        </pc:cxnChg>
        <pc:cxnChg chg="add del mod">
          <ac:chgData name="Rafael Casado González" userId="1c71fca1-7e6b-4c6f-8614-522343b393e6" providerId="ADAL" clId="{BDEB5F43-180F-49B5-88D9-D12AC35A8243}" dt="2020-04-25T14:11:19.935" v="795" actId="478"/>
          <ac:cxnSpMkLst>
            <pc:docMk/>
            <pc:sldMk cId="2010262630" sldId="264"/>
            <ac:cxnSpMk id="97" creationId="{B5B7E02C-1F36-40DD-8D07-8449FA8CCB81}"/>
          </ac:cxnSpMkLst>
        </pc:cxnChg>
        <pc:cxnChg chg="add mod">
          <ac:chgData name="Rafael Casado González" userId="1c71fca1-7e6b-4c6f-8614-522343b393e6" providerId="ADAL" clId="{BDEB5F43-180F-49B5-88D9-D12AC35A8243}" dt="2020-04-25T14:13:51.042" v="805" actId="14100"/>
          <ac:cxnSpMkLst>
            <pc:docMk/>
            <pc:sldMk cId="2010262630" sldId="264"/>
            <ac:cxnSpMk id="98" creationId="{0D361619-F039-4956-A581-1344E8B82AFF}"/>
          </ac:cxnSpMkLst>
        </pc:cxnChg>
        <pc:cxnChg chg="add del mod">
          <ac:chgData name="Rafael Casado González" userId="1c71fca1-7e6b-4c6f-8614-522343b393e6" providerId="ADAL" clId="{BDEB5F43-180F-49B5-88D9-D12AC35A8243}" dt="2020-04-25T14:11:17.871" v="794" actId="478"/>
          <ac:cxnSpMkLst>
            <pc:docMk/>
            <pc:sldMk cId="2010262630" sldId="264"/>
            <ac:cxnSpMk id="99" creationId="{04B07E64-B0CD-4D1C-B763-B0491E59E07E}"/>
          </ac:cxnSpMkLst>
        </pc:cxnChg>
        <pc:cxnChg chg="add mod">
          <ac:chgData name="Rafael Casado González" userId="1c71fca1-7e6b-4c6f-8614-522343b393e6" providerId="ADAL" clId="{BDEB5F43-180F-49B5-88D9-D12AC35A8243}" dt="2020-04-25T14:14:33.723" v="822" actId="571"/>
          <ac:cxnSpMkLst>
            <pc:docMk/>
            <pc:sldMk cId="2010262630" sldId="264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27T16:33:05.736" v="858" actId="1076"/>
        <pc:sldMkLst>
          <pc:docMk/>
          <pc:sldMk cId="2877520366" sldId="265"/>
        </pc:sldMkLst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2" creationId="{892B497E-7798-416D-8C33-7A05D57E3C28}"/>
          </ac:spMkLst>
        </pc:spChg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3" creationId="{C3FA8C00-CDA3-4F4A-B51C-6397E93ECBE1}"/>
          </ac:spMkLst>
        </pc:spChg>
        <pc:picChg chg="add del">
          <ac:chgData name="Rafael Casado González" userId="1c71fca1-7e6b-4c6f-8614-522343b393e6" providerId="ADAL" clId="{BDEB5F43-180F-49B5-88D9-D12AC35A8243}" dt="2020-04-27T14:11:45.053" v="839" actId="478"/>
          <ac:picMkLst>
            <pc:docMk/>
            <pc:sldMk cId="2877520366" sldId="265"/>
            <ac:picMk id="4" creationId="{C51C08F8-29B5-4DF0-B45D-24ABC0428A58}"/>
          </ac:picMkLst>
        </pc:picChg>
        <pc:picChg chg="add del">
          <ac:chgData name="Rafael Casado González" userId="1c71fca1-7e6b-4c6f-8614-522343b393e6" providerId="ADAL" clId="{BDEB5F43-180F-49B5-88D9-D12AC35A8243}" dt="2020-04-27T16:31:46.207" v="845" actId="478"/>
          <ac:picMkLst>
            <pc:docMk/>
            <pc:sldMk cId="2877520366" sldId="265"/>
            <ac:picMk id="5" creationId="{DBA0256D-BB67-4EFD-B559-D70F2A2B21F7}"/>
          </ac:picMkLst>
        </pc:picChg>
        <pc:picChg chg="add del mod">
          <ac:chgData name="Rafael Casado González" userId="1c71fca1-7e6b-4c6f-8614-522343b393e6" providerId="ADAL" clId="{BDEB5F43-180F-49B5-88D9-D12AC35A8243}" dt="2020-04-27T16:31:46.970" v="846" actId="478"/>
          <ac:picMkLst>
            <pc:docMk/>
            <pc:sldMk cId="2877520366" sldId="265"/>
            <ac:picMk id="6" creationId="{5EA91354-7B66-49F2-B6E8-4AFC0B1CA5E1}"/>
          </ac:picMkLst>
        </pc:picChg>
        <pc:picChg chg="add del mod">
          <ac:chgData name="Rafael Casado González" userId="1c71fca1-7e6b-4c6f-8614-522343b393e6" providerId="ADAL" clId="{BDEB5F43-180F-49B5-88D9-D12AC35A8243}" dt="2020-04-27T16:31:47.546" v="847" actId="478"/>
          <ac:picMkLst>
            <pc:docMk/>
            <pc:sldMk cId="2877520366" sldId="265"/>
            <ac:picMk id="7" creationId="{FC5BADB3-EA21-4D1F-A1A3-A55214A8A252}"/>
          </ac:picMkLst>
        </pc:picChg>
        <pc:picChg chg="add mod">
          <ac:chgData name="Rafael Casado González" userId="1c71fca1-7e6b-4c6f-8614-522343b393e6" providerId="ADAL" clId="{BDEB5F43-180F-49B5-88D9-D12AC35A8243}" dt="2020-04-27T16:33:05.736" v="858" actId="1076"/>
          <ac:picMkLst>
            <pc:docMk/>
            <pc:sldMk cId="2877520366" sldId="265"/>
            <ac:picMk id="8" creationId="{B5A5D8C9-C524-4C01-BE1E-271AF5881666}"/>
          </ac:picMkLst>
        </pc:picChg>
        <pc:picChg chg="add del mod">
          <ac:chgData name="Rafael Casado González" userId="1c71fca1-7e6b-4c6f-8614-522343b393e6" providerId="ADAL" clId="{BDEB5F43-180F-49B5-88D9-D12AC35A8243}" dt="2020-04-27T16:33:02.486" v="855" actId="478"/>
          <ac:picMkLst>
            <pc:docMk/>
            <pc:sldMk cId="2877520366" sldId="265"/>
            <ac:picMk id="9" creationId="{FECD075C-9387-4C3E-B225-B259412990CF}"/>
          </ac:picMkLst>
        </pc:picChg>
        <pc:picChg chg="add del mod">
          <ac:chgData name="Rafael Casado González" userId="1c71fca1-7e6b-4c6f-8614-522343b393e6" providerId="ADAL" clId="{BDEB5F43-180F-49B5-88D9-D12AC35A8243}" dt="2020-04-27T16:33:03.263" v="857" actId="478"/>
          <ac:picMkLst>
            <pc:docMk/>
            <pc:sldMk cId="2877520366" sldId="265"/>
            <ac:picMk id="10" creationId="{4D041049-2992-4DA6-B87D-2620EDFE4783}"/>
          </ac:picMkLst>
        </pc:picChg>
      </pc:sldChg>
      <pc:sldChg chg="delSp modSp add">
        <pc:chgData name="Rafael Casado González" userId="1c71fca1-7e6b-4c6f-8614-522343b393e6" providerId="ADAL" clId="{BDEB5F43-180F-49B5-88D9-D12AC35A8243}" dt="2020-04-27T16:33:12.092" v="861" actId="478"/>
        <pc:sldMkLst>
          <pc:docMk/>
          <pc:sldMk cId="1688467481" sldId="266"/>
        </pc:sldMkLst>
        <pc:picChg chg="del">
          <ac:chgData name="Rafael Casado González" userId="1c71fca1-7e6b-4c6f-8614-522343b393e6" providerId="ADAL" clId="{BDEB5F43-180F-49B5-88D9-D12AC35A8243}" dt="2020-04-27T16:33:09.114" v="859" actId="478"/>
          <ac:picMkLst>
            <pc:docMk/>
            <pc:sldMk cId="1688467481" sldId="266"/>
            <ac:picMk id="8" creationId="{B5A5D8C9-C524-4C01-BE1E-271AF5881666}"/>
          </ac:picMkLst>
        </pc:picChg>
        <pc:picChg chg="mod">
          <ac:chgData name="Rafael Casado González" userId="1c71fca1-7e6b-4c6f-8614-522343b393e6" providerId="ADAL" clId="{BDEB5F43-180F-49B5-88D9-D12AC35A8243}" dt="2020-04-27T16:33:10.953" v="860" actId="1076"/>
          <ac:picMkLst>
            <pc:docMk/>
            <pc:sldMk cId="1688467481" sldId="266"/>
            <ac:picMk id="9" creationId="{FECD075C-9387-4C3E-B225-B259412990CF}"/>
          </ac:picMkLst>
        </pc:picChg>
        <pc:picChg chg="del">
          <ac:chgData name="Rafael Casado González" userId="1c71fca1-7e6b-4c6f-8614-522343b393e6" providerId="ADAL" clId="{BDEB5F43-180F-49B5-88D9-D12AC35A8243}" dt="2020-04-27T16:33:12.092" v="861" actId="478"/>
          <ac:picMkLst>
            <pc:docMk/>
            <pc:sldMk cId="1688467481" sldId="266"/>
            <ac:picMk id="10" creationId="{4D041049-2992-4DA6-B87D-2620EDFE4783}"/>
          </ac:picMkLst>
        </pc:picChg>
      </pc:sldChg>
      <pc:sldChg chg="addSp delSp modSp add">
        <pc:chgData name="Rafael Casado González" userId="1c71fca1-7e6b-4c6f-8614-522343b393e6" providerId="ADAL" clId="{BDEB5F43-180F-49B5-88D9-D12AC35A8243}" dt="2020-04-27T16:47:32.074" v="871" actId="21"/>
        <pc:sldMkLst>
          <pc:docMk/>
          <pc:sldMk cId="2731123343" sldId="267"/>
        </pc:sldMkLst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2" creationId="{AEE46116-192F-4832-9BDB-3111DC7EA49D}"/>
          </ac:picMkLst>
        </pc:picChg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3" creationId="{BA5E8698-2F50-459E-BCDD-011FA8D9B310}"/>
          </ac:picMkLst>
        </pc:picChg>
        <pc:picChg chg="del">
          <ac:chgData name="Rafael Casado González" userId="1c71fca1-7e6b-4c6f-8614-522343b393e6" providerId="ADAL" clId="{BDEB5F43-180F-49B5-88D9-D12AC35A8243}" dt="2020-04-27T16:33:14.357" v="862" actId="478"/>
          <ac:picMkLst>
            <pc:docMk/>
            <pc:sldMk cId="2731123343" sldId="267"/>
            <ac:picMk id="8" creationId="{B5A5D8C9-C524-4C01-BE1E-271AF5881666}"/>
          </ac:picMkLst>
        </pc:picChg>
        <pc:picChg chg="del">
          <ac:chgData name="Rafael Casado González" userId="1c71fca1-7e6b-4c6f-8614-522343b393e6" providerId="ADAL" clId="{BDEB5F43-180F-49B5-88D9-D12AC35A8243}" dt="2020-04-27T16:33:15.040" v="863" actId="478"/>
          <ac:picMkLst>
            <pc:docMk/>
            <pc:sldMk cId="2731123343" sldId="267"/>
            <ac:picMk id="9" creationId="{FECD075C-9387-4C3E-B225-B259412990CF}"/>
          </ac:picMkLst>
        </pc:picChg>
        <pc:picChg chg="mod">
          <ac:chgData name="Rafael Casado González" userId="1c71fca1-7e6b-4c6f-8614-522343b393e6" providerId="ADAL" clId="{BDEB5F43-180F-49B5-88D9-D12AC35A8243}" dt="2020-04-27T16:33:19.641" v="865" actId="1035"/>
          <ac:picMkLst>
            <pc:docMk/>
            <pc:sldMk cId="2731123343" sldId="267"/>
            <ac:picMk id="10" creationId="{4D041049-2992-4DA6-B87D-2620EDFE4783}"/>
          </ac:picMkLst>
        </pc:picChg>
      </pc:sldChg>
      <pc:sldChg chg="addSp delSp modSp add del">
        <pc:chgData name="Rafael Casado González" userId="1c71fca1-7e6b-4c6f-8614-522343b393e6" providerId="ADAL" clId="{BDEB5F43-180F-49B5-88D9-D12AC35A8243}" dt="2020-04-29T13:00:45.807" v="1564" actId="47"/>
        <pc:sldMkLst>
          <pc:docMk/>
          <pc:sldMk cId="2937133810" sldId="268"/>
        </pc:sldMkLst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2" creationId="{814E93F7-F935-4B23-9EDB-B7F68A411743}"/>
          </ac:spMkLst>
        </pc:spChg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3" creationId="{214EF257-B754-4ADB-B19D-13E71EBFC48E}"/>
          </ac:spMkLst>
        </pc:spChg>
        <pc:spChg chg="add del mod">
          <ac:chgData name="Rafael Casado González" userId="1c71fca1-7e6b-4c6f-8614-522343b393e6" providerId="ADAL" clId="{BDEB5F43-180F-49B5-88D9-D12AC35A8243}" dt="2020-04-28T13:56:32.971" v="1062" actId="478"/>
          <ac:spMkLst>
            <pc:docMk/>
            <pc:sldMk cId="2937133810" sldId="268"/>
            <ac:spMk id="11" creationId="{68B653B9-4921-477E-9FB9-1AEC602CB6EE}"/>
          </ac:spMkLst>
        </pc:spChg>
        <pc:grpChg chg="add del mod">
          <ac:chgData name="Rafael Casado González" userId="1c71fca1-7e6b-4c6f-8614-522343b393e6" providerId="ADAL" clId="{BDEB5F43-180F-49B5-88D9-D12AC35A8243}" dt="2020-04-28T14:11:43.121" v="1146" actId="478"/>
          <ac:grpSpMkLst>
            <pc:docMk/>
            <pc:sldMk cId="2937133810" sldId="268"/>
            <ac:grpSpMk id="39" creationId="{788CA10E-2AF2-48A8-84F1-DA4BC1CC2372}"/>
          </ac:grpSpMkLst>
        </pc:grpChg>
        <pc:grpChg chg="add mod">
          <ac:chgData name="Rafael Casado González" userId="1c71fca1-7e6b-4c6f-8614-522343b393e6" providerId="ADAL" clId="{BDEB5F43-180F-49B5-88D9-D12AC35A8243}" dt="2020-04-28T14:18:52.559" v="1210" actId="554"/>
          <ac:grpSpMkLst>
            <pc:docMk/>
            <pc:sldMk cId="2937133810" sldId="268"/>
            <ac:grpSpMk id="40" creationId="{4EFAE606-FAF7-40B6-836B-58D7EA5F3744}"/>
          </ac:grpSpMkLst>
        </pc:grpChg>
        <pc:grpChg chg="add mod">
          <ac:chgData name="Rafael Casado González" userId="1c71fca1-7e6b-4c6f-8614-522343b393e6" providerId="ADAL" clId="{BDEB5F43-180F-49B5-88D9-D12AC35A8243}" dt="2020-04-28T14:13:09.616" v="1178" actId="1036"/>
          <ac:grpSpMkLst>
            <pc:docMk/>
            <pc:sldMk cId="2937133810" sldId="268"/>
            <ac:grpSpMk id="43" creationId="{059C2D25-BBA5-4B1F-AEF9-B8D302FC05E0}"/>
          </ac:grpSpMkLst>
        </pc:grpChg>
        <pc:grpChg chg="add mod">
          <ac:chgData name="Rafael Casado González" userId="1c71fca1-7e6b-4c6f-8614-522343b393e6" providerId="ADAL" clId="{BDEB5F43-180F-49B5-88D9-D12AC35A8243}" dt="2020-04-28T14:22:08.603" v="1267" actId="1037"/>
          <ac:grpSpMkLst>
            <pc:docMk/>
            <pc:sldMk cId="2937133810" sldId="268"/>
            <ac:grpSpMk id="55" creationId="{C830355F-D3C4-4F88-B5A2-C3AEE579A640}"/>
          </ac:grpSpMkLst>
        </pc:grpChg>
        <pc:grpChg chg="add del mod">
          <ac:chgData name="Rafael Casado González" userId="1c71fca1-7e6b-4c6f-8614-522343b393e6" providerId="ADAL" clId="{BDEB5F43-180F-49B5-88D9-D12AC35A8243}" dt="2020-04-28T14:20:48.438" v="1228" actId="478"/>
          <ac:grpSpMkLst>
            <pc:docMk/>
            <pc:sldMk cId="2937133810" sldId="268"/>
            <ac:grpSpMk id="58" creationId="{9E074C88-28E0-4A89-99D0-D0EB1FCE0B78}"/>
          </ac:grpSpMkLst>
        </pc:grpChg>
        <pc:grpChg chg="add del mod">
          <ac:chgData name="Rafael Casado González" userId="1c71fca1-7e6b-4c6f-8614-522343b393e6" providerId="ADAL" clId="{BDEB5F43-180F-49B5-88D9-D12AC35A8243}" dt="2020-04-28T14:23:16.422" v="1276" actId="478"/>
          <ac:grpSpMkLst>
            <pc:docMk/>
            <pc:sldMk cId="2937133810" sldId="268"/>
            <ac:grpSpMk id="63" creationId="{408B7AA5-0ACE-4B11-936E-7C05E03FD0BF}"/>
          </ac:grpSpMkLst>
        </pc:grpChg>
        <pc:grpChg chg="add mod">
          <ac:chgData name="Rafael Casado González" userId="1c71fca1-7e6b-4c6f-8614-522343b393e6" providerId="ADAL" clId="{BDEB5F43-180F-49B5-88D9-D12AC35A8243}" dt="2020-04-28T14:23:38.069" v="1285" actId="1035"/>
          <ac:grpSpMkLst>
            <pc:docMk/>
            <pc:sldMk cId="2937133810" sldId="268"/>
            <ac:grpSpMk id="70" creationId="{CC5DA575-27ED-4446-A61B-1ADE4982F968}"/>
          </ac:grpSpMkLst>
        </pc:grp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" creationId="{181D6466-6FE8-4B36-8808-7E05D24727F6}"/>
          </ac:picMkLst>
        </pc:picChg>
        <pc:picChg chg="add del mod">
          <ac:chgData name="Rafael Casado González" userId="1c71fca1-7e6b-4c6f-8614-522343b393e6" providerId="ADAL" clId="{BDEB5F43-180F-49B5-88D9-D12AC35A8243}" dt="2020-04-27T17:37:35.242" v="879" actId="478"/>
          <ac:picMkLst>
            <pc:docMk/>
            <pc:sldMk cId="2937133810" sldId="268"/>
            <ac:picMk id="4" creationId="{1858294C-B319-459D-8451-30BED35F0C05}"/>
          </ac:picMkLst>
        </pc:picChg>
        <pc:picChg chg="add del mod">
          <ac:chgData name="Rafael Casado González" userId="1c71fca1-7e6b-4c6f-8614-522343b393e6" providerId="ADAL" clId="{BDEB5F43-180F-49B5-88D9-D12AC35A8243}" dt="2020-04-27T17:37:35.989" v="881" actId="478"/>
          <ac:picMkLst>
            <pc:docMk/>
            <pc:sldMk cId="2937133810" sldId="268"/>
            <ac:picMk id="5" creationId="{A6B9257F-9319-4F31-96E3-C97B510140DC}"/>
          </ac:picMkLst>
        </pc:picChg>
        <pc:picChg chg="add del">
          <ac:chgData name="Rafael Casado González" userId="1c71fca1-7e6b-4c6f-8614-522343b393e6" providerId="ADAL" clId="{BDEB5F43-180F-49B5-88D9-D12AC35A8243}" dt="2020-04-28T13:50:07.755" v="955" actId="478"/>
          <ac:picMkLst>
            <pc:docMk/>
            <pc:sldMk cId="2937133810" sldId="268"/>
            <ac:picMk id="6" creationId="{3F9165EF-061B-49E9-94CE-8C3DC3E52620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9" creationId="{CB637F66-DC9D-4E0E-8017-8710F5B5AB25}"/>
          </ac:picMkLst>
        </pc:picChg>
        <pc:picChg chg="add mod">
          <ac:chgData name="Rafael Casado González" userId="1c71fca1-7e6b-4c6f-8614-522343b393e6" providerId="ADAL" clId="{BDEB5F43-180F-49B5-88D9-D12AC35A8243}" dt="2020-04-28T13:57:46.321" v="1068" actId="1076"/>
          <ac:picMkLst>
            <pc:docMk/>
            <pc:sldMk cId="2937133810" sldId="268"/>
            <ac:picMk id="10" creationId="{51008CB0-844F-4DCD-BE5B-1A0F80559B2C}"/>
          </ac:picMkLst>
        </pc:picChg>
        <pc:picChg chg="add mod">
          <ac:chgData name="Rafael Casado González" userId="1c71fca1-7e6b-4c6f-8614-522343b393e6" providerId="ADAL" clId="{BDEB5F43-180F-49B5-88D9-D12AC35A8243}" dt="2020-04-28T13:57:43.553" v="1067" actId="1076"/>
          <ac:picMkLst>
            <pc:docMk/>
            <pc:sldMk cId="2937133810" sldId="268"/>
            <ac:picMk id="12" creationId="{CE6DEB5A-7A2F-4498-9F6A-4EBD20D8C091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15" creationId="{C1F5F2DA-EE62-4158-AA96-F6C2F5BB25FC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1" creationId="{4F87B076-ED89-4ED8-B068-9EC3B309755A}"/>
          </ac:picMkLst>
        </pc:picChg>
        <pc:picChg chg="add mod">
          <ac:chgData name="Rafael Casado González" userId="1c71fca1-7e6b-4c6f-8614-522343b393e6" providerId="ADAL" clId="{BDEB5F43-180F-49B5-88D9-D12AC35A8243}" dt="2020-04-28T14:04:16.752" v="1092" actId="1076"/>
          <ac:picMkLst>
            <pc:docMk/>
            <pc:sldMk cId="2937133810" sldId="268"/>
            <ac:picMk id="22" creationId="{FDB74814-DBEE-4BDC-905D-2DA3761A1684}"/>
          </ac:picMkLst>
        </pc:picChg>
        <pc:picChg chg="add mod">
          <ac:chgData name="Rafael Casado González" userId="1c71fca1-7e6b-4c6f-8614-522343b393e6" providerId="ADAL" clId="{BDEB5F43-180F-49B5-88D9-D12AC35A8243}" dt="2020-04-28T14:04:18.485" v="1093" actId="1076"/>
          <ac:picMkLst>
            <pc:docMk/>
            <pc:sldMk cId="2937133810" sldId="268"/>
            <ac:picMk id="24" creationId="{9F95791F-EE29-4ADF-90CC-4089A2846425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49" creationId="{8CF485BB-6DAE-43E0-9C78-3E7BFCF5FB35}"/>
          </ac:picMkLst>
        </pc:picChg>
        <pc:picChg chg="add mod">
          <ac:chgData name="Rafael Casado González" userId="1c71fca1-7e6b-4c6f-8614-522343b393e6" providerId="ADAL" clId="{BDEB5F43-180F-49B5-88D9-D12AC35A8243}" dt="2020-04-28T14:19:32.152" v="1216" actId="1076"/>
          <ac:picMkLst>
            <pc:docMk/>
            <pc:sldMk cId="2937133810" sldId="268"/>
            <ac:picMk id="50" creationId="{5DF5AC52-35E0-4542-99FB-492B08455D49}"/>
          </ac:picMkLst>
        </pc:picChg>
        <pc:picChg chg="add mod">
          <ac:chgData name="Rafael Casado González" userId="1c71fca1-7e6b-4c6f-8614-522343b393e6" providerId="ADAL" clId="{BDEB5F43-180F-49B5-88D9-D12AC35A8243}" dt="2020-04-28T14:21:03.151" v="1233" actId="1076"/>
          <ac:picMkLst>
            <pc:docMk/>
            <pc:sldMk cId="2937133810" sldId="268"/>
            <ac:picMk id="51" creationId="{FBA15530-DB10-43AD-A01F-158655F84F19}"/>
          </ac:picMkLst>
        </pc:picChg>
        <pc:picChg chg="add mod">
          <ac:chgData name="Rafael Casado González" userId="1c71fca1-7e6b-4c6f-8614-522343b393e6" providerId="ADAL" clId="{BDEB5F43-180F-49B5-88D9-D12AC35A8243}" dt="2020-04-28T14:19:29.304" v="1215" actId="1076"/>
          <ac:picMkLst>
            <pc:docMk/>
            <pc:sldMk cId="2937133810" sldId="268"/>
            <ac:picMk id="52" creationId="{B0C53F45-0BF9-45DB-8493-3A5D6B3D8555}"/>
          </ac:picMkLst>
        </pc:picChg>
        <pc:picChg chg="add mod">
          <ac:chgData name="Rafael Casado González" userId="1c71fca1-7e6b-4c6f-8614-522343b393e6" providerId="ADAL" clId="{BDEB5F43-180F-49B5-88D9-D12AC35A8243}" dt="2020-04-28T14:28:57.558" v="1308" actId="571"/>
          <ac:picMkLst>
            <pc:docMk/>
            <pc:sldMk cId="2937133810" sldId="268"/>
            <ac:picMk id="79" creationId="{A4CB8092-1495-44F3-8C95-AF45333D0DC6}"/>
          </ac:picMkLst>
        </pc:picChg>
        <pc:cxnChg chg="add del mod ord">
          <ac:chgData name="Rafael Casado González" userId="1c71fca1-7e6b-4c6f-8614-522343b393e6" providerId="ADAL" clId="{BDEB5F43-180F-49B5-88D9-D12AC35A8243}" dt="2020-04-28T14:27:44.619" v="1294" actId="208"/>
          <ac:cxnSpMkLst>
            <pc:docMk/>
            <pc:sldMk cId="2937133810" sldId="268"/>
            <ac:cxnSpMk id="8" creationId="{79325F1D-1ED5-40AE-93EB-D2CF671C6C96}"/>
          </ac:cxnSpMkLst>
        </pc:cxnChg>
        <pc:cxnChg chg="add mod">
          <ac:chgData name="Rafael Casado González" userId="1c71fca1-7e6b-4c6f-8614-522343b393e6" providerId="ADAL" clId="{BDEB5F43-180F-49B5-88D9-D12AC35A8243}" dt="2020-04-28T14:27:58.766" v="1296" actId="208"/>
          <ac:cxnSpMkLst>
            <pc:docMk/>
            <pc:sldMk cId="2937133810" sldId="268"/>
            <ac:cxnSpMk id="13" creationId="{422786D9-BB09-4740-AED0-A515481D55AD}"/>
          </ac:cxnSpMkLst>
        </pc:cxnChg>
        <pc:cxnChg chg="add del mod">
          <ac:chgData name="Rafael Casado González" userId="1c71fca1-7e6b-4c6f-8614-522343b393e6" providerId="ADAL" clId="{BDEB5F43-180F-49B5-88D9-D12AC35A8243}" dt="2020-04-28T13:50:11.382" v="956" actId="478"/>
          <ac:cxnSpMkLst>
            <pc:docMk/>
            <pc:sldMk cId="2937133810" sldId="268"/>
            <ac:cxnSpMk id="14" creationId="{1C6C8DC7-57C6-4668-A6C3-DCF5DB40A1FA}"/>
          </ac:cxnSpMkLst>
        </pc:cxnChg>
        <pc:cxnChg chg="add del mod">
          <ac:chgData name="Rafael Casado González" userId="1c71fca1-7e6b-4c6f-8614-522343b393e6" providerId="ADAL" clId="{BDEB5F43-180F-49B5-88D9-D12AC35A8243}" dt="2020-04-28T14:12:27.947" v="1163" actId="478"/>
          <ac:cxnSpMkLst>
            <pc:docMk/>
            <pc:sldMk cId="2937133810" sldId="268"/>
            <ac:cxnSpMk id="17" creationId="{07090BB7-60A3-439F-AB12-2E48070DB75E}"/>
          </ac:cxnSpMkLst>
        </pc:cxnChg>
        <pc:cxnChg chg="add del mod">
          <ac:chgData name="Rafael Casado González" userId="1c71fca1-7e6b-4c6f-8614-522343b393e6" providerId="ADAL" clId="{BDEB5F43-180F-49B5-88D9-D12AC35A8243}" dt="2020-04-28T13:50:12.794" v="957" actId="478"/>
          <ac:cxnSpMkLst>
            <pc:docMk/>
            <pc:sldMk cId="2937133810" sldId="268"/>
            <ac:cxnSpMk id="18" creationId="{3385265F-F9B5-495E-8071-9417C5F9A62B}"/>
          </ac:cxnSpMkLst>
        </pc:cxnChg>
        <pc:cxnChg chg="add del mod">
          <ac:chgData name="Rafael Casado González" userId="1c71fca1-7e6b-4c6f-8614-522343b393e6" providerId="ADAL" clId="{BDEB5F43-180F-49B5-88D9-D12AC35A8243}" dt="2020-04-28T14:08:55.462" v="1115" actId="478"/>
          <ac:cxnSpMkLst>
            <pc:docMk/>
            <pc:sldMk cId="2937133810" sldId="268"/>
            <ac:cxnSpMk id="23" creationId="{FEA8B1D7-4EC1-4711-AC87-0BC6FDF46079}"/>
          </ac:cxnSpMkLst>
        </pc:cxnChg>
        <pc:cxnChg chg="add mod">
          <ac:chgData name="Rafael Casado González" userId="1c71fca1-7e6b-4c6f-8614-522343b393e6" providerId="ADAL" clId="{BDEB5F43-180F-49B5-88D9-D12AC35A8243}" dt="2020-04-28T14:10:36.673" v="1135" actId="14100"/>
          <ac:cxnSpMkLst>
            <pc:docMk/>
            <pc:sldMk cId="2937133810" sldId="268"/>
            <ac:cxnSpMk id="25" creationId="{7429029B-D439-4F39-96A2-D6AC00AF4F69}"/>
          </ac:cxnSpMkLst>
        </pc:cxnChg>
        <pc:cxnChg chg="add mod">
          <ac:chgData name="Rafael Casado González" userId="1c71fca1-7e6b-4c6f-8614-522343b393e6" providerId="ADAL" clId="{BDEB5F43-180F-49B5-88D9-D12AC35A8243}" dt="2020-04-28T14:10:11.762" v="1127" actId="164"/>
          <ac:cxnSpMkLst>
            <pc:docMk/>
            <pc:sldMk cId="2937133810" sldId="268"/>
            <ac:cxnSpMk id="29" creationId="{DF434895-F092-4B6B-9EE1-9350DA096F32}"/>
          </ac:cxnSpMkLst>
        </pc:cxnChg>
        <pc:cxnChg chg="add del mod">
          <ac:chgData name="Rafael Casado González" userId="1c71fca1-7e6b-4c6f-8614-522343b393e6" providerId="ADAL" clId="{BDEB5F43-180F-49B5-88D9-D12AC35A8243}" dt="2020-04-28T14:12:08.858" v="1159" actId="478"/>
          <ac:cxnSpMkLst>
            <pc:docMk/>
            <pc:sldMk cId="2937133810" sldId="268"/>
            <ac:cxnSpMk id="36" creationId="{DB3D34F3-42E0-4EBE-8D9C-68E27C575B18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7" creationId="{78478252-8323-48AC-BFE7-8FF5FD26A895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8" creationId="{B088F707-67B9-4BB8-BE8A-FF96D9B19F1E}"/>
          </ac:cxnSpMkLst>
        </pc:cxnChg>
        <pc:cxnChg chg="add mod">
          <ac:chgData name="Rafael Casado González" userId="1c71fca1-7e6b-4c6f-8614-522343b393e6" providerId="ADAL" clId="{BDEB5F43-180F-49B5-88D9-D12AC35A8243}" dt="2020-04-28T14:27:53.134" v="1295" actId="208"/>
          <ac:cxnSpMkLst>
            <pc:docMk/>
            <pc:sldMk cId="2937133810" sldId="268"/>
            <ac:cxnSpMk id="46" creationId="{52182A45-0BB0-4827-ADC7-7919853810F2}"/>
          </ac:cxnSpMkLst>
        </pc:cxnChg>
        <pc:cxnChg chg="add mod">
          <ac:chgData name="Rafael Casado González" userId="1c71fca1-7e6b-4c6f-8614-522343b393e6" providerId="ADAL" clId="{BDEB5F43-180F-49B5-88D9-D12AC35A8243}" dt="2020-04-28T14:28:01.305" v="1297" actId="208"/>
          <ac:cxnSpMkLst>
            <pc:docMk/>
            <pc:sldMk cId="2937133810" sldId="268"/>
            <ac:cxnSpMk id="48" creationId="{3A3DCCEB-E1F2-472C-8ABF-A33CAB136082}"/>
          </ac:cxnSpMkLst>
        </pc:cxnChg>
        <pc:cxnChg chg="add mod">
          <ac:chgData name="Rafael Casado González" userId="1c71fca1-7e6b-4c6f-8614-522343b393e6" providerId="ADAL" clId="{BDEB5F43-180F-49B5-88D9-D12AC35A8243}" dt="2020-04-28T14:27:32.836" v="1292" actId="208"/>
          <ac:cxnSpMkLst>
            <pc:docMk/>
            <pc:sldMk cId="2937133810" sldId="268"/>
            <ac:cxnSpMk id="53" creationId="{6F1FFCD6-0136-45E5-985A-890850DDB81F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54" creationId="{867813A5-559F-4749-AD0A-84F54791394F}"/>
          </ac:cxnSpMkLst>
        </pc:cxnChg>
        <pc:cxnChg chg="mod">
          <ac:chgData name="Rafael Casado González" userId="1c71fca1-7e6b-4c6f-8614-522343b393e6" providerId="ADAL" clId="{BDEB5F43-180F-49B5-88D9-D12AC35A8243}" dt="2020-04-28T14:22:17.084" v="1268" actId="14100"/>
          <ac:cxnSpMkLst>
            <pc:docMk/>
            <pc:sldMk cId="2937133810" sldId="268"/>
            <ac:cxnSpMk id="56" creationId="{6A36D44C-38A3-4AC6-B8B9-DBF8C8CE5DFD}"/>
          </ac:cxnSpMkLst>
        </pc:cxnChg>
        <pc:cxnChg chg="mod">
          <ac:chgData name="Rafael Casado González" userId="1c71fca1-7e6b-4c6f-8614-522343b393e6" providerId="ADAL" clId="{BDEB5F43-180F-49B5-88D9-D12AC35A8243}" dt="2020-04-28T14:22:20.627" v="1269" actId="14100"/>
          <ac:cxnSpMkLst>
            <pc:docMk/>
            <pc:sldMk cId="2937133810" sldId="268"/>
            <ac:cxnSpMk id="57" creationId="{E7318403-F140-4744-8EC5-B9872443EB3F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73" creationId="{C3B666EC-9A5D-48B5-8BE6-F9E23E01C9FA}"/>
          </ac:cxnSpMkLst>
        </pc:cxnChg>
        <pc:cxnChg chg="add mod">
          <ac:chgData name="Rafael Casado González" userId="1c71fca1-7e6b-4c6f-8614-522343b393e6" providerId="ADAL" clId="{BDEB5F43-180F-49B5-88D9-D12AC35A8243}" dt="2020-04-28T14:27:37.454" v="1293" actId="208"/>
          <ac:cxnSpMkLst>
            <pc:docMk/>
            <pc:sldMk cId="2937133810" sldId="268"/>
            <ac:cxnSpMk id="74" creationId="{90DFB108-1175-4568-8E36-9ABB31435D92}"/>
          </ac:cxnSpMkLst>
        </pc:cxnChg>
        <pc:cxnChg chg="add del mod">
          <ac:chgData name="Rafael Casado González" userId="1c71fca1-7e6b-4c6f-8614-522343b393e6" providerId="ADAL" clId="{BDEB5F43-180F-49B5-88D9-D12AC35A8243}" dt="2020-04-28T14:25:45.348" v="1291" actId="478"/>
          <ac:cxnSpMkLst>
            <pc:docMk/>
            <pc:sldMk cId="2937133810" sldId="268"/>
            <ac:cxnSpMk id="75" creationId="{58744069-68EF-425D-8172-F5D1A431CAD1}"/>
          </ac:cxnSpMkLst>
        </pc:cxnChg>
        <pc:cxnChg chg="add mod">
          <ac:chgData name="Rafael Casado González" userId="1c71fca1-7e6b-4c6f-8614-522343b393e6" providerId="ADAL" clId="{BDEB5F43-180F-49B5-88D9-D12AC35A8243}" dt="2020-04-28T14:29:52.036" v="1335" actId="1035"/>
          <ac:cxnSpMkLst>
            <pc:docMk/>
            <pc:sldMk cId="2937133810" sldId="268"/>
            <ac:cxnSpMk id="76" creationId="{16D7E5CC-07E3-4AD8-97AE-5A89D32A3BD3}"/>
          </ac:cxnSpMkLst>
        </pc:cxnChg>
        <pc:cxnChg chg="add mod">
          <ac:chgData name="Rafael Casado González" userId="1c71fca1-7e6b-4c6f-8614-522343b393e6" providerId="ADAL" clId="{BDEB5F43-180F-49B5-88D9-D12AC35A8243}" dt="2020-04-28T14:28:57.558" v="1308" actId="571"/>
          <ac:cxnSpMkLst>
            <pc:docMk/>
            <pc:sldMk cId="2937133810" sldId="268"/>
            <ac:cxnSpMk id="80" creationId="{EE01F82F-03EE-4B40-8B4C-0440A7ADB797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81" creationId="{0B313498-2C49-44F7-9E1D-E3A8405DD1D0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82" creationId="{7F836A64-0C0B-421E-82A5-87F24E1B8C58}"/>
          </ac:cxnSpMkLst>
        </pc:cxnChg>
        <pc:cxnChg chg="add mod">
          <ac:chgData name="Rafael Casado González" userId="1c71fca1-7e6b-4c6f-8614-522343b393e6" providerId="ADAL" clId="{BDEB5F43-180F-49B5-88D9-D12AC35A8243}" dt="2020-04-28T14:29:56.574" v="1336" actId="571"/>
          <ac:cxnSpMkLst>
            <pc:docMk/>
            <pc:sldMk cId="2937133810" sldId="268"/>
            <ac:cxnSpMk id="83" creationId="{79ECD688-D582-4EA1-AB15-7008A460DA4E}"/>
          </ac:cxnSpMkLst>
        </pc:cxnChg>
        <pc:cxnChg chg="add mod">
          <ac:chgData name="Rafael Casado González" userId="1c71fca1-7e6b-4c6f-8614-522343b393e6" providerId="ADAL" clId="{BDEB5F43-180F-49B5-88D9-D12AC35A8243}" dt="2020-04-28T14:34:59.245" v="1349" actId="1037"/>
          <ac:cxnSpMkLst>
            <pc:docMk/>
            <pc:sldMk cId="2937133810" sldId="268"/>
            <ac:cxnSpMk id="84" creationId="{E8AF99D6-9F6A-4A6D-8489-700307064134}"/>
          </ac:cxnSpMkLst>
        </pc:cxnChg>
        <pc:cxnChg chg="add mod">
          <ac:chgData name="Rafael Casado González" userId="1c71fca1-7e6b-4c6f-8614-522343b393e6" providerId="ADAL" clId="{BDEB5F43-180F-49B5-88D9-D12AC35A8243}" dt="2020-04-28T14:35:27.468" v="1352" actId="1076"/>
          <ac:cxnSpMkLst>
            <pc:docMk/>
            <pc:sldMk cId="2937133810" sldId="268"/>
            <ac:cxnSpMk id="86" creationId="{8AE4CB38-6A99-4510-A131-E0BCDC54E8B5}"/>
          </ac:cxnSpMkLst>
        </pc:cxnChg>
        <pc:cxnChg chg="add mod">
          <ac:chgData name="Rafael Casado González" userId="1c71fca1-7e6b-4c6f-8614-522343b393e6" providerId="ADAL" clId="{BDEB5F43-180F-49B5-88D9-D12AC35A8243}" dt="2020-04-28T14:50:06.610" v="1362" actId="208"/>
          <ac:cxnSpMkLst>
            <pc:docMk/>
            <pc:sldMk cId="2937133810" sldId="268"/>
            <ac:cxnSpMk id="87" creationId="{F94562E9-D831-4B56-98E7-DAD9328391A8}"/>
          </ac:cxnSpMkLst>
        </pc:cxnChg>
        <pc:cxnChg chg="add mod">
          <ac:chgData name="Rafael Casado González" userId="1c71fca1-7e6b-4c6f-8614-522343b393e6" providerId="ADAL" clId="{BDEB5F43-180F-49B5-88D9-D12AC35A8243}" dt="2020-04-28T14:50:22.934" v="1371" actId="1035"/>
          <ac:cxnSpMkLst>
            <pc:docMk/>
            <pc:sldMk cId="2937133810" sldId="268"/>
            <ac:cxnSpMk id="91" creationId="{2D875E5C-8E43-4477-8256-227D3C23D704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3:16:52.891" v="1653" actId="47"/>
        <pc:sldMkLst>
          <pc:docMk/>
          <pc:sldMk cId="4084074039" sldId="269"/>
        </pc:sldMkLst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2" creationId="{FD074F5C-B3F9-4FB7-AEEE-73778B961CB4}"/>
          </ac:spMkLst>
        </pc:spChg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3" creationId="{A499C870-EE97-4810-8110-40AA56A4E520}"/>
          </ac:spMkLst>
        </pc:spChg>
        <pc:spChg chg="add mod">
          <ac:chgData name="Rafael Casado González" userId="1c71fca1-7e6b-4c6f-8614-522343b393e6" providerId="ADAL" clId="{BDEB5F43-180F-49B5-88D9-D12AC35A8243}" dt="2020-04-29T09:13:29.226" v="1421" actId="1076"/>
          <ac:spMkLst>
            <pc:docMk/>
            <pc:sldMk cId="4084074039" sldId="269"/>
            <ac:spMk id="19" creationId="{13CEA40C-70BD-465B-B95B-A07CCCD29740}"/>
          </ac:spMkLst>
        </pc:spChg>
        <pc:spChg chg="add mod ord">
          <ac:chgData name="Rafael Casado González" userId="1c71fca1-7e6b-4c6f-8614-522343b393e6" providerId="ADAL" clId="{BDEB5F43-180F-49B5-88D9-D12AC35A8243}" dt="2020-04-29T09:11:51.856" v="1409" actId="14100"/>
          <ac:spMkLst>
            <pc:docMk/>
            <pc:sldMk cId="4084074039" sldId="269"/>
            <ac:spMk id="20" creationId="{1460EE80-037D-4C1C-A641-E37758365DF4}"/>
          </ac:spMkLst>
        </pc:spChg>
        <pc:spChg chg="add del mod">
          <ac:chgData name="Rafael Casado González" userId="1c71fca1-7e6b-4c6f-8614-522343b393e6" providerId="ADAL" clId="{BDEB5F43-180F-49B5-88D9-D12AC35A8243}" dt="2020-04-29T09:08:42.074" v="1374" actId="478"/>
          <ac:spMkLst>
            <pc:docMk/>
            <pc:sldMk cId="4084074039" sldId="269"/>
            <ac:spMk id="23" creationId="{F438D8F0-CC90-40E8-8D88-AEB06B7B08CD}"/>
          </ac:spMkLst>
        </pc:spChg>
        <pc:spChg chg="add del mod">
          <ac:chgData name="Rafael Casado González" userId="1c71fca1-7e6b-4c6f-8614-522343b393e6" providerId="ADAL" clId="{BDEB5F43-180F-49B5-88D9-D12AC35A8243}" dt="2020-04-29T09:09:25.613" v="1380" actId="478"/>
          <ac:spMkLst>
            <pc:docMk/>
            <pc:sldMk cId="4084074039" sldId="269"/>
            <ac:spMk id="24" creationId="{1A3990B0-1B7B-42D5-81EF-AF8367F1DB7D}"/>
          </ac:spMkLst>
        </pc:spChg>
        <pc:spChg chg="add del mod">
          <ac:chgData name="Rafael Casado González" userId="1c71fca1-7e6b-4c6f-8614-522343b393e6" providerId="ADAL" clId="{BDEB5F43-180F-49B5-88D9-D12AC35A8243}" dt="2020-04-29T09:10:20.004" v="1392" actId="478"/>
          <ac:spMkLst>
            <pc:docMk/>
            <pc:sldMk cId="4084074039" sldId="269"/>
            <ac:spMk id="25" creationId="{D8BA4FC3-D729-4DE9-8248-6D1DC7311F0E}"/>
          </ac:spMkLst>
        </pc:spChg>
        <pc:spChg chg="add del mod">
          <ac:chgData name="Rafael Casado González" userId="1c71fca1-7e6b-4c6f-8614-522343b393e6" providerId="ADAL" clId="{BDEB5F43-180F-49B5-88D9-D12AC35A8243}" dt="2020-04-27T18:41:57.764" v="942" actId="478"/>
          <ac:spMkLst>
            <pc:docMk/>
            <pc:sldMk cId="4084074039" sldId="269"/>
            <ac:spMk id="26" creationId="{16F66E7D-6BB2-4400-B18D-831FCC5FC8B5}"/>
          </ac:spMkLst>
        </pc:s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6" creationId="{623022B2-9426-4EDC-82B5-BA84141E596C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7" creationId="{5497CEB4-2AC6-439C-B8D3-AEDDE264167D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8" creationId="{EC2841DC-1DCB-4AD6-AED4-CFB648179964}"/>
          </ac:grpSpMkLst>
        </pc:grp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4" creationId="{FBAB231A-CB1C-4DD2-A022-7D4695A2C5DB}"/>
          </ac:inkMkLst>
        </pc:ink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5" creationId="{B1AF4F8E-F707-4AAF-9BD5-EEC52A6AB10F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6" creationId="{69AFEF2B-A736-4B08-BDEE-95FC99FDF00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7" creationId="{4210D84B-8059-480B-A67A-B32DB9B8FC4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8" creationId="{ACDA458D-4000-4D4A-BF6D-6E33BD2631B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9" creationId="{515C5393-2BDD-4DF0-8BEC-9A8E0106C038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0" creationId="{0BCE03D7-9AFC-4592-AEDC-FF51E4CCB5A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1" creationId="{29FB8506-BE4E-4AB1-AE41-98C58572351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2" creationId="{722A65FB-E5A3-4C53-89DC-DCB07BAE667A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3" creationId="{DAF8E1BA-D5A9-42CF-AE7A-A5A825664BA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4" creationId="{DAD19446-4F6C-4453-BCDB-9D816F80F066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5" creationId="{A431E7FA-4CE1-4E0E-B044-C5C9F43B1FAA}"/>
          </ac:inkMkLst>
        </pc:inkChg>
        <pc:cxnChg chg="add del">
          <ac:chgData name="Rafael Casado González" userId="1c71fca1-7e6b-4c6f-8614-522343b393e6" providerId="ADAL" clId="{BDEB5F43-180F-49B5-88D9-D12AC35A8243}" dt="2020-04-29T09:08:38.838" v="1373" actId="478"/>
          <ac:cxnSpMkLst>
            <pc:docMk/>
            <pc:sldMk cId="4084074039" sldId="269"/>
            <ac:cxnSpMk id="22" creationId="{6FCAF920-D673-4A96-A3A1-C0F4B82008C9}"/>
          </ac:cxnSpMkLst>
        </pc:cxnChg>
        <pc:cxnChg chg="add del mod">
          <ac:chgData name="Rafael Casado González" userId="1c71fca1-7e6b-4c6f-8614-522343b393e6" providerId="ADAL" clId="{BDEB5F43-180F-49B5-88D9-D12AC35A8243}" dt="2020-04-29T09:10:00.964" v="1389" actId="478"/>
          <ac:cxnSpMkLst>
            <pc:docMk/>
            <pc:sldMk cId="4084074039" sldId="269"/>
            <ac:cxnSpMk id="27" creationId="{459E04BF-F813-4FE5-BF78-C47498B8116C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2:55:40.256" v="1544" actId="2696"/>
        <pc:sldMkLst>
          <pc:docMk/>
          <pc:sldMk cId="532547144" sldId="270"/>
        </pc:sldMkLst>
        <pc:spChg chg="del">
          <ac:chgData name="Rafael Casado González" userId="1c71fca1-7e6b-4c6f-8614-522343b393e6" providerId="ADAL" clId="{BDEB5F43-180F-49B5-88D9-D12AC35A8243}" dt="2020-04-29T12:45:53.659" v="1426" actId="478"/>
          <ac:spMkLst>
            <pc:docMk/>
            <pc:sldMk cId="532547144" sldId="270"/>
            <ac:spMk id="9" creationId="{52FC2772-BA9E-4026-8601-9CA03B69484F}"/>
          </ac:spMkLst>
        </pc:spChg>
        <pc:spChg chg="del">
          <ac:chgData name="Rafael Casado González" userId="1c71fca1-7e6b-4c6f-8614-522343b393e6" providerId="ADAL" clId="{BDEB5F43-180F-49B5-88D9-D12AC35A8243}" dt="2020-04-29T12:45:52.634" v="1425" actId="478"/>
          <ac:spMkLst>
            <pc:docMk/>
            <pc:sldMk cId="532547144" sldId="270"/>
            <ac:spMk id="14" creationId="{FAEFD541-F188-4961-813E-76706C3BF447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8" creationId="{35589A5F-BED6-4CFC-950F-D81DF3375749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72" creationId="{1811BE67-A633-4F1B-9579-09529C90FA7E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89" creationId="{18F3DEE0-1BCE-469E-A1F3-3376F962494F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90" creationId="{33A631A3-543A-408B-84CC-A3FC2F0AF5E6}"/>
          </ac:spMkLst>
        </pc:spChg>
        <pc:grpChg chg="add del mod">
          <ac:chgData name="Rafael Casado González" userId="1c71fca1-7e6b-4c6f-8614-522343b393e6" providerId="ADAL" clId="{BDEB5F43-180F-49B5-88D9-D12AC35A8243}" dt="2020-04-29T12:46:57.771" v="1440" actId="165"/>
          <ac:grpSpMkLst>
            <pc:docMk/>
            <pc:sldMk cId="532547144" sldId="270"/>
            <ac:grpSpMk id="2" creationId="{D2338814-00E1-4C21-BCD2-C34107D64556}"/>
          </ac:grpSpMkLst>
        </pc:grpChg>
        <pc:grpChg chg="mod topLvl">
          <ac:chgData name="Rafael Casado González" userId="1c71fca1-7e6b-4c6f-8614-522343b393e6" providerId="ADAL" clId="{BDEB5F43-180F-49B5-88D9-D12AC35A8243}" dt="2020-04-29T12:51:54.492" v="1490" actId="164"/>
          <ac:grpSpMkLst>
            <pc:docMk/>
            <pc:sldMk cId="532547144" sldId="270"/>
            <ac:grpSpMk id="6" creationId="{9B1EBFA0-7A8C-43DD-80F3-14765C741449}"/>
          </ac:grpSpMkLst>
        </pc:grpChg>
        <pc:grpChg chg="add mod topLvl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13" creationId="{7311B219-C4A8-44BF-A53B-49CCFC5D472E}"/>
          </ac:grpSpMkLst>
        </pc:grpChg>
        <pc:grpChg chg="add mod ord">
          <ac:chgData name="Rafael Casado González" userId="1c71fca1-7e6b-4c6f-8614-522343b393e6" providerId="ADAL" clId="{BDEB5F43-180F-49B5-88D9-D12AC35A8243}" dt="2020-04-29T12:54:30.721" v="1541" actId="14100"/>
          <ac:grpSpMkLst>
            <pc:docMk/>
            <pc:sldMk cId="532547144" sldId="270"/>
            <ac:grpSpMk id="23" creationId="{A3E3D0DA-6714-43F5-BE09-07622DB52DA6}"/>
          </ac:grpSpMkLst>
        </pc:grpChg>
        <pc:grpChg chg="add del mod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24" creationId="{24A2BDAC-141C-4459-9172-0BE6E5A54FAF}"/>
          </ac:grpSpMkLst>
        </pc:grpChg>
        <pc:cxnChg chg="add del mod">
          <ac:chgData name="Rafael Casado González" userId="1c71fca1-7e6b-4c6f-8614-522343b393e6" providerId="ADAL" clId="{BDEB5F43-180F-49B5-88D9-D12AC35A8243}" dt="2020-04-29T12:49:26.003" v="1469" actId="478"/>
          <ac:cxnSpMkLst>
            <pc:docMk/>
            <pc:sldMk cId="532547144" sldId="270"/>
            <ac:cxnSpMk id="4" creationId="{ADA1B5E9-6BC1-4797-A8FC-2AA414576912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5" creationId="{01CD9147-7FD8-4208-BD7A-7DC2CC7E6F36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6" creationId="{1B32C758-D521-4E70-8043-37E342053301}"/>
          </ac:cxnSpMkLst>
        </pc:cxnChg>
        <pc:cxnChg chg="add del mod topLvl">
          <ac:chgData name="Rafael Casado González" userId="1c71fca1-7e6b-4c6f-8614-522343b393e6" providerId="ADAL" clId="{BDEB5F43-180F-49B5-88D9-D12AC35A8243}" dt="2020-04-29T12:54:13.445" v="1537" actId="478"/>
          <ac:cxnSpMkLst>
            <pc:docMk/>
            <pc:sldMk cId="532547144" sldId="270"/>
            <ac:cxnSpMk id="19" creationId="{55DEEDBE-9635-4DFB-AA49-E06585227E44}"/>
          </ac:cxnSpMkLst>
        </pc:cxnChg>
        <pc:cxnChg chg="del">
          <ac:chgData name="Rafael Casado González" userId="1c71fca1-7e6b-4c6f-8614-522343b393e6" providerId="ADAL" clId="{BDEB5F43-180F-49B5-88D9-D12AC35A8243}" dt="2020-04-29T12:45:57.380" v="1428" actId="478"/>
          <ac:cxnSpMkLst>
            <pc:docMk/>
            <pc:sldMk cId="532547144" sldId="270"/>
            <ac:cxnSpMk id="39" creationId="{F1DE9D68-C691-48F1-A913-EFDBB6E0029C}"/>
          </ac:cxnSpMkLst>
        </pc:cxnChg>
        <pc:cxnChg chg="del">
          <ac:chgData name="Rafael Casado González" userId="1c71fca1-7e6b-4c6f-8614-522343b393e6" providerId="ADAL" clId="{BDEB5F43-180F-49B5-88D9-D12AC35A8243}" dt="2020-04-29T12:46:01.993" v="1432" actId="478"/>
          <ac:cxnSpMkLst>
            <pc:docMk/>
            <pc:sldMk cId="532547144" sldId="270"/>
            <ac:cxnSpMk id="40" creationId="{E5C6AD50-6DE2-4374-B9E8-92BD22455B1C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1" creationId="{CC8FEF8E-DD7C-4767-9FF7-4302F8EDA5E9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5" creationId="{8F3AA893-2310-464B-B8D6-3946A4873CFE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6" creationId="{E00064BA-1895-43E7-A215-892BAD95EF83}"/>
          </ac:cxnSpMkLst>
        </pc:cxnChg>
        <pc:cxnChg chg="del">
          <ac:chgData name="Rafael Casado González" userId="1c71fca1-7e6b-4c6f-8614-522343b393e6" providerId="ADAL" clId="{BDEB5F43-180F-49B5-88D9-D12AC35A8243}" dt="2020-04-29T12:46:04.377" v="1434" actId="478"/>
          <ac:cxnSpMkLst>
            <pc:docMk/>
            <pc:sldMk cId="532547144" sldId="270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8" creationId="{48E60261-FB72-4861-A59A-ED830F3B72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9" creationId="{4A6C35C6-9D92-4F48-9861-CFEAB6E704AB}"/>
          </ac:cxnSpMkLst>
        </pc:cxnChg>
        <pc:cxnChg chg="del">
          <ac:chgData name="Rafael Casado González" userId="1c71fca1-7e6b-4c6f-8614-522343b393e6" providerId="ADAL" clId="{BDEB5F43-180F-49B5-88D9-D12AC35A8243}" dt="2020-04-29T12:46:06.624" v="1436" actId="478"/>
          <ac:cxnSpMkLst>
            <pc:docMk/>
            <pc:sldMk cId="532547144" sldId="270"/>
            <ac:cxnSpMk id="51" creationId="{91DF742C-4ACA-4182-A44D-7DA3600818B1}"/>
          </ac:cxnSpMkLst>
        </pc:cxnChg>
        <pc:cxnChg chg="add del mod">
          <ac:chgData name="Rafael Casado González" userId="1c71fca1-7e6b-4c6f-8614-522343b393e6" providerId="ADAL" clId="{BDEB5F43-180F-49B5-88D9-D12AC35A8243}" dt="2020-04-29T12:54:10.819" v="1536" actId="478"/>
          <ac:cxnSpMkLst>
            <pc:docMk/>
            <pc:sldMk cId="532547144" sldId="270"/>
            <ac:cxnSpMk id="52" creationId="{D456942D-3B4F-4201-8F79-8E0503735C68}"/>
          </ac:cxnSpMkLst>
        </pc:cxnChg>
        <pc:cxnChg chg="mod">
          <ac:chgData name="Rafael Casado González" userId="1c71fca1-7e6b-4c6f-8614-522343b393e6" providerId="ADAL" clId="{BDEB5F43-180F-49B5-88D9-D12AC35A8243}" dt="2020-04-29T12:54:46.578" v="1543" actId="14100"/>
          <ac:cxnSpMkLst>
            <pc:docMk/>
            <pc:sldMk cId="532547144" sldId="270"/>
            <ac:cxnSpMk id="57" creationId="{B91C626D-FCE5-4DED-8E64-509259189027}"/>
          </ac:cxnSpMkLst>
        </pc:cxnChg>
        <pc:cxnChg chg="del">
          <ac:chgData name="Rafael Casado González" userId="1c71fca1-7e6b-4c6f-8614-522343b393e6" providerId="ADAL" clId="{BDEB5F43-180F-49B5-88D9-D12AC35A8243}" dt="2020-04-29T12:45:56.182" v="1427" actId="478"/>
          <ac:cxnSpMkLst>
            <pc:docMk/>
            <pc:sldMk cId="532547144" sldId="270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9T12:54:42.586" v="1542" actId="14100"/>
          <ac:cxnSpMkLst>
            <pc:docMk/>
            <pc:sldMk cId="532547144" sldId="270"/>
            <ac:cxnSpMk id="59" creationId="{698AC063-37AB-46A7-9FB2-98030DE6B254}"/>
          </ac:cxnSpMkLst>
        </pc:cxnChg>
        <pc:cxnChg chg="del">
          <ac:chgData name="Rafael Casado González" userId="1c71fca1-7e6b-4c6f-8614-522343b393e6" providerId="ADAL" clId="{BDEB5F43-180F-49B5-88D9-D12AC35A8243}" dt="2020-04-29T12:46:00.649" v="1431" actId="478"/>
          <ac:cxnSpMkLst>
            <pc:docMk/>
            <pc:sldMk cId="532547144" sldId="270"/>
            <ac:cxnSpMk id="60" creationId="{F770A44B-6BF5-4206-87D9-C5E1CD34CEA8}"/>
          </ac:cxnSpMkLst>
        </pc:cxnChg>
        <pc:cxnChg chg="del mod topLvl">
          <ac:chgData name="Rafael Casado González" userId="1c71fca1-7e6b-4c6f-8614-522343b393e6" providerId="ADAL" clId="{BDEB5F43-180F-49B5-88D9-D12AC35A8243}" dt="2020-04-29T12:49:22.894" v="1468" actId="478"/>
          <ac:cxnSpMkLst>
            <pc:docMk/>
            <pc:sldMk cId="532547144" sldId="270"/>
            <ac:cxnSpMk id="62" creationId="{E9E54C23-9539-4F50-801E-A459BC65EAC3}"/>
          </ac:cxnSpMkLst>
        </pc:cxnChg>
        <pc:cxnChg chg="del">
          <ac:chgData name="Rafael Casado González" userId="1c71fca1-7e6b-4c6f-8614-522343b393e6" providerId="ADAL" clId="{BDEB5F43-180F-49B5-88D9-D12AC35A8243}" dt="2020-04-29T12:46:03.166" v="1433" actId="478"/>
          <ac:cxnSpMkLst>
            <pc:docMk/>
            <pc:sldMk cId="532547144" sldId="270"/>
            <ac:cxnSpMk id="64" creationId="{46638D55-891C-4013-AA4E-05FB17C3440C}"/>
          </ac:cxnSpMkLst>
        </pc:cxnChg>
        <pc:cxnChg chg="del mod topLvl">
          <ac:chgData name="Rafael Casado González" userId="1c71fca1-7e6b-4c6f-8614-522343b393e6" providerId="ADAL" clId="{BDEB5F43-180F-49B5-88D9-D12AC35A8243}" dt="2020-04-29T12:47:54.440" v="1449" actId="478"/>
          <ac:cxnSpMkLst>
            <pc:docMk/>
            <pc:sldMk cId="532547144" sldId="270"/>
            <ac:cxnSpMk id="66" creationId="{EA0BBC05-E50D-4859-8ED3-F656E8DA200F}"/>
          </ac:cxnSpMkLst>
        </pc:cxnChg>
        <pc:cxnChg chg="del">
          <ac:chgData name="Rafael Casado González" userId="1c71fca1-7e6b-4c6f-8614-522343b393e6" providerId="ADAL" clId="{BDEB5F43-180F-49B5-88D9-D12AC35A8243}" dt="2020-04-29T12:46:05.571" v="1435" actId="478"/>
          <ac:cxnSpMkLst>
            <pc:docMk/>
            <pc:sldMk cId="532547144" sldId="270"/>
            <ac:cxnSpMk id="67" creationId="{4A17D98D-27E7-46F7-ADFA-4A7461919B3C}"/>
          </ac:cxnSpMkLst>
        </pc:cxnChg>
        <pc:cxnChg chg="del">
          <ac:chgData name="Rafael Casado González" userId="1c71fca1-7e6b-4c6f-8614-522343b393e6" providerId="ADAL" clId="{BDEB5F43-180F-49B5-88D9-D12AC35A8243}" dt="2020-04-29T12:45:58.376" v="1429" actId="478"/>
          <ac:cxnSpMkLst>
            <pc:docMk/>
            <pc:sldMk cId="532547144" sldId="270"/>
            <ac:cxnSpMk id="71" creationId="{72FFEA33-68B8-400A-8748-695C0742FF35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0" creationId="{86E0FCB6-CF05-4C4F-BBA7-B3BE5F64D442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5" creationId="{2287AF15-7721-4BE4-8FB5-29C484744F35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1" creationId="{85D4410C-682C-4E0D-8A58-93748D34860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2" creationId="{AC3FF5CC-7011-4024-AADD-6935323350FA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3" creationId="{10C0765D-BA1F-4301-B2F6-23F89DE2C5EB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6" creationId="{DB71FE10-8359-4834-83CA-6E61C56DE25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8" creationId="{0D361619-F039-4956-A581-1344E8B82AFF}"/>
          </ac:cxnSpMkLst>
        </pc:cxnChg>
        <pc:cxnChg chg="del">
          <ac:chgData name="Rafael Casado González" userId="1c71fca1-7e6b-4c6f-8614-522343b393e6" providerId="ADAL" clId="{BDEB5F43-180F-49B5-88D9-D12AC35A8243}" dt="2020-04-29T12:45:59.322" v="1430" actId="478"/>
          <ac:cxnSpMkLst>
            <pc:docMk/>
            <pc:sldMk cId="532547144" sldId="270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04.173" v="1914" actId="21"/>
        <pc:sldMkLst>
          <pc:docMk/>
          <pc:sldMk cId="822395198" sldId="270"/>
        </pc:sldMkLst>
        <pc:spChg chg="add mod ord">
          <ac:chgData name="Rafael Casado González" userId="1c71fca1-7e6b-4c6f-8614-522343b393e6" providerId="ADAL" clId="{BDEB5F43-180F-49B5-88D9-D12AC35A8243}" dt="2020-04-29T13:25:30.680" v="1683" actId="14100"/>
          <ac:spMkLst>
            <pc:docMk/>
            <pc:sldMk cId="822395198" sldId="270"/>
            <ac:spMk id="17" creationId="{366B746A-A0BB-48C7-8C8F-65002AF0FDBD}"/>
          </ac:spMkLst>
        </pc:spChg>
        <pc:spChg chg="add mod ord">
          <ac:chgData name="Rafael Casado González" userId="1c71fca1-7e6b-4c6f-8614-522343b393e6" providerId="ADAL" clId="{BDEB5F43-180F-49B5-88D9-D12AC35A8243}" dt="2020-04-30T10:20:13.900" v="1725" actId="14100"/>
          <ac:spMkLst>
            <pc:docMk/>
            <pc:sldMk cId="822395198" sldId="270"/>
            <ac:spMk id="19" creationId="{820C0179-D501-4D0A-8FC1-B2ED3DC94EDA}"/>
          </ac:spMkLst>
        </pc:spChg>
        <pc:spChg chg="mod or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8" creationId="{35589A5F-BED6-4CFC-950F-D81DF3375749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72" creationId="{1811BE67-A633-4F1B-9579-09529C90FA7E}"/>
          </ac:spMkLst>
        </pc:spChg>
        <pc:grpChg chg="add del mod ord">
          <ac:chgData name="Rafael Casado González" userId="1c71fca1-7e6b-4c6f-8614-522343b393e6" providerId="ADAL" clId="{BDEB5F43-180F-49B5-88D9-D12AC35A8243}" dt="2020-04-30T10:20:08.420" v="1724" actId="167"/>
          <ac:grpSpMkLst>
            <pc:docMk/>
            <pc:sldMk cId="822395198" sldId="270"/>
            <ac:grpSpMk id="4" creationId="{34FEED3C-BBED-4FCB-9041-43A88A0855F0}"/>
          </ac:grpSpMkLst>
        </pc:grpChg>
        <pc:grpChg chg="mod ord topLvl">
          <ac:chgData name="Rafael Casado González" userId="1c71fca1-7e6b-4c6f-8614-522343b393e6" providerId="ADAL" clId="{BDEB5F43-180F-49B5-88D9-D12AC35A8243}" dt="2020-04-30T10:19:24.401" v="1717" actId="164"/>
          <ac:grpSpMkLst>
            <pc:docMk/>
            <pc:sldMk cId="822395198" sldId="270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9T13:08:52.447" v="1598" actId="165"/>
          <ac:grpSpMkLst>
            <pc:docMk/>
            <pc:sldMk cId="822395198" sldId="270"/>
            <ac:grpSpMk id="13" creationId="{7311B219-C4A8-44BF-A53B-49CCFC5D472E}"/>
          </ac:grpSpMkLst>
        </pc:grpChg>
        <pc:cxnChg chg="add mod">
          <ac:chgData name="Rafael Casado González" userId="1c71fca1-7e6b-4c6f-8614-522343b393e6" providerId="ADAL" clId="{BDEB5F43-180F-49B5-88D9-D12AC35A8243}" dt="2020-04-30T12:59:15.486" v="1908" actId="1076"/>
          <ac:cxnSpMkLst>
            <pc:docMk/>
            <pc:sldMk cId="822395198" sldId="270"/>
            <ac:cxnSpMk id="8" creationId="{4A3CB894-279B-4E38-858E-21EA7F3AFE95}"/>
          </ac:cxnSpMkLst>
        </pc:cxnChg>
        <pc:cxnChg chg="del mod topLvl">
          <ac:chgData name="Rafael Casado González" userId="1c71fca1-7e6b-4c6f-8614-522343b393e6" providerId="ADAL" clId="{BDEB5F43-180F-49B5-88D9-D12AC35A8243}" dt="2020-04-29T13:09:27.635" v="1605" actId="478"/>
          <ac:cxnSpMkLst>
            <pc:docMk/>
            <pc:sldMk cId="822395198" sldId="270"/>
            <ac:cxnSpMk id="15" creationId="{01CD9147-7FD8-4208-BD7A-7DC2CC7E6F36}"/>
          </ac:cxnSpMkLst>
        </pc:cxnChg>
        <pc:cxnChg chg="del mod topLvl">
          <ac:chgData name="Rafael Casado González" userId="1c71fca1-7e6b-4c6f-8614-522343b393e6" providerId="ADAL" clId="{BDEB5F43-180F-49B5-88D9-D12AC35A8243}" dt="2020-04-29T13:09:33.199" v="1606" actId="478"/>
          <ac:cxnSpMkLst>
            <pc:docMk/>
            <pc:sldMk cId="822395198" sldId="270"/>
            <ac:cxnSpMk id="16" creationId="{1B32C758-D521-4E70-8043-37E342053301}"/>
          </ac:cxnSpMkLst>
        </pc:cxnChg>
        <pc:cxnChg chg="add del mod">
          <ac:chgData name="Rafael Casado González" userId="1c71fca1-7e6b-4c6f-8614-522343b393e6" providerId="ADAL" clId="{BDEB5F43-180F-49B5-88D9-D12AC35A8243}" dt="2020-04-30T13:00:04.173" v="1914" actId="21"/>
          <ac:cxnSpMkLst>
            <pc:docMk/>
            <pc:sldMk cId="822395198" sldId="270"/>
            <ac:cxnSpMk id="28" creationId="{BE923B1C-57B6-4FA7-84F6-B5D0A4FD422F}"/>
          </ac:cxnSpMkLst>
        </pc:cxnChg>
        <pc:cxnChg chg="add mod">
          <ac:chgData name="Rafael Casado González" userId="1c71fca1-7e6b-4c6f-8614-522343b393e6" providerId="ADAL" clId="{BDEB5F43-180F-49B5-88D9-D12AC35A8243}" dt="2020-04-30T10:18:46.284" v="1712" actId="14100"/>
          <ac:cxnSpMkLst>
            <pc:docMk/>
            <pc:sldMk cId="822395198" sldId="270"/>
            <ac:cxnSpMk id="30" creationId="{DBBC10E1-AABC-4A31-920C-59F3E807AF15}"/>
          </ac:cxnSpMkLst>
        </pc:cxnChg>
        <pc:cxnChg chg="add mod">
          <ac:chgData name="Rafael Casado González" userId="1c71fca1-7e6b-4c6f-8614-522343b393e6" providerId="ADAL" clId="{BDEB5F43-180F-49B5-88D9-D12AC35A8243}" dt="2020-04-30T12:58:55.007" v="1905" actId="1076"/>
          <ac:cxnSpMkLst>
            <pc:docMk/>
            <pc:sldMk cId="822395198" sldId="270"/>
            <ac:cxnSpMk id="32" creationId="{AE402DF2-4325-489E-9646-6580A9C0FD16}"/>
          </ac:cxnSpMkLst>
        </pc:cxnChg>
        <pc:cxnChg chg="add mod">
          <ac:chgData name="Rafael Casado González" userId="1c71fca1-7e6b-4c6f-8614-522343b393e6" providerId="ADAL" clId="{BDEB5F43-180F-49B5-88D9-D12AC35A8243}" dt="2020-04-30T10:18:50.708" v="1713" actId="14100"/>
          <ac:cxnSpMkLst>
            <pc:docMk/>
            <pc:sldMk cId="822395198" sldId="270"/>
            <ac:cxnSpMk id="39" creationId="{9619BA9C-D22C-4791-BB20-234A7BABCDCA}"/>
          </ac:cxnSpMkLst>
        </pc:cxnChg>
        <pc:cxnChg chg="mod topLvl">
          <ac:chgData name="Rafael Casado González" userId="1c71fca1-7e6b-4c6f-8614-522343b393e6" providerId="ADAL" clId="{BDEB5F43-180F-49B5-88D9-D12AC35A8243}" dt="2020-04-30T10:19:24.401" v="1717" actId="164"/>
          <ac:cxnSpMkLst>
            <pc:docMk/>
            <pc:sldMk cId="822395198" sldId="270"/>
            <ac:cxnSpMk id="48" creationId="{48E60261-FB72-4861-A59A-ED830F3B729F}"/>
          </ac:cxnSpMkLst>
        </pc:cxnChg>
        <pc:cxnChg chg="mod topLvl">
          <ac:chgData name="Rafael Casado González" userId="1c71fca1-7e6b-4c6f-8614-522343b393e6" providerId="ADAL" clId="{BDEB5F43-180F-49B5-88D9-D12AC35A8243}" dt="2020-04-30T10:19:27.163" v="1719" actId="21"/>
          <ac:cxnSpMkLst>
            <pc:docMk/>
            <pc:sldMk cId="822395198" sldId="270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09:47:50.588" v="1711" actId="1076"/>
        <pc:sldMkLst>
          <pc:docMk/>
          <pc:sldMk cId="3695896389" sldId="271"/>
        </pc:sldMkLst>
        <pc:spChg chg="mod">
          <ac:chgData name="Rafael Casado González" userId="1c71fca1-7e6b-4c6f-8614-522343b393e6" providerId="ADAL" clId="{BDEB5F43-180F-49B5-88D9-D12AC35A8243}" dt="2020-04-30T09:45:19.444" v="1696" actId="14100"/>
          <ac:spMkLst>
            <pc:docMk/>
            <pc:sldMk cId="3695896389" sldId="271"/>
            <ac:spMk id="19" creationId="{820C0179-D501-4D0A-8FC1-B2ED3DC94EDA}"/>
          </ac:spMkLst>
        </pc:spChg>
        <pc:spChg chg="del">
          <ac:chgData name="Rafael Casado González" userId="1c71fca1-7e6b-4c6f-8614-522343b393e6" providerId="ADAL" clId="{BDEB5F43-180F-49B5-88D9-D12AC35A8243}" dt="2020-04-29T13:13:22.501" v="1638" actId="478"/>
          <ac:spMkLst>
            <pc:docMk/>
            <pc:sldMk cId="3695896389" sldId="271"/>
            <ac:spMk id="65" creationId="{0467F1F1-E378-41C9-84A7-79E0A8F31117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68" creationId="{35589A5F-BED6-4CFC-950F-D81DF3375749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72" creationId="{1811BE67-A633-4F1B-9579-09529C90FA7E}"/>
          </ac:spMkLst>
        </pc:spChg>
        <pc:grpChg chg="del">
          <ac:chgData name="Rafael Casado González" userId="1c71fca1-7e6b-4c6f-8614-522343b393e6" providerId="ADAL" clId="{BDEB5F43-180F-49B5-88D9-D12AC35A8243}" dt="2020-04-29T13:13:24.384" v="1639" actId="478"/>
          <ac:grpSpMkLst>
            <pc:docMk/>
            <pc:sldMk cId="3695896389" sldId="271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09:47:50.588" v="1711" actId="1076"/>
          <ac:cxnSpMkLst>
            <pc:docMk/>
            <pc:sldMk cId="3695896389" sldId="271"/>
            <ac:cxnSpMk id="7" creationId="{3AE9D5F1-4770-464F-B786-27801D5BE061}"/>
          </ac:cxnSpMkLst>
        </pc:cxnChg>
        <pc:cxnChg chg="del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8" creationId="{48E60261-FB72-4861-A59A-ED830F3B729F}"/>
          </ac:cxnSpMkLst>
        </pc:cxnChg>
        <pc:cxnChg chg="del mod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9" creationId="{4A6C35C6-9D92-4F48-9861-CFEAB6E704AB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3.695" v="1710" actId="1076"/>
        <pc:sldMkLst>
          <pc:docMk/>
          <pc:sldMk cId="1028956222" sldId="272"/>
        </pc:sldMkLst>
        <pc:spChg chg="mod">
          <ac:chgData name="Rafael Casado González" userId="1c71fca1-7e6b-4c6f-8614-522343b393e6" providerId="ADAL" clId="{BDEB5F43-180F-49B5-88D9-D12AC35A8243}" dt="2020-04-29T13:15:10.062" v="1651" actId="14100"/>
          <ac:spMkLst>
            <pc:docMk/>
            <pc:sldMk cId="1028956222" sldId="272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3.695" v="1710" actId="1076"/>
          <ac:cxnSpMkLst>
            <pc:docMk/>
            <pc:sldMk cId="1028956222" sldId="272"/>
            <ac:cxnSpMk id="7" creationId="{71547924-3602-47FC-A498-36C98DDB0F63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0.051" v="1709" actId="1076"/>
        <pc:sldMkLst>
          <pc:docMk/>
          <pc:sldMk cId="158156658" sldId="273"/>
        </pc:sldMkLst>
        <pc:spChg chg="mod">
          <ac:chgData name="Rafael Casado González" userId="1c71fca1-7e6b-4c6f-8614-522343b393e6" providerId="ADAL" clId="{BDEB5F43-180F-49B5-88D9-D12AC35A8243}" dt="2020-04-29T13:15:13.171" v="1652" actId="14100"/>
          <ac:spMkLst>
            <pc:docMk/>
            <pc:sldMk cId="158156658" sldId="273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0.051" v="1709" actId="1076"/>
          <ac:cxnSpMkLst>
            <pc:docMk/>
            <pc:sldMk cId="158156658" sldId="273"/>
            <ac:cxnSpMk id="7" creationId="{B77E7910-8E1D-4DEF-8533-A0BE79670398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12.233" v="1916" actId="21"/>
        <pc:sldMkLst>
          <pc:docMk/>
          <pc:sldMk cId="128087689" sldId="274"/>
        </pc:sldMkLst>
        <pc:spChg chg="mod ord">
          <ac:chgData name="Rafael Casado González" userId="1c71fca1-7e6b-4c6f-8614-522343b393e6" providerId="ADAL" clId="{BDEB5F43-180F-49B5-88D9-D12AC35A8243}" dt="2020-04-29T13:25:49.386" v="1686" actId="14100"/>
          <ac:spMkLst>
            <pc:docMk/>
            <pc:sldMk cId="128087689" sldId="274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2:44:09.082" v="1847" actId="14100"/>
          <ac:spMkLst>
            <pc:docMk/>
            <pc:sldMk cId="128087689" sldId="274"/>
            <ac:spMk id="19" creationId="{820C0179-D501-4D0A-8FC1-B2ED3DC94EDA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5" creationId="{0467F1F1-E378-41C9-84A7-79E0A8F31117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8" creationId="{35589A5F-BED6-4CFC-950F-D81DF3375749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72" creationId="{1811BE67-A633-4F1B-9579-09529C90FA7E}"/>
          </ac:spMkLst>
        </pc:spChg>
        <pc:grpChg chg="add del mod">
          <ac:chgData name="Rafael Casado González" userId="1c71fca1-7e6b-4c6f-8614-522343b393e6" providerId="ADAL" clId="{BDEB5F43-180F-49B5-88D9-D12AC35A8243}" dt="2020-04-30T10:19:04.671" v="1716" actId="478"/>
          <ac:grpSpMkLst>
            <pc:docMk/>
            <pc:sldMk cId="128087689" sldId="274"/>
            <ac:grpSpMk id="2" creationId="{437C57A8-2A27-4DDF-B45D-D1D5F560199A}"/>
          </ac:grpSpMkLst>
        </pc:grpChg>
        <pc:grpChg chg="mod">
          <ac:chgData name="Rafael Casado González" userId="1c71fca1-7e6b-4c6f-8614-522343b393e6" providerId="ADAL" clId="{BDEB5F43-180F-49B5-88D9-D12AC35A8243}" dt="2020-04-29T13:27:43.825" v="1689" actId="164"/>
          <ac:grpSpMkLst>
            <pc:docMk/>
            <pc:sldMk cId="128087689" sldId="274"/>
            <ac:grpSpMk id="6" creationId="{9B1EBFA0-7A8C-43DD-80F3-14765C741449}"/>
          </ac:grpSpMkLst>
        </pc:grpChg>
        <pc:grpChg chg="add mod ord">
          <ac:chgData name="Rafael Casado González" userId="1c71fca1-7e6b-4c6f-8614-522343b393e6" providerId="ADAL" clId="{BDEB5F43-180F-49B5-88D9-D12AC35A8243}" dt="2020-04-30T10:20:01.574" v="1723" actId="167"/>
          <ac:grpSpMkLst>
            <pc:docMk/>
            <pc:sldMk cId="128087689" sldId="274"/>
            <ac:grpSpMk id="20" creationId="{33DFD365-2F74-4E32-97F0-39FC3E367742}"/>
          </ac:grpSpMkLst>
        </pc:grpChg>
        <pc:cxnChg chg="del">
          <ac:chgData name="Rafael Casado González" userId="1c71fca1-7e6b-4c6f-8614-522343b393e6" providerId="ADAL" clId="{BDEB5F43-180F-49B5-88D9-D12AC35A8243}" dt="2020-04-30T10:18:58.614" v="1714" actId="478"/>
          <ac:cxnSpMkLst>
            <pc:docMk/>
            <pc:sldMk cId="128087689" sldId="274"/>
            <ac:cxnSpMk id="30" creationId="{DBBC10E1-AABC-4A31-920C-59F3E807AF15}"/>
          </ac:cxnSpMkLst>
        </pc:cxnChg>
        <pc:cxnChg chg="add">
          <ac:chgData name="Rafael Casado González" userId="1c71fca1-7e6b-4c6f-8614-522343b393e6" providerId="ADAL" clId="{BDEB5F43-180F-49B5-88D9-D12AC35A8243}" dt="2020-04-30T10:19:32.439" v="1720"/>
          <ac:cxnSpMkLst>
            <pc:docMk/>
            <pc:sldMk cId="128087689" sldId="274"/>
            <ac:cxnSpMk id="31" creationId="{8FFF67D7-8C72-465F-8011-492884EC5139}"/>
          </ac:cxnSpMkLst>
        </pc:cxnChg>
        <pc:cxnChg chg="add mod">
          <ac:chgData name="Rafael Casado González" userId="1c71fca1-7e6b-4c6f-8614-522343b393e6" providerId="ADAL" clId="{BDEB5F43-180F-49B5-88D9-D12AC35A8243}" dt="2020-04-30T10:19:43.423" v="1721" actId="1076"/>
          <ac:cxnSpMkLst>
            <pc:docMk/>
            <pc:sldMk cId="128087689" sldId="274"/>
            <ac:cxnSpMk id="32" creationId="{50CBE2F9-A72E-4B74-BDB3-09EA28A160B5}"/>
          </ac:cxnSpMkLst>
        </pc:cxnChg>
        <pc:cxnChg chg="add">
          <ac:chgData name="Rafael Casado González" userId="1c71fca1-7e6b-4c6f-8614-522343b393e6" providerId="ADAL" clId="{BDEB5F43-180F-49B5-88D9-D12AC35A8243}" dt="2020-04-30T10:31:05.386" v="1803"/>
          <ac:cxnSpMkLst>
            <pc:docMk/>
            <pc:sldMk cId="128087689" sldId="274"/>
            <ac:cxnSpMk id="33" creationId="{13E335A4-82B8-468A-81E2-FF9445425423}"/>
          </ac:cxnSpMkLst>
        </pc:cxnChg>
        <pc:cxnChg chg="add del">
          <ac:chgData name="Rafael Casado González" userId="1c71fca1-7e6b-4c6f-8614-522343b393e6" providerId="ADAL" clId="{BDEB5F43-180F-49B5-88D9-D12AC35A8243}" dt="2020-04-30T13:00:12.233" v="1916" actId="21"/>
          <ac:cxnSpMkLst>
            <pc:docMk/>
            <pc:sldMk cId="128087689" sldId="274"/>
            <ac:cxnSpMk id="34" creationId="{82B66CDF-9357-4740-BAB7-1A0C51112795}"/>
          </ac:cxnSpMkLst>
        </pc:cxnChg>
        <pc:cxnChg chg="del mod">
          <ac:chgData name="Rafael Casado González" userId="1c71fca1-7e6b-4c6f-8614-522343b393e6" providerId="ADAL" clId="{BDEB5F43-180F-49B5-88D9-D12AC35A8243}" dt="2020-04-30T10:19:00.010" v="1715" actId="478"/>
          <ac:cxnSpMkLst>
            <pc:docMk/>
            <pc:sldMk cId="128087689" sldId="274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29T13:27:43.825" v="1689" actId="164"/>
          <ac:cxnSpMkLst>
            <pc:docMk/>
            <pc:sldMk cId="128087689" sldId="274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19:04.671" v="1716" actId="478"/>
          <ac:cxnSpMkLst>
            <pc:docMk/>
            <pc:sldMk cId="128087689" sldId="274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2:39.915" v="1932" actId="14100"/>
        <pc:sldMkLst>
          <pc:docMk/>
          <pc:sldMk cId="45258969" sldId="275"/>
        </pc:sldMkLst>
        <pc:spChg chg="mod">
          <ac:chgData name="Rafael Casado González" userId="1c71fca1-7e6b-4c6f-8614-522343b393e6" providerId="ADAL" clId="{BDEB5F43-180F-49B5-88D9-D12AC35A8243}" dt="2020-04-30T13:02:29.506" v="1930" actId="14100"/>
          <ac:spMkLst>
            <pc:docMk/>
            <pc:sldMk cId="45258969" sldId="275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3:01:58.008" v="1925" actId="14100"/>
          <ac:spMkLst>
            <pc:docMk/>
            <pc:sldMk cId="45258969" sldId="275"/>
            <ac:spMk id="19" creationId="{820C0179-D501-4D0A-8FC1-B2ED3DC94EDA}"/>
          </ac:spMkLst>
        </pc:spChg>
        <pc:grpChg chg="mod">
          <ac:chgData name="Rafael Casado González" userId="1c71fca1-7e6b-4c6f-8614-522343b393e6" providerId="ADAL" clId="{BDEB5F43-180F-49B5-88D9-D12AC35A8243}" dt="2020-04-30T12:54:52.610" v="1879" actId="1076"/>
          <ac:grpSpMkLst>
            <pc:docMk/>
            <pc:sldMk cId="45258969" sldId="275"/>
            <ac:grpSpMk id="23" creationId="{A3E3D0DA-6714-43F5-BE09-07622DB52DA6}"/>
          </ac:grpSpMkLst>
        </pc:grpChg>
        <pc:cxnChg chg="add mod">
          <ac:chgData name="Rafael Casado González" userId="1c71fca1-7e6b-4c6f-8614-522343b393e6" providerId="ADAL" clId="{BDEB5F43-180F-49B5-88D9-D12AC35A8243}" dt="2020-04-30T09:47:10.742" v="1701" actId="13822"/>
          <ac:cxnSpMkLst>
            <pc:docMk/>
            <pc:sldMk cId="45258969" sldId="275"/>
            <ac:cxnSpMk id="3" creationId="{717EF13F-B6B9-4A0A-938E-2C8F62BF11C4}"/>
          </ac:cxnSpMkLst>
        </pc:cxnChg>
        <pc:cxnChg chg="add del">
          <ac:chgData name="Rafael Casado González" userId="1c71fca1-7e6b-4c6f-8614-522343b393e6" providerId="ADAL" clId="{BDEB5F43-180F-49B5-88D9-D12AC35A8243}" dt="2020-04-30T09:47:24.505" v="1704"/>
          <ac:cxnSpMkLst>
            <pc:docMk/>
            <pc:sldMk cId="45258969" sldId="275"/>
            <ac:cxnSpMk id="9" creationId="{C1A1F5E3-42FB-417B-BDF4-F87BD3409CC8}"/>
          </ac:cxnSpMkLst>
        </pc:cxnChg>
        <pc:cxnChg chg="add mod">
          <ac:chgData name="Rafael Casado González" userId="1c71fca1-7e6b-4c6f-8614-522343b393e6" providerId="ADAL" clId="{BDEB5F43-180F-49B5-88D9-D12AC35A8243}" dt="2020-04-30T13:02:39.915" v="1932" actId="14100"/>
          <ac:cxnSpMkLst>
            <pc:docMk/>
            <pc:sldMk cId="45258969" sldId="275"/>
            <ac:cxnSpMk id="10" creationId="{DE88D0C7-8E4F-4A4F-8720-CE0B7A5003AE}"/>
          </ac:cxnSpMkLst>
        </pc:cxnChg>
        <pc:cxnChg chg="add del">
          <ac:chgData name="Rafael Casado González" userId="1c71fca1-7e6b-4c6f-8614-522343b393e6" providerId="ADAL" clId="{BDEB5F43-180F-49B5-88D9-D12AC35A8243}" dt="2020-04-30T12:55:38.054" v="1887" actId="478"/>
          <ac:cxnSpMkLst>
            <pc:docMk/>
            <pc:sldMk cId="45258969" sldId="275"/>
            <ac:cxnSpMk id="11" creationId="{B2E3E901-A614-4E00-AD4F-DF96CEAFD625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35.617" v="1708" actId="1076"/>
        <pc:sldMkLst>
          <pc:docMk/>
          <pc:sldMk cId="982969529" sldId="276"/>
        </pc:sldMkLst>
        <pc:spChg chg="mod">
          <ac:chgData name="Rafael Casado González" userId="1c71fca1-7e6b-4c6f-8614-522343b393e6" providerId="ADAL" clId="{BDEB5F43-180F-49B5-88D9-D12AC35A8243}" dt="2020-04-30T09:46:13.702" v="1698" actId="14100"/>
          <ac:spMkLst>
            <pc:docMk/>
            <pc:sldMk cId="982969529" sldId="276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35.617" v="1708" actId="1076"/>
          <ac:cxnSpMkLst>
            <pc:docMk/>
            <pc:sldMk cId="982969529" sldId="276"/>
            <ac:cxnSpMk id="7" creationId="{60198E09-3B3D-4128-B5F6-F3CF0DD94F7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27.318" v="1918" actId="478"/>
        <pc:sldMkLst>
          <pc:docMk/>
          <pc:sldMk cId="1675281427" sldId="277"/>
        </pc:sldMkLst>
        <pc:spChg chg="mod">
          <ac:chgData name="Rafael Casado González" userId="1c71fca1-7e6b-4c6f-8614-522343b393e6" providerId="ADAL" clId="{BDEB5F43-180F-49B5-88D9-D12AC35A8243}" dt="2020-04-30T10:23:35.139" v="1742" actId="14100"/>
          <ac:spMkLst>
            <pc:docMk/>
            <pc:sldMk cId="1675281427" sldId="277"/>
            <ac:spMk id="17" creationId="{366B746A-A0BB-48C7-8C8F-65002AF0FDBD}"/>
          </ac:spMkLst>
        </pc:spChg>
        <pc:spChg chg="add del mod">
          <ac:chgData name="Rafael Casado González" userId="1c71fca1-7e6b-4c6f-8614-522343b393e6" providerId="ADAL" clId="{BDEB5F43-180F-49B5-88D9-D12AC35A8243}" dt="2020-04-30T10:22:59.842" v="1739" actId="478"/>
          <ac:spMkLst>
            <pc:docMk/>
            <pc:sldMk cId="1675281427" sldId="277"/>
            <ac:spMk id="18" creationId="{EC030377-B5D0-4D3E-8C99-6E800FD4262B}"/>
          </ac:spMkLst>
        </pc:spChg>
        <pc:spChg chg="mod">
          <ac:chgData name="Rafael Casado González" userId="1c71fca1-7e6b-4c6f-8614-522343b393e6" providerId="ADAL" clId="{BDEB5F43-180F-49B5-88D9-D12AC35A8243}" dt="2020-04-30T10:23:04.818" v="1740" actId="14100"/>
          <ac:spMkLst>
            <pc:docMk/>
            <pc:sldMk cId="1675281427" sldId="277"/>
            <ac:spMk id="19" creationId="{820C0179-D501-4D0A-8FC1-B2ED3DC94EDA}"/>
          </ac:spMkLst>
        </pc:spChg>
        <pc:cxnChg chg="add">
          <ac:chgData name="Rafael Casado González" userId="1c71fca1-7e6b-4c6f-8614-522343b393e6" providerId="ADAL" clId="{BDEB5F43-180F-49B5-88D9-D12AC35A8243}" dt="2020-04-30T10:31:07.945" v="1804"/>
          <ac:cxnSpMkLst>
            <pc:docMk/>
            <pc:sldMk cId="1675281427" sldId="277"/>
            <ac:cxnSpMk id="30" creationId="{31B16F34-71AF-4B6F-8149-6C7B7F57750F}"/>
          </ac:cxnSpMkLst>
        </pc:cxnChg>
        <pc:cxnChg chg="add del">
          <ac:chgData name="Rafael Casado González" userId="1c71fca1-7e6b-4c6f-8614-522343b393e6" providerId="ADAL" clId="{BDEB5F43-180F-49B5-88D9-D12AC35A8243}" dt="2020-04-30T13:00:27.318" v="1918" actId="478"/>
          <ac:cxnSpMkLst>
            <pc:docMk/>
            <pc:sldMk cId="1675281427" sldId="277"/>
            <ac:cxnSpMk id="33" creationId="{0904C04B-A23D-47E4-AB8F-546E3AD6381D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5:33.237" v="1861" actId="571"/>
        <pc:sldMkLst>
          <pc:docMk/>
          <pc:sldMk cId="314548367" sldId="278"/>
        </pc:sldMkLst>
        <pc:spChg chg="add del">
          <ac:chgData name="Rafael Casado González" userId="1c71fca1-7e6b-4c6f-8614-522343b393e6" providerId="ADAL" clId="{BDEB5F43-180F-49B5-88D9-D12AC35A8243}" dt="2020-04-30T12:45:17.106" v="1854"/>
          <ac:spMkLst>
            <pc:docMk/>
            <pc:sldMk cId="314548367" sldId="278"/>
            <ac:spMk id="4" creationId="{7E23F055-9E94-4735-8039-995F86E9765C}"/>
          </ac:spMkLst>
        </pc:spChg>
        <pc:spChg chg="mod">
          <ac:chgData name="Rafael Casado González" userId="1c71fca1-7e6b-4c6f-8614-522343b393e6" providerId="ADAL" clId="{BDEB5F43-180F-49B5-88D9-D12AC35A8243}" dt="2020-04-30T10:23:49.131" v="1744" actId="14100"/>
          <ac:spMkLst>
            <pc:docMk/>
            <pc:sldMk cId="314548367" sldId="278"/>
            <ac:spMk id="17" creationId="{366B746A-A0BB-48C7-8C8F-65002AF0FDBD}"/>
          </ac:spMkLst>
        </pc:spChg>
        <pc:cxnChg chg="add">
          <ac:chgData name="Rafael Casado González" userId="1c71fca1-7e6b-4c6f-8614-522343b393e6" providerId="ADAL" clId="{BDEB5F43-180F-49B5-88D9-D12AC35A8243}" dt="2020-04-30T10:31:09.342" v="1805"/>
          <ac:cxnSpMkLst>
            <pc:docMk/>
            <pc:sldMk cId="314548367" sldId="278"/>
            <ac:cxnSpMk id="18" creationId="{12918FB8-672B-4A08-B084-BD84884C9010}"/>
          </ac:cxnSpMkLst>
        </pc:cxnChg>
        <pc:cxnChg chg="add mod">
          <ac:chgData name="Rafael Casado González" userId="1c71fca1-7e6b-4c6f-8614-522343b393e6" providerId="ADAL" clId="{BDEB5F43-180F-49B5-88D9-D12AC35A8243}" dt="2020-04-30T12:45:33.237" v="1861" actId="571"/>
          <ac:cxnSpMkLst>
            <pc:docMk/>
            <pc:sldMk cId="314548367" sldId="278"/>
            <ac:cxnSpMk id="30" creationId="{21D189E7-B60D-49F8-929F-DE28F92CA811}"/>
          </ac:cxnSpMkLst>
        </pc:cxnChg>
        <pc:cxnChg chg="add mod">
          <ac:chgData name="Rafael Casado González" userId="1c71fca1-7e6b-4c6f-8614-522343b393e6" providerId="ADAL" clId="{BDEB5F43-180F-49B5-88D9-D12AC35A8243}" dt="2020-04-30T12:45:31.726" v="1858" actId="571"/>
          <ac:cxnSpMkLst>
            <pc:docMk/>
            <pc:sldMk cId="314548367" sldId="278"/>
            <ac:cxnSpMk id="33" creationId="{3CC0C004-80E5-4FE7-B99B-DA645B7D5A12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6:38.603" v="1862" actId="14100"/>
        <pc:sldMkLst>
          <pc:docMk/>
          <pc:sldMk cId="235441750" sldId="279"/>
        </pc:sldMkLst>
        <pc:spChg chg="mod">
          <ac:chgData name="Rafael Casado González" userId="1c71fca1-7e6b-4c6f-8614-522343b393e6" providerId="ADAL" clId="{BDEB5F43-180F-49B5-88D9-D12AC35A8243}" dt="2020-04-30T12:46:38.603" v="1862" actId="14100"/>
          <ac:spMkLst>
            <pc:docMk/>
            <pc:sldMk cId="235441750" sldId="279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28:52.707" v="1786"/>
          <ac:spMkLst>
            <pc:docMk/>
            <pc:sldMk cId="235441750" sldId="279"/>
            <ac:spMk id="68" creationId="{35589A5F-BED6-4CFC-950F-D81DF3375749}"/>
          </ac:spMkLst>
        </pc:spChg>
        <pc:grpChg chg="mod">
          <ac:chgData name="Rafael Casado González" userId="1c71fca1-7e6b-4c6f-8614-522343b393e6" providerId="ADAL" clId="{BDEB5F43-180F-49B5-88D9-D12AC35A8243}" dt="2020-04-30T10:28:52.707" v="1786"/>
          <ac:grpSpMkLst>
            <pc:docMk/>
            <pc:sldMk cId="235441750" sldId="279"/>
            <ac:grpSpMk id="4" creationId="{34FEED3C-BBED-4FCB-9041-43A88A0855F0}"/>
          </ac:grpSpMkLst>
        </pc:grpChg>
        <pc:grpChg chg="mod">
          <ac:chgData name="Rafael Casado González" userId="1c71fca1-7e6b-4c6f-8614-522343b393e6" providerId="ADAL" clId="{BDEB5F43-180F-49B5-88D9-D12AC35A8243}" dt="2020-04-30T10:28:28.455" v="1781"/>
          <ac:grpSpMkLst>
            <pc:docMk/>
            <pc:sldMk cId="235441750" sldId="279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10:32:37.269" v="1813" actId="1076"/>
          <ac:cxnSpMkLst>
            <pc:docMk/>
            <pc:sldMk cId="235441750" sldId="279"/>
            <ac:cxnSpMk id="24" creationId="{A7D5FEFC-6318-4443-9B2F-92CCBB3876CA}"/>
          </ac:cxnSpMkLst>
        </pc:cxnChg>
        <pc:cxnChg chg="mod">
          <ac:chgData name="Rafael Casado González" userId="1c71fca1-7e6b-4c6f-8614-522343b393e6" providerId="ADAL" clId="{BDEB5F43-180F-49B5-88D9-D12AC35A8243}" dt="2020-04-30T10:31:44.853" v="1807" actId="1076"/>
          <ac:cxnSpMkLst>
            <pc:docMk/>
            <pc:sldMk cId="235441750" sldId="279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30T10:26:41.686" v="1760" actId="14100"/>
          <ac:cxnSpMkLst>
            <pc:docMk/>
            <pc:sldMk cId="235441750" sldId="279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26:57.085" v="1762" actId="14100"/>
          <ac:cxnSpMkLst>
            <pc:docMk/>
            <pc:sldMk cId="235441750" sldId="279"/>
            <ac:cxnSpMk id="49" creationId="{4A6C35C6-9D92-4F48-9861-CFEAB6E704AB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101298515" sldId="279"/>
        </pc:sldMkLst>
      </pc:sldChg>
      <pc:sldChg chg="addSp delSp modSp add">
        <pc:chgData name="Rafael Casado González" userId="1c71fca1-7e6b-4c6f-8614-522343b393e6" providerId="ADAL" clId="{BDEB5F43-180F-49B5-88D9-D12AC35A8243}" dt="2020-04-30T10:35:25.091" v="1831"/>
        <pc:sldMkLst>
          <pc:docMk/>
          <pc:sldMk cId="1721676208" sldId="280"/>
        </pc:sldMkLst>
        <pc:spChg chg="add mod">
          <ac:chgData name="Rafael Casado González" userId="1c71fca1-7e6b-4c6f-8614-522343b393e6" providerId="ADAL" clId="{BDEB5F43-180F-49B5-88D9-D12AC35A8243}" dt="2020-04-30T10:35:03.349" v="1829" actId="14100"/>
          <ac:spMkLst>
            <pc:docMk/>
            <pc:sldMk cId="1721676208" sldId="280"/>
            <ac:spMk id="18" creationId="{F560AAB3-F23E-4691-BBFD-9343D61D20FD}"/>
          </ac:spMkLst>
        </pc:spChg>
        <pc:spChg chg="del">
          <ac:chgData name="Rafael Casado González" userId="1c71fca1-7e6b-4c6f-8614-522343b393e6" providerId="ADAL" clId="{BDEB5F43-180F-49B5-88D9-D12AC35A8243}" dt="2020-04-30T10:33:40.858" v="1817" actId="478"/>
          <ac:spMkLst>
            <pc:docMk/>
            <pc:sldMk cId="1721676208" sldId="280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35:06.594" v="1830" actId="478"/>
          <ac:spMkLst>
            <pc:docMk/>
            <pc:sldMk cId="1721676208" sldId="280"/>
            <ac:spMk id="30" creationId="{D01524F8-913C-4344-9E26-7D65BA25300B}"/>
          </ac:spMkLst>
        </pc:spChg>
        <pc:grpChg chg="del">
          <ac:chgData name="Rafael Casado González" userId="1c71fca1-7e6b-4c6f-8614-522343b393e6" providerId="ADAL" clId="{BDEB5F43-180F-49B5-88D9-D12AC35A8243}" dt="2020-04-30T10:33:20.501" v="1814" actId="478"/>
          <ac:grpSpMkLst>
            <pc:docMk/>
            <pc:sldMk cId="1721676208" sldId="280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0.501" v="1814" actId="478"/>
          <ac:cxnSpMkLst>
            <pc:docMk/>
            <pc:sldMk cId="1721676208" sldId="280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5.091" v="1831"/>
          <ac:cxnSpMkLst>
            <pc:docMk/>
            <pc:sldMk cId="1721676208" sldId="280"/>
            <ac:cxnSpMk id="33" creationId="{2C0B2747-E84C-4E28-8B01-F4832D751DB6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4175816545" sldId="280"/>
        </pc:sldMkLst>
      </pc:sldChg>
      <pc:sldChg chg="addSp delSp modSp add">
        <pc:chgData name="Rafael Casado González" userId="1c71fca1-7e6b-4c6f-8614-522343b393e6" providerId="ADAL" clId="{BDEB5F43-180F-49B5-88D9-D12AC35A8243}" dt="2020-04-30T10:36:07.775" v="1836" actId="14100"/>
        <pc:sldMkLst>
          <pc:docMk/>
          <pc:sldMk cId="30255414" sldId="281"/>
        </pc:sldMkLst>
        <pc:spChg chg="add del">
          <ac:chgData name="Rafael Casado González" userId="1c71fca1-7e6b-4c6f-8614-522343b393e6" providerId="ADAL" clId="{BDEB5F43-180F-49B5-88D9-D12AC35A8243}" dt="2020-04-30T10:35:52.432" v="1834" actId="478"/>
          <ac:spMkLst>
            <pc:docMk/>
            <pc:sldMk cId="30255414" sldId="281"/>
            <ac:spMk id="18" creationId="{F330FA05-C48A-414A-9371-4F490F93C9B7}"/>
          </ac:spMkLst>
        </pc:spChg>
        <pc:spChg chg="del">
          <ac:chgData name="Rafael Casado González" userId="1c71fca1-7e6b-4c6f-8614-522343b393e6" providerId="ADAL" clId="{BDEB5F43-180F-49B5-88D9-D12AC35A8243}" dt="2020-04-30T10:33:44.723" v="1819" actId="478"/>
          <ac:spMkLst>
            <pc:docMk/>
            <pc:sldMk cId="30255414" sldId="281"/>
            <ac:spMk id="19" creationId="{820C0179-D501-4D0A-8FC1-B2ED3DC94EDA}"/>
          </ac:spMkLst>
        </pc:spChg>
        <pc:spChg chg="add mod">
          <ac:chgData name="Rafael Casado González" userId="1c71fca1-7e6b-4c6f-8614-522343b393e6" providerId="ADAL" clId="{BDEB5F43-180F-49B5-88D9-D12AC35A8243}" dt="2020-04-30T10:36:07.775" v="1836" actId="14100"/>
          <ac:spMkLst>
            <pc:docMk/>
            <pc:sldMk cId="30255414" sldId="281"/>
            <ac:spMk id="33" creationId="{0E6ABC3D-EDB5-43C1-9E1F-4EF1721C666F}"/>
          </ac:spMkLst>
        </pc:spChg>
        <pc:grpChg chg="del">
          <ac:chgData name="Rafael Casado González" userId="1c71fca1-7e6b-4c6f-8614-522343b393e6" providerId="ADAL" clId="{BDEB5F43-180F-49B5-88D9-D12AC35A8243}" dt="2020-04-30T10:33:25.291" v="1815" actId="478"/>
          <ac:grpSpMkLst>
            <pc:docMk/>
            <pc:sldMk cId="30255414" sldId="281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5.291" v="1815" actId="478"/>
          <ac:cxnSpMkLst>
            <pc:docMk/>
            <pc:sldMk cId="30255414" sldId="281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6.496" v="1832"/>
          <ac:cxnSpMkLst>
            <pc:docMk/>
            <pc:sldMk cId="30255414" sldId="281"/>
            <ac:cxnSpMk id="30" creationId="{C45D24DE-F3AD-4805-A45D-AB062AC1AF2A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80884666" sldId="281"/>
        </pc:sldMkLst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12394544" sldId="282"/>
        </pc:sldMkLst>
      </pc:sldChg>
      <pc:sldChg chg="addSp delSp modSp add">
        <pc:chgData name="Rafael Casado González" userId="1c71fca1-7e6b-4c6f-8614-522343b393e6" providerId="ADAL" clId="{BDEB5F43-180F-49B5-88D9-D12AC35A8243}" dt="2020-04-30T12:49:00.889" v="1875" actId="478"/>
        <pc:sldMkLst>
          <pc:docMk/>
          <pc:sldMk cId="229967442" sldId="282"/>
        </pc:sldMkLst>
        <pc:spChg chg="mod">
          <ac:chgData name="Rafael Casado González" userId="1c71fca1-7e6b-4c6f-8614-522343b393e6" providerId="ADAL" clId="{BDEB5F43-180F-49B5-88D9-D12AC35A8243}" dt="2020-04-30T12:44:10.966" v="1849" actId="14100"/>
          <ac:spMkLst>
            <pc:docMk/>
            <pc:sldMk cId="229967442" sldId="282"/>
            <ac:spMk id="17" creationId="{366B746A-A0BB-48C7-8C8F-65002AF0FDBD}"/>
          </ac:spMkLst>
        </pc:spChg>
        <pc:spChg chg="add del">
          <ac:chgData name="Rafael Casado González" userId="1c71fca1-7e6b-4c6f-8614-522343b393e6" providerId="ADAL" clId="{BDEB5F43-180F-49B5-88D9-D12AC35A8243}" dt="2020-04-30T10:36:20.443" v="1837" actId="478"/>
          <ac:spMkLst>
            <pc:docMk/>
            <pc:sldMk cId="229967442" sldId="282"/>
            <ac:spMk id="18" creationId="{3AB27370-4612-429D-8CE1-B6DBE93BBD08}"/>
          </ac:spMkLst>
        </pc:spChg>
        <pc:spChg chg="del">
          <ac:chgData name="Rafael Casado González" userId="1c71fca1-7e6b-4c6f-8614-522343b393e6" providerId="ADAL" clId="{BDEB5F43-180F-49B5-88D9-D12AC35A8243}" dt="2020-04-30T10:33:49.625" v="1821" actId="478"/>
          <ac:spMkLst>
            <pc:docMk/>
            <pc:sldMk cId="229967442" sldId="282"/>
            <ac:spMk id="19" creationId="{820C0179-D501-4D0A-8FC1-B2ED3DC94EDA}"/>
          </ac:spMkLst>
        </pc:spChg>
        <pc:spChg chg="add del">
          <ac:chgData name="Rafael Casado González" userId="1c71fca1-7e6b-4c6f-8614-522343b393e6" providerId="ADAL" clId="{BDEB5F43-180F-49B5-88D9-D12AC35A8243}" dt="2020-04-30T10:36:31.994" v="1839" actId="478"/>
          <ac:spMkLst>
            <pc:docMk/>
            <pc:sldMk cId="229967442" sldId="282"/>
            <ac:spMk id="33" creationId="{7E711222-A4ED-4D55-8171-55AF11EE96F9}"/>
          </ac:spMkLst>
        </pc:spChg>
        <pc:spChg chg="add">
          <ac:chgData name="Rafael Casado González" userId="1c71fca1-7e6b-4c6f-8614-522343b393e6" providerId="ADAL" clId="{BDEB5F43-180F-49B5-88D9-D12AC35A8243}" dt="2020-04-30T10:36:32.217" v="1840"/>
          <ac:spMkLst>
            <pc:docMk/>
            <pc:sldMk cId="229967442" sldId="282"/>
            <ac:spMk id="34" creationId="{C8CC91B4-F2C0-4ED3-B0DE-387DD9E1D882}"/>
          </ac:spMkLst>
        </pc:spChg>
        <pc:grpChg chg="del">
          <ac:chgData name="Rafael Casado González" userId="1c71fca1-7e6b-4c6f-8614-522343b393e6" providerId="ADAL" clId="{BDEB5F43-180F-49B5-88D9-D12AC35A8243}" dt="2020-04-30T10:33:27.233" v="1816" actId="478"/>
          <ac:grpSpMkLst>
            <pc:docMk/>
            <pc:sldMk cId="229967442" sldId="282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7.233" v="1816" actId="478"/>
          <ac:cxnSpMkLst>
            <pc:docMk/>
            <pc:sldMk cId="229967442" sldId="282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7.776" v="1833"/>
          <ac:cxnSpMkLst>
            <pc:docMk/>
            <pc:sldMk cId="229967442" sldId="282"/>
            <ac:cxnSpMk id="30" creationId="{6B0C6258-F855-4514-8FE6-E019830C8B97}"/>
          </ac:cxnSpMkLst>
        </pc:cxnChg>
        <pc:cxnChg chg="add del mod">
          <ac:chgData name="Rafael Casado González" userId="1c71fca1-7e6b-4c6f-8614-522343b393e6" providerId="ADAL" clId="{BDEB5F43-180F-49B5-88D9-D12AC35A8243}" dt="2020-04-30T12:48:57.670" v="1874" actId="478"/>
          <ac:cxnSpMkLst>
            <pc:docMk/>
            <pc:sldMk cId="229967442" sldId="282"/>
            <ac:cxnSpMk id="35" creationId="{18090572-D8EE-4B8C-A04C-E7CC73B5B97C}"/>
          </ac:cxnSpMkLst>
        </pc:cxnChg>
        <pc:cxnChg chg="add del mod">
          <ac:chgData name="Rafael Casado González" userId="1c71fca1-7e6b-4c6f-8614-522343b393e6" providerId="ADAL" clId="{BDEB5F43-180F-49B5-88D9-D12AC35A8243}" dt="2020-04-30T12:49:00.889" v="1875" actId="478"/>
          <ac:cxnSpMkLst>
            <pc:docMk/>
            <pc:sldMk cId="229967442" sldId="282"/>
            <ac:cxnSpMk id="36" creationId="{10DF884B-F6B1-4EA1-A45C-354A560ECDC6}"/>
          </ac:cxnSpMkLst>
        </pc:cxnChg>
        <pc:cxnChg chg="add del mod">
          <ac:chgData name="Rafael Casado González" userId="1c71fca1-7e6b-4c6f-8614-522343b393e6" providerId="ADAL" clId="{BDEB5F43-180F-49B5-88D9-D12AC35A8243}" dt="2020-04-30T12:48:56.528" v="1873" actId="478"/>
          <ac:cxnSpMkLst>
            <pc:docMk/>
            <pc:sldMk cId="229967442" sldId="282"/>
            <ac:cxnSpMk id="37" creationId="{BFE5ABCB-769E-4E82-A52C-F8272205D01C}"/>
          </ac:cxnSpMkLst>
        </pc:cxnChg>
      </pc:sldChg>
    </pc:docChg>
  </pc:docChgLst>
  <pc:docChgLst>
    <pc:chgData name="Rafael Casado González" userId="1c71fca1-7e6b-4c6f-8614-522343b393e6" providerId="ADAL" clId="{C068CBCB-ABA3-4EBD-9191-5FC95525782A}"/>
    <pc:docChg chg="undo custSel addSld delSld modSld sldOrd modSection">
      <pc:chgData name="Rafael Casado González" userId="1c71fca1-7e6b-4c6f-8614-522343b393e6" providerId="ADAL" clId="{C068CBCB-ABA3-4EBD-9191-5FC95525782A}" dt="2020-05-04T12:15:26.426" v="324" actId="47"/>
      <pc:docMkLst>
        <pc:docMk/>
      </pc:docMkLst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2796" sldId="25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648812051" sldId="260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537013360" sldId="261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010262630" sldId="264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877520366" sldId="265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688467481" sldId="266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731123343" sldId="26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937133810" sldId="268"/>
        </pc:sldMkLst>
      </pc:sldChg>
      <pc:sldChg chg="delSp">
        <pc:chgData name="Rafael Casado González" userId="1c71fca1-7e6b-4c6f-8614-522343b393e6" providerId="ADAL" clId="{C068CBCB-ABA3-4EBD-9191-5FC95525782A}" dt="2020-04-30T13:44:42.454" v="2" actId="478"/>
        <pc:sldMkLst>
          <pc:docMk/>
          <pc:sldMk cId="822395198" sldId="270"/>
        </pc:sldMkLst>
        <pc:cxnChg chg="del">
          <ac:chgData name="Rafael Casado González" userId="1c71fca1-7e6b-4c6f-8614-522343b393e6" providerId="ADAL" clId="{C068CBCB-ABA3-4EBD-9191-5FC95525782A}" dt="2020-04-30T13:44:42.454" v="2" actId="478"/>
          <ac:cxnSpMkLst>
            <pc:docMk/>
            <pc:sldMk cId="822395198" sldId="270"/>
            <ac:cxnSpMk id="32" creationId="{AE402DF2-4325-489E-9646-6580A9C0FD16}"/>
          </ac:cxnSpMkLst>
        </pc:cxnChg>
      </pc:sldChg>
      <pc:sldChg chg="del">
        <pc:chgData name="Rafael Casado González" userId="1c71fca1-7e6b-4c6f-8614-522343b393e6" providerId="ADAL" clId="{C068CBCB-ABA3-4EBD-9191-5FC95525782A}" dt="2020-04-30T13:47:19.680" v="3" actId="47"/>
        <pc:sldMkLst>
          <pc:docMk/>
          <pc:sldMk cId="45258969" sldId="275"/>
        </pc:sldMkLst>
      </pc:sldChg>
      <pc:sldChg chg="addSp delSp modSp new mod">
        <pc:chgData name="Rafael Casado González" userId="1c71fca1-7e6b-4c6f-8614-522343b393e6" providerId="ADAL" clId="{C068CBCB-ABA3-4EBD-9191-5FC95525782A}" dt="2020-05-04T11:02:59.451" v="137"/>
        <pc:sldMkLst>
          <pc:docMk/>
          <pc:sldMk cId="1692616018" sldId="283"/>
        </pc:sldMkLst>
        <pc:spChg chg="add del">
          <ac:chgData name="Rafael Casado González" userId="1c71fca1-7e6b-4c6f-8614-522343b393e6" providerId="ADAL" clId="{C068CBCB-ABA3-4EBD-9191-5FC95525782A}" dt="2020-05-03T08:12:11.997" v="6" actId="478"/>
          <ac:spMkLst>
            <pc:docMk/>
            <pc:sldMk cId="1692616018" sldId="283"/>
            <ac:spMk id="2" creationId="{EBB3560D-E8C7-4D9C-8CA4-B6566E8F203C}"/>
          </ac:spMkLst>
        </pc:spChg>
        <pc:spChg chg="add mod">
          <ac:chgData name="Rafael Casado González" userId="1c71fca1-7e6b-4c6f-8614-522343b393e6" providerId="ADAL" clId="{C068CBCB-ABA3-4EBD-9191-5FC95525782A}" dt="2020-05-03T08:13:49.055" v="28" actId="1076"/>
          <ac:spMkLst>
            <pc:docMk/>
            <pc:sldMk cId="1692616018" sldId="283"/>
            <ac:spMk id="3" creationId="{2426CA43-B760-4893-A43D-7E9EB5AF2BEE}"/>
          </ac:spMkLst>
        </pc:spChg>
        <pc:spChg chg="del">
          <ac:chgData name="Rafael Casado González" userId="1c71fca1-7e6b-4c6f-8614-522343b393e6" providerId="ADAL" clId="{C068CBCB-ABA3-4EBD-9191-5FC95525782A}" dt="2020-05-03T08:14:55.533" v="36" actId="478"/>
          <ac:spMkLst>
            <pc:docMk/>
            <pc:sldMk cId="1692616018" sldId="283"/>
            <ac:spMk id="6" creationId="{E0244F80-D45D-424E-B38F-6BF8C66951E0}"/>
          </ac:spMkLst>
        </pc:spChg>
        <pc:spChg chg="del">
          <ac:chgData name="Rafael Casado González" userId="1c71fca1-7e6b-4c6f-8614-522343b393e6" providerId="ADAL" clId="{C068CBCB-ABA3-4EBD-9191-5FC95525782A}" dt="2020-05-03T08:12:40.293" v="9" actId="478"/>
          <ac:spMkLst>
            <pc:docMk/>
            <pc:sldMk cId="1692616018" sldId="283"/>
            <ac:spMk id="7" creationId="{96ADEF50-CC6B-4C8E-8FF0-8825294D909F}"/>
          </ac:spMkLst>
        </pc:spChg>
        <pc:spChg chg="mod ord">
          <ac:chgData name="Rafael Casado González" userId="1c71fca1-7e6b-4c6f-8614-522343b393e6" providerId="ADAL" clId="{C068CBCB-ABA3-4EBD-9191-5FC95525782A}" dt="2020-05-03T08:15:45.860" v="50" actId="166"/>
          <ac:spMkLst>
            <pc:docMk/>
            <pc:sldMk cId="1692616018" sldId="283"/>
            <ac:spMk id="10" creationId="{55A9718F-BF7B-4EAD-A268-C10745CD07AB}"/>
          </ac:spMkLst>
        </pc:spChg>
        <pc:spChg chg="add mod">
          <ac:chgData name="Rafael Casado González" userId="1c71fca1-7e6b-4c6f-8614-522343b393e6" providerId="ADAL" clId="{C068CBCB-ABA3-4EBD-9191-5FC95525782A}" dt="2020-05-03T08:17:18.240" v="59" actId="12788"/>
          <ac:spMkLst>
            <pc:docMk/>
            <pc:sldMk cId="1692616018" sldId="283"/>
            <ac:spMk id="17" creationId="{A5A1687E-E2E0-4B5F-BD67-7BBF1F7FAEE5}"/>
          </ac:spMkLst>
        </pc:spChg>
        <pc:spChg chg="del">
          <ac:chgData name="Rafael Casado González" userId="1c71fca1-7e6b-4c6f-8614-522343b393e6" providerId="ADAL" clId="{C068CBCB-ABA3-4EBD-9191-5FC95525782A}" dt="2020-05-03T08:15:19.450" v="45" actId="478"/>
          <ac:spMkLst>
            <pc:docMk/>
            <pc:sldMk cId="1692616018" sldId="283"/>
            <ac:spMk id="19" creationId="{A2697495-B6A1-4833-864E-F2FD92600CB2}"/>
          </ac:spMkLst>
        </pc:spChg>
        <pc:spChg chg="add del mod ord">
          <ac:chgData name="Rafael Casado González" userId="1c71fca1-7e6b-4c6f-8614-522343b393e6" providerId="ADAL" clId="{C068CBCB-ABA3-4EBD-9191-5FC95525782A}" dt="2020-05-03T08:15:41.140" v="49" actId="166"/>
          <ac:spMkLst>
            <pc:docMk/>
            <pc:sldMk cId="1692616018" sldId="283"/>
            <ac:spMk id="20" creationId="{45B74A34-B1D2-4758-A7BC-A9AE8CDAA2B7}"/>
          </ac:spMkLst>
        </pc:spChg>
        <pc:spChg chg="add del mod">
          <ac:chgData name="Rafael Casado González" userId="1c71fca1-7e6b-4c6f-8614-522343b393e6" providerId="ADAL" clId="{C068CBCB-ABA3-4EBD-9191-5FC95525782A}" dt="2020-05-03T08:18:30.273" v="65" actId="478"/>
          <ac:spMkLst>
            <pc:docMk/>
            <pc:sldMk cId="1692616018" sldId="283"/>
            <ac:spMk id="25" creationId="{C40DB26B-4823-4B1D-8211-873AF5F28B13}"/>
          </ac:spMkLst>
        </pc:spChg>
        <pc:spChg chg="add mod">
          <ac:chgData name="Rafael Casado González" userId="1c71fca1-7e6b-4c6f-8614-522343b393e6" providerId="ADAL" clId="{C068CBCB-ABA3-4EBD-9191-5FC95525782A}" dt="2020-05-03T08:22:12.094" v="79" actId="207"/>
          <ac:spMkLst>
            <pc:docMk/>
            <pc:sldMk cId="1692616018" sldId="283"/>
            <ac:spMk id="32" creationId="{BBCACAE1-AF7E-4BBA-B2B1-627CB026F6E4}"/>
          </ac:spMkLst>
        </pc:spChg>
        <pc:spChg chg="add mod">
          <ac:chgData name="Rafael Casado González" userId="1c71fca1-7e6b-4c6f-8614-522343b393e6" providerId="ADAL" clId="{C068CBCB-ABA3-4EBD-9191-5FC95525782A}" dt="2020-05-03T08:22:17.635" v="80" actId="207"/>
          <ac:spMkLst>
            <pc:docMk/>
            <pc:sldMk cId="1692616018" sldId="283"/>
            <ac:spMk id="33" creationId="{AEF67C45-B78B-4F1C-AA5A-ECCC74135CFB}"/>
          </ac:spMkLst>
        </pc:spChg>
        <pc:spChg chg="add mod">
          <ac:chgData name="Rafael Casado González" userId="1c71fca1-7e6b-4c6f-8614-522343b393e6" providerId="ADAL" clId="{C068CBCB-ABA3-4EBD-9191-5FC95525782A}" dt="2020-05-03T08:17:03.109" v="58" actId="571"/>
          <ac:spMkLst>
            <pc:docMk/>
            <pc:sldMk cId="1692616018" sldId="283"/>
            <ac:spMk id="34" creationId="{BDA6838D-FDB4-42F5-9B58-6DBEC6D584A4}"/>
          </ac:spMkLst>
        </pc:spChg>
        <pc:spChg chg="add mod">
          <ac:chgData name="Rafael Casado González" userId="1c71fca1-7e6b-4c6f-8614-522343b393e6" providerId="ADAL" clId="{C068CBCB-ABA3-4EBD-9191-5FC95525782A}" dt="2020-05-03T08:18:04.310" v="60" actId="571"/>
          <ac:spMkLst>
            <pc:docMk/>
            <pc:sldMk cId="1692616018" sldId="283"/>
            <ac:spMk id="35" creationId="{DD59D751-34D9-401F-98BD-266ECAF02B61}"/>
          </ac:spMkLst>
        </pc:spChg>
        <pc:spChg chg="add mod">
          <ac:chgData name="Rafael Casado González" userId="1c71fca1-7e6b-4c6f-8614-522343b393e6" providerId="ADAL" clId="{C068CBCB-ABA3-4EBD-9191-5FC95525782A}" dt="2020-05-03T08:18:08.389" v="61" actId="571"/>
          <ac:spMkLst>
            <pc:docMk/>
            <pc:sldMk cId="1692616018" sldId="283"/>
            <ac:spMk id="36" creationId="{D59394D2-FF07-49CF-B177-33004B800BCF}"/>
          </ac:spMkLst>
        </pc:spChg>
        <pc:spChg chg="add mod">
          <ac:chgData name="Rafael Casado González" userId="1c71fca1-7e6b-4c6f-8614-522343b393e6" providerId="ADAL" clId="{C068CBCB-ABA3-4EBD-9191-5FC95525782A}" dt="2020-05-03T08:18:13.063" v="62" actId="571"/>
          <ac:spMkLst>
            <pc:docMk/>
            <pc:sldMk cId="1692616018" sldId="283"/>
            <ac:spMk id="37" creationId="{5E27F6FE-00B0-4CE7-9137-6CBD198DCC5A}"/>
          </ac:spMkLst>
        </pc:spChg>
        <pc:spChg chg="add mod">
          <ac:chgData name="Rafael Casado González" userId="1c71fca1-7e6b-4c6f-8614-522343b393e6" providerId="ADAL" clId="{C068CBCB-ABA3-4EBD-9191-5FC95525782A}" dt="2020-05-03T08:18:27.114" v="64" actId="1076"/>
          <ac:spMkLst>
            <pc:docMk/>
            <pc:sldMk cId="1692616018" sldId="283"/>
            <ac:spMk id="38" creationId="{DDDA62F3-99E5-4730-8237-DDF6B1B8B226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39" creationId="{1198139B-EBD1-414D-9DF3-8F52487B9BC4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40" creationId="{4EFD4976-0FED-4564-BC79-8BB89724D053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41" creationId="{42D0F1EF-40D7-4C28-98E9-BBFB96C0844B}"/>
          </ac:spMkLst>
        </pc:spChg>
        <pc:spChg chg="add mod">
          <ac:chgData name="Rafael Casado González" userId="1c71fca1-7e6b-4c6f-8614-522343b393e6" providerId="ADAL" clId="{C068CBCB-ABA3-4EBD-9191-5FC95525782A}" dt="2020-05-03T08:19:22.001" v="67" actId="14100"/>
          <ac:spMkLst>
            <pc:docMk/>
            <pc:sldMk cId="1692616018" sldId="283"/>
            <ac:spMk id="42" creationId="{FCBA9A92-F11B-4094-9D12-C9560457C7F2}"/>
          </ac:spMkLst>
        </pc:spChg>
        <pc:spChg chg="add mod">
          <ac:chgData name="Rafael Casado González" userId="1c71fca1-7e6b-4c6f-8614-522343b393e6" providerId="ADAL" clId="{C068CBCB-ABA3-4EBD-9191-5FC95525782A}" dt="2020-05-03T08:22:22.467" v="81" actId="207"/>
          <ac:spMkLst>
            <pc:docMk/>
            <pc:sldMk cId="1692616018" sldId="283"/>
            <ac:spMk id="49" creationId="{5EC94202-0BCC-400A-8EB6-F80C7C2A28B2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0" creationId="{BAB23721-99F9-4965-A59A-51A451D536C8}"/>
          </ac:spMkLst>
        </pc:spChg>
        <pc:spChg chg="add mod">
          <ac:chgData name="Rafael Casado González" userId="1c71fca1-7e6b-4c6f-8614-522343b393e6" providerId="ADAL" clId="{C068CBCB-ABA3-4EBD-9191-5FC95525782A}" dt="2020-05-03T08:19:30.573" v="68" actId="1076"/>
          <ac:spMkLst>
            <pc:docMk/>
            <pc:sldMk cId="1692616018" sldId="283"/>
            <ac:spMk id="51" creationId="{08236EFD-C8D9-44C1-B860-52312E7E683D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2" creationId="{431259FF-AFC3-4369-A517-0071C538A345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3" creationId="{8AD2B067-44D9-42D5-BEE2-CD006DDBE308}"/>
          </ac:spMkLst>
        </pc:spChg>
        <pc:spChg chg="add mod">
          <ac:chgData name="Rafael Casado González" userId="1c71fca1-7e6b-4c6f-8614-522343b393e6" providerId="ADAL" clId="{C068CBCB-ABA3-4EBD-9191-5FC95525782A}" dt="2020-05-03T08:19:32.838" v="69" actId="571"/>
          <ac:spMkLst>
            <pc:docMk/>
            <pc:sldMk cId="1692616018" sldId="283"/>
            <ac:spMk id="54" creationId="{A7025831-B386-44A8-A8E1-AD5B965D77CE}"/>
          </ac:spMkLst>
        </pc:spChg>
        <pc:spChg chg="add mod">
          <ac:chgData name="Rafael Casado González" userId="1c71fca1-7e6b-4c6f-8614-522343b393e6" providerId="ADAL" clId="{C068CBCB-ABA3-4EBD-9191-5FC95525782A}" dt="2020-05-03T08:20:17.029" v="72" actId="14100"/>
          <ac:spMkLst>
            <pc:docMk/>
            <pc:sldMk cId="1692616018" sldId="283"/>
            <ac:spMk id="55" creationId="{F20BA697-13B0-4B2C-821B-5ABD893C7794}"/>
          </ac:spMkLst>
        </pc:spChg>
        <pc:spChg chg="add mod">
          <ac:chgData name="Rafael Casado González" userId="1c71fca1-7e6b-4c6f-8614-522343b393e6" providerId="ADAL" clId="{C068CBCB-ABA3-4EBD-9191-5FC95525782A}" dt="2020-05-03T08:20:38.703" v="73" actId="1076"/>
          <ac:spMkLst>
            <pc:docMk/>
            <pc:sldMk cId="1692616018" sldId="283"/>
            <ac:spMk id="62" creationId="{75D8C339-4E37-433A-AC5A-A8A328F13159}"/>
          </ac:spMkLst>
        </pc:spChg>
        <pc:spChg chg="add mod">
          <ac:chgData name="Rafael Casado González" userId="1c71fca1-7e6b-4c6f-8614-522343b393e6" providerId="ADAL" clId="{C068CBCB-ABA3-4EBD-9191-5FC95525782A}" dt="2020-05-03T08:22:28.093" v="82" actId="207"/>
          <ac:spMkLst>
            <pc:docMk/>
            <pc:sldMk cId="1692616018" sldId="283"/>
            <ac:spMk id="63" creationId="{CB86D717-458F-4746-82D4-A9E8CD68C9A6}"/>
          </ac:spMkLst>
        </pc:spChg>
        <pc:spChg chg="add mod">
          <ac:chgData name="Rafael Casado González" userId="1c71fca1-7e6b-4c6f-8614-522343b393e6" providerId="ADAL" clId="{C068CBCB-ABA3-4EBD-9191-5FC95525782A}" dt="2020-05-04T10:58:04.899" v="116" actId="14100"/>
          <ac:spMkLst>
            <pc:docMk/>
            <pc:sldMk cId="1692616018" sldId="283"/>
            <ac:spMk id="64" creationId="{0BE8CE33-8ED3-4F6D-B1E4-CBC137BBE366}"/>
          </ac:spMkLst>
        </pc:spChg>
        <pc:spChg chg="add del mod">
          <ac:chgData name="Rafael Casado González" userId="1c71fca1-7e6b-4c6f-8614-522343b393e6" providerId="ADAL" clId="{C068CBCB-ABA3-4EBD-9191-5FC95525782A}" dt="2020-05-03T08:20:42.281" v="75" actId="478"/>
          <ac:spMkLst>
            <pc:docMk/>
            <pc:sldMk cId="1692616018" sldId="283"/>
            <ac:spMk id="64" creationId="{C483A254-7404-435F-BA74-98255110CC7F}"/>
          </ac:spMkLst>
        </pc:spChg>
        <pc:spChg chg="add mod">
          <ac:chgData name="Rafael Casado González" userId="1c71fca1-7e6b-4c6f-8614-522343b393e6" providerId="ADAL" clId="{C068CBCB-ABA3-4EBD-9191-5FC95525782A}" dt="2020-05-03T08:20:03.282" v="71" actId="1076"/>
          <ac:spMkLst>
            <pc:docMk/>
            <pc:sldMk cId="1692616018" sldId="283"/>
            <ac:spMk id="65" creationId="{DC3B6328-D033-4F3C-8BD1-FAE80DDC24DD}"/>
          </ac:spMkLst>
        </pc:spChg>
        <pc:spChg chg="add mod">
          <ac:chgData name="Rafael Casado González" userId="1c71fca1-7e6b-4c6f-8614-522343b393e6" providerId="ADAL" clId="{C068CBCB-ABA3-4EBD-9191-5FC95525782A}" dt="2020-05-03T08:20:03.282" v="71" actId="1076"/>
          <ac:spMkLst>
            <pc:docMk/>
            <pc:sldMk cId="1692616018" sldId="283"/>
            <ac:spMk id="66" creationId="{1747B87B-900C-4C0C-BE79-7936F48E9D2D}"/>
          </ac:spMkLst>
        </pc:spChg>
        <pc:spChg chg="add del mod">
          <ac:chgData name="Rafael Casado González" userId="1c71fca1-7e6b-4c6f-8614-522343b393e6" providerId="ADAL" clId="{C068CBCB-ABA3-4EBD-9191-5FC95525782A}" dt="2020-05-03T08:20:41.140" v="74" actId="478"/>
          <ac:spMkLst>
            <pc:docMk/>
            <pc:sldMk cId="1692616018" sldId="283"/>
            <ac:spMk id="67" creationId="{039113F1-8BB1-4A27-A17D-66B525E5C829}"/>
          </ac:spMkLst>
        </pc:spChg>
        <pc:spChg chg="add mod">
          <ac:chgData name="Rafael Casado González" userId="1c71fca1-7e6b-4c6f-8614-522343b393e6" providerId="ADAL" clId="{C068CBCB-ABA3-4EBD-9191-5FC95525782A}" dt="2020-05-03T08:23:31.422" v="87" actId="14100"/>
          <ac:spMkLst>
            <pc:docMk/>
            <pc:sldMk cId="1692616018" sldId="283"/>
            <ac:spMk id="68" creationId="{B1665577-C788-44FC-98F5-7073D927509F}"/>
          </ac:spMkLst>
        </pc:spChg>
        <pc:spChg chg="mod">
          <ac:chgData name="Rafael Casado González" userId="1c71fca1-7e6b-4c6f-8614-522343b393e6" providerId="ADAL" clId="{C068CBCB-ABA3-4EBD-9191-5FC95525782A}" dt="2020-05-03T08:22:58.712" v="85" actId="207"/>
          <ac:spMkLst>
            <pc:docMk/>
            <pc:sldMk cId="1692616018" sldId="283"/>
            <ac:spMk id="71" creationId="{B8848046-02F5-4730-97B4-6AD4152EB158}"/>
          </ac:spMkLst>
        </pc:spChg>
        <pc:spChg chg="add mod">
          <ac:chgData name="Rafael Casado González" userId="1c71fca1-7e6b-4c6f-8614-522343b393e6" providerId="ADAL" clId="{C068CBCB-ABA3-4EBD-9191-5FC95525782A}" dt="2020-05-03T08:23:43.484" v="89" actId="1076"/>
          <ac:spMkLst>
            <pc:docMk/>
            <pc:sldMk cId="1692616018" sldId="283"/>
            <ac:spMk id="75" creationId="{C742198C-A186-4212-A705-79B921110EDC}"/>
          </ac:spMkLst>
        </pc:spChg>
        <pc:spChg chg="add del mod">
          <ac:chgData name="Rafael Casado González" userId="1c71fca1-7e6b-4c6f-8614-522343b393e6" providerId="ADAL" clId="{C068CBCB-ABA3-4EBD-9191-5FC95525782A}" dt="2020-05-03T08:23:57.073" v="93" actId="478"/>
          <ac:spMkLst>
            <pc:docMk/>
            <pc:sldMk cId="1692616018" sldId="283"/>
            <ac:spMk id="76" creationId="{1028996B-D87A-4AB9-B82D-4BD0931E6159}"/>
          </ac:spMkLst>
        </pc:spChg>
        <pc:spChg chg="add mod">
          <ac:chgData name="Rafael Casado González" userId="1c71fca1-7e6b-4c6f-8614-522343b393e6" providerId="ADAL" clId="{C068CBCB-ABA3-4EBD-9191-5FC95525782A}" dt="2020-05-03T08:23:48.470" v="90" actId="1076"/>
          <ac:spMkLst>
            <pc:docMk/>
            <pc:sldMk cId="1692616018" sldId="283"/>
            <ac:spMk id="77" creationId="{F0F5DD89-7AB7-4262-B886-3E2D55A8DE1E}"/>
          </ac:spMkLst>
        </pc:spChg>
        <pc:spChg chg="add del mod">
          <ac:chgData name="Rafael Casado González" userId="1c71fca1-7e6b-4c6f-8614-522343b393e6" providerId="ADAL" clId="{C068CBCB-ABA3-4EBD-9191-5FC95525782A}" dt="2020-05-03T08:23:55.699" v="92" actId="478"/>
          <ac:spMkLst>
            <pc:docMk/>
            <pc:sldMk cId="1692616018" sldId="283"/>
            <ac:spMk id="78" creationId="{95DB49CB-C166-4A1B-86F0-B19CB90027D7}"/>
          </ac:spMkLst>
        </pc:spChg>
        <pc:spChg chg="add mod">
          <ac:chgData name="Rafael Casado González" userId="1c71fca1-7e6b-4c6f-8614-522343b393e6" providerId="ADAL" clId="{C068CBCB-ABA3-4EBD-9191-5FC95525782A}" dt="2020-05-03T08:21:42.872" v="78" actId="571"/>
          <ac:spMkLst>
            <pc:docMk/>
            <pc:sldMk cId="1692616018" sldId="283"/>
            <ac:spMk id="79" creationId="{B2995719-E69F-4508-A6A6-776B10C15672}"/>
          </ac:spMkLst>
        </pc:spChg>
        <pc:spChg chg="add mod">
          <ac:chgData name="Rafael Casado González" userId="1c71fca1-7e6b-4c6f-8614-522343b393e6" providerId="ADAL" clId="{C068CBCB-ABA3-4EBD-9191-5FC95525782A}" dt="2020-05-03T08:24:18.278" v="94" actId="207"/>
          <ac:spMkLst>
            <pc:docMk/>
            <pc:sldMk cId="1692616018" sldId="283"/>
            <ac:spMk id="80" creationId="{7F15BE2D-D875-4142-9298-55C5A6B21010}"/>
          </ac:spMkLst>
        </pc:spChg>
        <pc:spChg chg="add mod">
          <ac:chgData name="Rafael Casado González" userId="1c71fca1-7e6b-4c6f-8614-522343b393e6" providerId="ADAL" clId="{C068CBCB-ABA3-4EBD-9191-5FC95525782A}" dt="2020-05-03T08:23:53.371" v="91" actId="571"/>
          <ac:spMkLst>
            <pc:docMk/>
            <pc:sldMk cId="1692616018" sldId="283"/>
            <ac:spMk id="81" creationId="{F8EB1998-C180-4012-B148-148845227ACC}"/>
          </ac:spMkLst>
        </pc:spChg>
        <pc:spChg chg="add del mod">
          <ac:chgData name="Rafael Casado González" userId="1c71fca1-7e6b-4c6f-8614-522343b393e6" providerId="ADAL" clId="{C068CBCB-ABA3-4EBD-9191-5FC95525782A}" dt="2020-05-03T08:46:31.753" v="97" actId="478"/>
          <ac:spMkLst>
            <pc:docMk/>
            <pc:sldMk cId="1692616018" sldId="283"/>
            <ac:spMk id="82" creationId="{3ADF7FC5-EAE7-4B52-964F-5EA98EC1C8A9}"/>
          </ac:spMkLst>
        </pc:spChg>
        <pc:spChg chg="del topLvl">
          <ac:chgData name="Rafael Casado González" userId="1c71fca1-7e6b-4c6f-8614-522343b393e6" providerId="ADAL" clId="{C068CBCB-ABA3-4EBD-9191-5FC95525782A}" dt="2020-05-03T08:46:38.540" v="99" actId="478"/>
          <ac:spMkLst>
            <pc:docMk/>
            <pc:sldMk cId="1692616018" sldId="283"/>
            <ac:spMk id="85" creationId="{251211E5-6464-41E7-B094-4380EC909B3A}"/>
          </ac:spMkLst>
        </pc:spChg>
        <pc:spChg chg="add mod">
          <ac:chgData name="Rafael Casado González" userId="1c71fca1-7e6b-4c6f-8614-522343b393e6" providerId="ADAL" clId="{C068CBCB-ABA3-4EBD-9191-5FC95525782A}" dt="2020-05-04T10:57:54.287" v="112" actId="571"/>
          <ac:spMkLst>
            <pc:docMk/>
            <pc:sldMk cId="1692616018" sldId="283"/>
            <ac:spMk id="85" creationId="{4056FD62-ACE8-4A89-A721-0891480EEB0D}"/>
          </ac:spMkLst>
        </pc:spChg>
        <pc:spChg chg="add mod">
          <ac:chgData name="Rafael Casado González" userId="1c71fca1-7e6b-4c6f-8614-522343b393e6" providerId="ADAL" clId="{C068CBCB-ABA3-4EBD-9191-5FC95525782A}" dt="2020-05-04T10:58:10.415" v="118" actId="1076"/>
          <ac:spMkLst>
            <pc:docMk/>
            <pc:sldMk cId="1692616018" sldId="283"/>
            <ac:spMk id="87" creationId="{26CB707A-D65D-4DB6-9B05-561605987ADE}"/>
          </ac:spMkLst>
        </pc:spChg>
        <pc:spChg chg="add mod">
          <ac:chgData name="Rafael Casado González" userId="1c71fca1-7e6b-4c6f-8614-522343b393e6" providerId="ADAL" clId="{C068CBCB-ABA3-4EBD-9191-5FC95525782A}" dt="2020-05-04T10:58:07.994" v="117" actId="1076"/>
          <ac:spMkLst>
            <pc:docMk/>
            <pc:sldMk cId="1692616018" sldId="283"/>
            <ac:spMk id="88" creationId="{DEEAD961-89A2-4F5F-9C98-DE218735971E}"/>
          </ac:spMkLst>
        </pc:spChg>
        <pc:spChg chg="add mod">
          <ac:chgData name="Rafael Casado González" userId="1c71fca1-7e6b-4c6f-8614-522343b393e6" providerId="ADAL" clId="{C068CBCB-ABA3-4EBD-9191-5FC95525782A}" dt="2020-05-04T10:58:35.700" v="125" actId="1076"/>
          <ac:spMkLst>
            <pc:docMk/>
            <pc:sldMk cId="1692616018" sldId="283"/>
            <ac:spMk id="90" creationId="{A9D00016-B3A6-4607-8D9E-42F92B9EC8D3}"/>
          </ac:spMkLst>
        </pc:spChg>
        <pc:spChg chg="add mod">
          <ac:chgData name="Rafael Casado González" userId="1c71fca1-7e6b-4c6f-8614-522343b393e6" providerId="ADAL" clId="{C068CBCB-ABA3-4EBD-9191-5FC95525782A}" dt="2020-05-04T10:58:16.805" v="120" actId="1076"/>
          <ac:spMkLst>
            <pc:docMk/>
            <pc:sldMk cId="1692616018" sldId="283"/>
            <ac:spMk id="91" creationId="{CFEB9640-5BE9-4656-B9A0-DA6E1129F716}"/>
          </ac:spMkLst>
        </pc:spChg>
        <pc:spChg chg="add mod">
          <ac:chgData name="Rafael Casado González" userId="1c71fca1-7e6b-4c6f-8614-522343b393e6" providerId="ADAL" clId="{C068CBCB-ABA3-4EBD-9191-5FC95525782A}" dt="2020-05-04T10:58:25.064" v="122" actId="1076"/>
          <ac:spMkLst>
            <pc:docMk/>
            <pc:sldMk cId="1692616018" sldId="283"/>
            <ac:spMk id="92" creationId="{D7B461C2-1F19-415B-8DA4-5DD30FAF87D1}"/>
          </ac:spMkLst>
        </pc:spChg>
        <pc:spChg chg="add mod">
          <ac:chgData name="Rafael Casado González" userId="1c71fca1-7e6b-4c6f-8614-522343b393e6" providerId="ADAL" clId="{C068CBCB-ABA3-4EBD-9191-5FC95525782A}" dt="2020-05-04T10:58:29.304" v="123" actId="1076"/>
          <ac:spMkLst>
            <pc:docMk/>
            <pc:sldMk cId="1692616018" sldId="283"/>
            <ac:spMk id="93" creationId="{9F221424-6C8E-44E6-99A9-EF546AEB43C1}"/>
          </ac:spMkLst>
        </pc:spChg>
        <pc:spChg chg="add mod">
          <ac:chgData name="Rafael Casado González" userId="1c71fca1-7e6b-4c6f-8614-522343b393e6" providerId="ADAL" clId="{C068CBCB-ABA3-4EBD-9191-5FC95525782A}" dt="2020-05-04T10:58:31.328" v="124" actId="571"/>
          <ac:spMkLst>
            <pc:docMk/>
            <pc:sldMk cId="1692616018" sldId="283"/>
            <ac:spMk id="94" creationId="{4B2CA00D-B7ED-48A9-B0FE-C22247EC0AB7}"/>
          </ac:spMkLst>
        </pc:spChg>
        <pc:spChg chg="add mod">
          <ac:chgData name="Rafael Casado González" userId="1c71fca1-7e6b-4c6f-8614-522343b393e6" providerId="ADAL" clId="{C068CBCB-ABA3-4EBD-9191-5FC95525782A}" dt="2020-05-04T10:58:38.307" v="126" actId="571"/>
          <ac:spMkLst>
            <pc:docMk/>
            <pc:sldMk cId="1692616018" sldId="283"/>
            <ac:spMk id="95" creationId="{BA8FCA72-6883-41A7-B1B6-09EC1D585F3B}"/>
          </ac:spMkLst>
        </pc:spChg>
        <pc:grpChg chg="add del mod">
          <ac:chgData name="Rafael Casado González" userId="1c71fca1-7e6b-4c6f-8614-522343b393e6" providerId="ADAL" clId="{C068CBCB-ABA3-4EBD-9191-5FC95525782A}" dt="2020-05-03T08:14:51.256" v="35" actId="1076"/>
          <ac:grpSpMkLst>
            <pc:docMk/>
            <pc:sldMk cId="1692616018" sldId="283"/>
            <ac:grpSpMk id="5" creationId="{DF6D559E-17BA-46EB-91FB-C864F3A53A4B}"/>
          </ac:grpSpMkLst>
        </pc:grpChg>
        <pc:grpChg chg="add mod">
          <ac:chgData name="Rafael Casado González" userId="1c71fca1-7e6b-4c6f-8614-522343b393e6" providerId="ADAL" clId="{C068CBCB-ABA3-4EBD-9191-5FC95525782A}" dt="2020-05-03T08:17:18.240" v="59" actId="12788"/>
          <ac:grpSpMkLst>
            <pc:docMk/>
            <pc:sldMk cId="1692616018" sldId="283"/>
            <ac:grpSpMk id="18" creationId="{42CCDC02-BFA9-4676-8D78-C7C477E3959F}"/>
          </ac:grpSpMkLst>
        </pc:grpChg>
        <pc:grpChg chg="mod">
          <ac:chgData name="Rafael Casado González" userId="1c71fca1-7e6b-4c6f-8614-522343b393e6" providerId="ADAL" clId="{C068CBCB-ABA3-4EBD-9191-5FC95525782A}" dt="2020-05-03T08:14:20.264" v="31" actId="571"/>
          <ac:grpSpMkLst>
            <pc:docMk/>
            <pc:sldMk cId="1692616018" sldId="283"/>
            <ac:grpSpMk id="21" creationId="{4AD8AB9B-2AB9-4B2D-9777-0A4FFBA5FCA4}"/>
          </ac:grpSpMkLst>
        </pc:grpChg>
        <pc:grpChg chg="add del mod">
          <ac:chgData name="Rafael Casado González" userId="1c71fca1-7e6b-4c6f-8614-522343b393e6" providerId="ADAL" clId="{C068CBCB-ABA3-4EBD-9191-5FC95525782A}" dt="2020-05-03T08:18:30.273" v="65" actId="478"/>
          <ac:grpSpMkLst>
            <pc:docMk/>
            <pc:sldMk cId="1692616018" sldId="283"/>
            <ac:grpSpMk id="26" creationId="{CEC22148-6A5F-4343-93DC-A3495A89C20F}"/>
          </ac:grpSpMkLst>
        </pc:grpChg>
        <pc:grpChg chg="mod">
          <ac:chgData name="Rafael Casado González" userId="1c71fca1-7e6b-4c6f-8614-522343b393e6" providerId="ADAL" clId="{C068CBCB-ABA3-4EBD-9191-5FC95525782A}" dt="2020-05-04T11:02:59.451" v="137"/>
          <ac:grpSpMkLst>
            <pc:docMk/>
            <pc:sldMk cId="1692616018" sldId="283"/>
            <ac:grpSpMk id="26" creationId="{F90F9CD3-2009-4B82-8C7D-D4834644D595}"/>
          </ac:grpSpMkLst>
        </pc:grpChg>
        <pc:grpChg chg="mod">
          <ac:chgData name="Rafael Casado González" userId="1c71fca1-7e6b-4c6f-8614-522343b393e6" providerId="ADAL" clId="{C068CBCB-ABA3-4EBD-9191-5FC95525782A}" dt="2020-05-04T11:02:59.451" v="137"/>
          <ac:grpSpMkLst>
            <pc:docMk/>
            <pc:sldMk cId="1692616018" sldId="283"/>
            <ac:grpSpMk id="27" creationId="{4BC32726-110F-4A5C-96DB-A36C76244002}"/>
          </ac:grpSpMkLst>
        </pc:grpChg>
        <pc:grpChg chg="mod">
          <ac:chgData name="Rafael Casado González" userId="1c71fca1-7e6b-4c6f-8614-522343b393e6" providerId="ADAL" clId="{C068CBCB-ABA3-4EBD-9191-5FC95525782A}" dt="2020-05-03T08:16:12.592" v="51" actId="571"/>
          <ac:grpSpMkLst>
            <pc:docMk/>
            <pc:sldMk cId="1692616018" sldId="283"/>
            <ac:grpSpMk id="27" creationId="{CDAA7472-F9CA-48F7-9F35-0712C8F46FB5}"/>
          </ac:grpSpMkLst>
        </pc:grpChg>
        <pc:grpChg chg="add mod">
          <ac:chgData name="Rafael Casado González" userId="1c71fca1-7e6b-4c6f-8614-522343b393e6" providerId="ADAL" clId="{C068CBCB-ABA3-4EBD-9191-5FC95525782A}" dt="2020-05-03T08:19:09.002" v="66" actId="571"/>
          <ac:grpSpMkLst>
            <pc:docMk/>
            <pc:sldMk cId="1692616018" sldId="283"/>
            <ac:grpSpMk id="43" creationId="{270313B6-6AA7-4A1A-AFDE-7C4340D2611F}"/>
          </ac:grpSpMkLst>
        </pc:grpChg>
        <pc:grpChg chg="mod">
          <ac:chgData name="Rafael Casado González" userId="1c71fca1-7e6b-4c6f-8614-522343b393e6" providerId="ADAL" clId="{C068CBCB-ABA3-4EBD-9191-5FC95525782A}" dt="2020-05-03T08:19:09.002" v="66" actId="571"/>
          <ac:grpSpMkLst>
            <pc:docMk/>
            <pc:sldMk cId="1692616018" sldId="283"/>
            <ac:grpSpMk id="44" creationId="{89E011B4-C16D-4DE1-BCA2-BCC9404AC72D}"/>
          </ac:grpSpMkLst>
        </pc:grpChg>
        <pc:grpChg chg="add mod">
          <ac:chgData name="Rafael Casado González" userId="1c71fca1-7e6b-4c6f-8614-522343b393e6" providerId="ADAL" clId="{C068CBCB-ABA3-4EBD-9191-5FC95525782A}" dt="2020-05-03T08:20:03.282" v="71" actId="1076"/>
          <ac:grpSpMkLst>
            <pc:docMk/>
            <pc:sldMk cId="1692616018" sldId="283"/>
            <ac:grpSpMk id="56" creationId="{A517BE73-90A8-4B54-8D0B-4E3AF0E13E73}"/>
          </ac:grpSpMkLst>
        </pc:grpChg>
        <pc:grpChg chg="mod">
          <ac:chgData name="Rafael Casado González" userId="1c71fca1-7e6b-4c6f-8614-522343b393e6" providerId="ADAL" clId="{C068CBCB-ABA3-4EBD-9191-5FC95525782A}" dt="2020-05-03T08:19:59.293" v="70" actId="571"/>
          <ac:grpSpMkLst>
            <pc:docMk/>
            <pc:sldMk cId="1692616018" sldId="283"/>
            <ac:grpSpMk id="57" creationId="{F0F26A5F-803F-4587-8195-DE15ADFF2DE2}"/>
          </ac:grpSpMkLst>
        </pc:grpChg>
        <pc:grpChg chg="add mod">
          <ac:chgData name="Rafael Casado González" userId="1c71fca1-7e6b-4c6f-8614-522343b393e6" providerId="ADAL" clId="{C068CBCB-ABA3-4EBD-9191-5FC95525782A}" dt="2020-05-04T10:57:54.287" v="112" actId="571"/>
          <ac:grpSpMkLst>
            <pc:docMk/>
            <pc:sldMk cId="1692616018" sldId="283"/>
            <ac:grpSpMk id="67" creationId="{4FAA50CF-CE9B-407B-9B53-D8EF2C951A23}"/>
          </ac:grpSpMkLst>
        </pc:grpChg>
        <pc:grpChg chg="add mod">
          <ac:chgData name="Rafael Casado González" userId="1c71fca1-7e6b-4c6f-8614-522343b393e6" providerId="ADAL" clId="{C068CBCB-ABA3-4EBD-9191-5FC95525782A}" dt="2020-05-03T08:21:02.873" v="76" actId="571"/>
          <ac:grpSpMkLst>
            <pc:docMk/>
            <pc:sldMk cId="1692616018" sldId="283"/>
            <ac:grpSpMk id="69" creationId="{7B34B5A1-E17F-4F1C-9261-95D7DFCCF0EC}"/>
          </ac:grpSpMkLst>
        </pc:grpChg>
        <pc:grpChg chg="mod">
          <ac:chgData name="Rafael Casado González" userId="1c71fca1-7e6b-4c6f-8614-522343b393e6" providerId="ADAL" clId="{C068CBCB-ABA3-4EBD-9191-5FC95525782A}" dt="2020-05-03T08:21:02.873" v="76" actId="571"/>
          <ac:grpSpMkLst>
            <pc:docMk/>
            <pc:sldMk cId="1692616018" sldId="283"/>
            <ac:grpSpMk id="70" creationId="{A32D46D9-BB6E-4716-9F05-C1353CDAE942}"/>
          </ac:grpSpMkLst>
        </pc:grpChg>
        <pc:grpChg chg="mod">
          <ac:chgData name="Rafael Casado González" userId="1c71fca1-7e6b-4c6f-8614-522343b393e6" providerId="ADAL" clId="{C068CBCB-ABA3-4EBD-9191-5FC95525782A}" dt="2020-05-04T10:57:54.287" v="112" actId="571"/>
          <ac:grpSpMkLst>
            <pc:docMk/>
            <pc:sldMk cId="1692616018" sldId="283"/>
            <ac:grpSpMk id="76" creationId="{7BD58428-2ED2-401E-85EB-43DA2A7A45F7}"/>
          </ac:grpSpMkLst>
        </pc:grpChg>
        <pc:grpChg chg="add del mod">
          <ac:chgData name="Rafael Casado González" userId="1c71fca1-7e6b-4c6f-8614-522343b393e6" providerId="ADAL" clId="{C068CBCB-ABA3-4EBD-9191-5FC95525782A}" dt="2020-05-03T08:46:38.540" v="99" actId="478"/>
          <ac:grpSpMkLst>
            <pc:docMk/>
            <pc:sldMk cId="1692616018" sldId="283"/>
            <ac:grpSpMk id="83" creationId="{4BE1CF3D-C437-4246-B4AF-E4B1EB0C1C4A}"/>
          </ac:grpSpMkLst>
        </pc:grpChg>
        <pc:grpChg chg="del mod topLvl">
          <ac:chgData name="Rafael Casado González" userId="1c71fca1-7e6b-4c6f-8614-522343b393e6" providerId="ADAL" clId="{C068CBCB-ABA3-4EBD-9191-5FC95525782A}" dt="2020-05-03T08:46:41.364" v="100" actId="478"/>
          <ac:grpSpMkLst>
            <pc:docMk/>
            <pc:sldMk cId="1692616018" sldId="283"/>
            <ac:grpSpMk id="84" creationId="{7DA970AC-FFEB-46EE-BD68-9AAF9B3DD686}"/>
          </ac:grpSpMkLst>
        </pc:grpChg>
        <pc:inkChg chg="add">
          <ac:chgData name="Rafael Casado González" userId="1c71fca1-7e6b-4c6f-8614-522343b393e6" providerId="ADAL" clId="{C068CBCB-ABA3-4EBD-9191-5FC95525782A}" dt="2020-05-04T11:02:52.551" v="127" actId="9405"/>
          <ac:inkMkLst>
            <pc:docMk/>
            <pc:sldMk cId="1692616018" sldId="283"/>
            <ac:inkMk id="2" creationId="{07D46F93-E8CE-46D2-B49C-29CA1CFE2559}"/>
          </ac:inkMkLst>
        </pc:inkChg>
        <pc:inkChg chg="add">
          <ac:chgData name="Rafael Casado González" userId="1c71fca1-7e6b-4c6f-8614-522343b393e6" providerId="ADAL" clId="{C068CBCB-ABA3-4EBD-9191-5FC95525782A}" dt="2020-05-04T11:02:53.341" v="128" actId="9405"/>
          <ac:inkMkLst>
            <pc:docMk/>
            <pc:sldMk cId="1692616018" sldId="283"/>
            <ac:inkMk id="6" creationId="{F31CD29C-8B83-4F82-A9F8-A87C3A06E76A}"/>
          </ac:inkMkLst>
        </pc:inkChg>
        <pc:inkChg chg="add">
          <ac:chgData name="Rafael Casado González" userId="1c71fca1-7e6b-4c6f-8614-522343b393e6" providerId="ADAL" clId="{C068CBCB-ABA3-4EBD-9191-5FC95525782A}" dt="2020-05-04T11:02:54.344" v="129" actId="9405"/>
          <ac:inkMkLst>
            <pc:docMk/>
            <pc:sldMk cId="1692616018" sldId="283"/>
            <ac:inkMk id="7" creationId="{3328FEA2-F47B-4424-B95A-FF23E8B07095}"/>
          </ac:inkMkLst>
        </pc:inkChg>
        <pc:inkChg chg="add">
          <ac:chgData name="Rafael Casado González" userId="1c71fca1-7e6b-4c6f-8614-522343b393e6" providerId="ADAL" clId="{C068CBCB-ABA3-4EBD-9191-5FC95525782A}" dt="2020-05-04T11:02:54.999" v="130" actId="9405"/>
          <ac:inkMkLst>
            <pc:docMk/>
            <pc:sldMk cId="1692616018" sldId="283"/>
            <ac:inkMk id="8" creationId="{DF56381B-C390-453E-AE79-2C5FBD84463D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9" creationId="{4136FF2D-2B49-4E32-84DA-6D69CF8B116C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4" creationId="{AAEDF816-09BD-4342-BB5D-491AA0703011}"/>
          </ac:inkMkLst>
        </pc:inkChg>
        <pc:inkChg chg="add">
          <ac:chgData name="Rafael Casado González" userId="1c71fca1-7e6b-4c6f-8614-522343b393e6" providerId="ADAL" clId="{C068CBCB-ABA3-4EBD-9191-5FC95525782A}" dt="2020-05-04T11:02:56.899" v="133" actId="9405"/>
          <ac:inkMkLst>
            <pc:docMk/>
            <pc:sldMk cId="1692616018" sldId="283"/>
            <ac:inkMk id="15" creationId="{2E82960B-C99B-4C8C-BE27-ED53BBBD169D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6" creationId="{02152C86-2703-40A5-AEA9-2C01A9A0CE75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9" creationId="{D4DF0358-5103-4D63-B9EA-72DAB4609884}"/>
          </ac:inkMkLst>
        </pc:inkChg>
        <pc:inkChg chg="add">
          <ac:chgData name="Rafael Casado González" userId="1c71fca1-7e6b-4c6f-8614-522343b393e6" providerId="ADAL" clId="{C068CBCB-ABA3-4EBD-9191-5FC95525782A}" dt="2020-05-04T11:02:58.902" v="136" actId="9405"/>
          <ac:inkMkLst>
            <pc:docMk/>
            <pc:sldMk cId="1692616018" sldId="283"/>
            <ac:inkMk id="25" creationId="{DA4A6BED-9CDF-4AC0-BFE9-64BADBEB6356}"/>
          </ac:inkMkLst>
        </pc:inkChg>
        <pc:cxnChg chg="add mod ord">
          <ac:chgData name="Rafael Casado González" userId="1c71fca1-7e6b-4c6f-8614-522343b393e6" providerId="ADAL" clId="{C068CBCB-ABA3-4EBD-9191-5FC95525782A}" dt="2020-05-03T08:14:11.874" v="30" actId="692"/>
          <ac:cxnSpMkLst>
            <pc:docMk/>
            <pc:sldMk cId="1692616018" sldId="283"/>
            <ac:cxnSpMk id="4" creationId="{4045A531-9044-471E-9E61-CE644D1814F8}"/>
          </ac:cxnSpMkLst>
        </pc:cxnChg>
        <pc:cxnChg chg="del">
          <ac:chgData name="Rafael Casado González" userId="1c71fca1-7e6b-4c6f-8614-522343b393e6" providerId="ADAL" clId="{C068CBCB-ABA3-4EBD-9191-5FC95525782A}" dt="2020-05-03T08:12:45.043" v="12" actId="478"/>
          <ac:cxnSpMkLst>
            <pc:docMk/>
            <pc:sldMk cId="1692616018" sldId="283"/>
            <ac:cxnSpMk id="8" creationId="{2FA719B4-7413-4E85-A1E1-B87BF204BBF8}"/>
          </ac:cxnSpMkLst>
        </pc:cxnChg>
        <pc:cxnChg chg="del">
          <ac:chgData name="Rafael Casado González" userId="1c71fca1-7e6b-4c6f-8614-522343b393e6" providerId="ADAL" clId="{C068CBCB-ABA3-4EBD-9191-5FC95525782A}" dt="2020-05-03T08:12:47.871" v="13" actId="478"/>
          <ac:cxnSpMkLst>
            <pc:docMk/>
            <pc:sldMk cId="1692616018" sldId="283"/>
            <ac:cxnSpMk id="9" creationId="{F64A08B2-A8A5-41C8-857E-740543E4A45C}"/>
          </ac:cxnSpMkLst>
        </pc:cxnChg>
        <pc:cxnChg chg="add mod">
          <ac:chgData name="Rafael Casado González" userId="1c71fca1-7e6b-4c6f-8614-522343b393e6" providerId="ADAL" clId="{C068CBCB-ABA3-4EBD-9191-5FC95525782A}" dt="2020-05-03T08:14:20.264" v="31" actId="571"/>
          <ac:cxnSpMkLst>
            <pc:docMk/>
            <pc:sldMk cId="1692616018" sldId="283"/>
            <ac:cxnSpMk id="24" creationId="{FCB6CC5E-3AE3-460A-8C10-4DAA0DC2B780}"/>
          </ac:cxnSpMkLst>
        </pc:cxnChg>
        <pc:cxnChg chg="add del mod">
          <ac:chgData name="Rafael Casado González" userId="1c71fca1-7e6b-4c6f-8614-522343b393e6" providerId="ADAL" clId="{C068CBCB-ABA3-4EBD-9191-5FC95525782A}" dt="2020-05-03T08:18:30.273" v="65" actId="478"/>
          <ac:cxnSpMkLst>
            <pc:docMk/>
            <pc:sldMk cId="1692616018" sldId="283"/>
            <ac:cxnSpMk id="31" creationId="{2B8378BF-2002-4CBB-8B5D-62C3DAAC7EA6}"/>
          </ac:cxnSpMkLst>
        </pc:cxnChg>
        <pc:cxnChg chg="add mod">
          <ac:chgData name="Rafael Casado González" userId="1c71fca1-7e6b-4c6f-8614-522343b393e6" providerId="ADAL" clId="{C068CBCB-ABA3-4EBD-9191-5FC95525782A}" dt="2020-05-03T08:19:09.002" v="66" actId="571"/>
          <ac:cxnSpMkLst>
            <pc:docMk/>
            <pc:sldMk cId="1692616018" sldId="283"/>
            <ac:cxnSpMk id="48" creationId="{73BBB5E8-989E-46D3-AD6B-0A2A094336B5}"/>
          </ac:cxnSpMkLst>
        </pc:cxnChg>
        <pc:cxnChg chg="add mod">
          <ac:chgData name="Rafael Casado González" userId="1c71fca1-7e6b-4c6f-8614-522343b393e6" providerId="ADAL" clId="{C068CBCB-ABA3-4EBD-9191-5FC95525782A}" dt="2020-05-03T08:20:03.282" v="71" actId="1076"/>
          <ac:cxnSpMkLst>
            <pc:docMk/>
            <pc:sldMk cId="1692616018" sldId="283"/>
            <ac:cxnSpMk id="61" creationId="{95D8E108-28BB-469A-80B3-4EC42E5E6F06}"/>
          </ac:cxnSpMkLst>
        </pc:cxnChg>
        <pc:cxnChg chg="add mod">
          <ac:chgData name="Rafael Casado González" userId="1c71fca1-7e6b-4c6f-8614-522343b393e6" providerId="ADAL" clId="{C068CBCB-ABA3-4EBD-9191-5FC95525782A}" dt="2020-05-03T08:21:02.873" v="76" actId="571"/>
          <ac:cxnSpMkLst>
            <pc:docMk/>
            <pc:sldMk cId="1692616018" sldId="283"/>
            <ac:cxnSpMk id="74" creationId="{7AB6B7D3-5D00-47B2-A5FE-A2CC828A68AF}"/>
          </ac:cxnSpMkLst>
        </pc:cxnChg>
        <pc:cxnChg chg="add mod">
          <ac:chgData name="Rafael Casado González" userId="1c71fca1-7e6b-4c6f-8614-522343b393e6" providerId="ADAL" clId="{C068CBCB-ABA3-4EBD-9191-5FC95525782A}" dt="2020-05-04T10:57:54.287" v="112" actId="571"/>
          <ac:cxnSpMkLst>
            <pc:docMk/>
            <pc:sldMk cId="1692616018" sldId="283"/>
            <ac:cxnSpMk id="84" creationId="{50E2551C-FAB1-4D85-ADA1-63A7F2BB642B}"/>
          </ac:cxnSpMkLst>
        </pc:cxnChg>
        <pc:cxnChg chg="mod topLvl">
          <ac:chgData name="Rafael Casado González" userId="1c71fca1-7e6b-4c6f-8614-522343b393e6" providerId="ADAL" clId="{C068CBCB-ABA3-4EBD-9191-5FC95525782A}" dt="2020-05-03T08:46:47.442" v="102" actId="14100"/>
          <ac:cxnSpMkLst>
            <pc:docMk/>
            <pc:sldMk cId="1692616018" sldId="283"/>
            <ac:cxnSpMk id="86" creationId="{52537A65-11E5-4522-906E-594BCBF7C965}"/>
          </ac:cxnSpMkLst>
        </pc:cxnChg>
        <pc:cxnChg chg="del topLvl">
          <ac:chgData name="Rafael Casado González" userId="1c71fca1-7e6b-4c6f-8614-522343b393e6" providerId="ADAL" clId="{C068CBCB-ABA3-4EBD-9191-5FC95525782A}" dt="2020-05-03T08:46:41.364" v="100" actId="478"/>
          <ac:cxnSpMkLst>
            <pc:docMk/>
            <pc:sldMk cId="1692616018" sldId="283"/>
            <ac:cxnSpMk id="87" creationId="{D2863F5A-AE58-41BD-ACC5-133D3734E723}"/>
          </ac:cxnSpMkLst>
        </pc:cxnChg>
        <pc:cxnChg chg="add mod">
          <ac:chgData name="Rafael Casado González" userId="1c71fca1-7e6b-4c6f-8614-522343b393e6" providerId="ADAL" clId="{C068CBCB-ABA3-4EBD-9191-5FC95525782A}" dt="2020-05-03T08:47:11.056" v="111" actId="14100"/>
          <ac:cxnSpMkLst>
            <pc:docMk/>
            <pc:sldMk cId="1692616018" sldId="283"/>
            <ac:cxnSpMk id="89" creationId="{816F1283-FE34-412D-BFD3-C40901A16160}"/>
          </ac:cxnSpMkLst>
        </pc:cxnChg>
      </pc:sldChg>
      <pc:sldChg chg="addSp delSp modSp new del mod">
        <pc:chgData name="Rafael Casado González" userId="1c71fca1-7e6b-4c6f-8614-522343b393e6" providerId="ADAL" clId="{C068CBCB-ABA3-4EBD-9191-5FC95525782A}" dt="2020-05-04T12:15:26.426" v="324" actId="47"/>
        <pc:sldMkLst>
          <pc:docMk/>
          <pc:sldMk cId="2891380659" sldId="284"/>
        </pc:sldMkLst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" creationId="{DD832C25-3FA3-4F9F-A626-24C4D734D802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7" creationId="{A9686ED5-7305-4CF3-9E05-B84E08C37D59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10" creationId="{A6275E32-4E15-4C94-8511-60A2A884D604}"/>
          </ac:grpSpMkLst>
        </pc:grpChg>
        <pc:grpChg chg="del mod">
          <ac:chgData name="Rafael Casado González" userId="1c71fca1-7e6b-4c6f-8614-522343b393e6" providerId="ADAL" clId="{C068CBCB-ABA3-4EBD-9191-5FC95525782A}" dt="2020-05-04T12:05:01.043" v="216"/>
          <ac:grpSpMkLst>
            <pc:docMk/>
            <pc:sldMk cId="2891380659" sldId="284"/>
            <ac:grpSpMk id="13" creationId="{CEBAE096-D12A-4C65-A13C-7EEF014B7856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21" creationId="{03E3FDEB-D083-4FBE-B24E-8E85717478B4}"/>
          </ac:grpSpMkLst>
        </pc:grpChg>
        <pc:grpChg chg="del mod">
          <ac:chgData name="Rafael Casado González" userId="1c71fca1-7e6b-4c6f-8614-522343b393e6" providerId="ADAL" clId="{C068CBCB-ABA3-4EBD-9191-5FC95525782A}" dt="2020-05-04T11:51:23.530" v="166"/>
          <ac:grpSpMkLst>
            <pc:docMk/>
            <pc:sldMk cId="2891380659" sldId="284"/>
            <ac:grpSpMk id="27" creationId="{96DCA20C-02C5-49FB-8846-EDB02031E654}"/>
          </ac:grpSpMkLst>
        </pc:grpChg>
        <pc:grpChg chg="del mod">
          <ac:chgData name="Rafael Casado González" userId="1c71fca1-7e6b-4c6f-8614-522343b393e6" providerId="ADAL" clId="{C068CBCB-ABA3-4EBD-9191-5FC95525782A}" dt="2020-05-04T11:53:10.087" v="169"/>
          <ac:grpSpMkLst>
            <pc:docMk/>
            <pc:sldMk cId="2891380659" sldId="284"/>
            <ac:grpSpMk id="29" creationId="{55894BDD-CB4A-4738-89AB-2C9981C6C418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32" creationId="{2E6EEEF0-8C08-4D8C-B2FC-6D967C25CD75}"/>
          </ac:grpSpMkLst>
        </pc:grpChg>
        <pc:grpChg chg="mod">
          <ac:chgData name="Rafael Casado González" userId="1c71fca1-7e6b-4c6f-8614-522343b393e6" providerId="ADAL" clId="{C068CBCB-ABA3-4EBD-9191-5FC95525782A}" dt="2020-05-04T12:00:17.936" v="176"/>
          <ac:grpSpMkLst>
            <pc:docMk/>
            <pc:sldMk cId="2891380659" sldId="284"/>
            <ac:grpSpMk id="37" creationId="{8D93C1EF-6B2D-4C5D-A238-F605FF8F477D}"/>
          </ac:grpSpMkLst>
        </pc:grpChg>
        <pc:grpChg chg="mod">
          <ac:chgData name="Rafael Casado González" userId="1c71fca1-7e6b-4c6f-8614-522343b393e6" providerId="ADAL" clId="{C068CBCB-ABA3-4EBD-9191-5FC95525782A}" dt="2020-05-04T12:00:17.936" v="176"/>
          <ac:grpSpMkLst>
            <pc:docMk/>
            <pc:sldMk cId="2891380659" sldId="284"/>
            <ac:grpSpMk id="38" creationId="{5509912E-C099-44BB-843D-A8BBC9D4A437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1" creationId="{8FD67C9F-F774-46CA-BB15-DCB4722EDC0F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4" creationId="{1DFC06D8-ACEB-4A60-988C-901CB892ED17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7" creationId="{F35FEB8C-1527-4C26-A71C-72690FB91007}"/>
          </ac:grpSpMkLst>
        </pc:grpChg>
        <pc:grpChg chg="del mod">
          <ac:chgData name="Rafael Casado González" userId="1c71fca1-7e6b-4c6f-8614-522343b393e6" providerId="ADAL" clId="{C068CBCB-ABA3-4EBD-9191-5FC95525782A}" dt="2020-05-04T12:04:59.701" v="210"/>
          <ac:grpSpMkLst>
            <pc:docMk/>
            <pc:sldMk cId="2891380659" sldId="284"/>
            <ac:grpSpMk id="51" creationId="{F39D3CBB-8E4D-4CF5-A280-9DA0642A7A4B}"/>
          </ac:grpSpMkLst>
        </pc:grpChg>
        <pc:grpChg chg="del mod">
          <ac:chgData name="Rafael Casado González" userId="1c71fca1-7e6b-4c6f-8614-522343b393e6" providerId="ADAL" clId="{C068CBCB-ABA3-4EBD-9191-5FC95525782A}" dt="2020-05-04T12:04:59.700" v="207"/>
          <ac:grpSpMkLst>
            <pc:docMk/>
            <pc:sldMk cId="2891380659" sldId="284"/>
            <ac:grpSpMk id="54" creationId="{4EF6EEBF-9F49-4626-A17E-1C2121C0D6C5}"/>
          </ac:grpSpMkLst>
        </pc:grpChg>
        <pc:grpChg chg="del mod">
          <ac:chgData name="Rafael Casado González" userId="1c71fca1-7e6b-4c6f-8614-522343b393e6" providerId="ADAL" clId="{C068CBCB-ABA3-4EBD-9191-5FC95525782A}" dt="2020-05-04T12:04:37.370" v="200"/>
          <ac:grpSpMkLst>
            <pc:docMk/>
            <pc:sldMk cId="2891380659" sldId="284"/>
            <ac:grpSpMk id="57" creationId="{422228B4-68EA-4D72-9FC6-FD67328EC033}"/>
          </ac:grpSpMkLst>
        </pc:grpChg>
        <pc:grpChg chg="del mod">
          <ac:chgData name="Rafael Casado González" userId="1c71fca1-7e6b-4c6f-8614-522343b393e6" providerId="ADAL" clId="{C068CBCB-ABA3-4EBD-9191-5FC95525782A}" dt="2020-05-04T12:04:41.585" v="202"/>
          <ac:grpSpMkLst>
            <pc:docMk/>
            <pc:sldMk cId="2891380659" sldId="284"/>
            <ac:grpSpMk id="60" creationId="{4E07FC6F-826A-45A2-92B5-A12E0B81A37D}"/>
          </ac:grpSpMkLst>
        </pc:grpChg>
        <pc:grpChg chg="del mod">
          <ac:chgData name="Rafael Casado González" userId="1c71fca1-7e6b-4c6f-8614-522343b393e6" providerId="ADAL" clId="{C068CBCB-ABA3-4EBD-9191-5FC95525782A}" dt="2020-05-04T12:04:47.791" v="205"/>
          <ac:grpSpMkLst>
            <pc:docMk/>
            <pc:sldMk cId="2891380659" sldId="284"/>
            <ac:grpSpMk id="62" creationId="{A8FA62C8-42B1-4650-9B2F-3CDAD3C3032F}"/>
          </ac:grpSpMkLst>
        </pc:grpChg>
        <pc:grpChg chg="del mod">
          <ac:chgData name="Rafael Casado González" userId="1c71fca1-7e6b-4c6f-8614-522343b393e6" providerId="ADAL" clId="{C068CBCB-ABA3-4EBD-9191-5FC95525782A}" dt="2020-05-04T12:04:59.702" v="212"/>
          <ac:grpSpMkLst>
            <pc:docMk/>
            <pc:sldMk cId="2891380659" sldId="284"/>
            <ac:grpSpMk id="65" creationId="{838AC928-84E7-42E2-B01A-BAD3A9031C9B}"/>
          </ac:grpSpMkLst>
        </pc:grpChg>
        <pc:grpChg chg="del mod">
          <ac:chgData name="Rafael Casado González" userId="1c71fca1-7e6b-4c6f-8614-522343b393e6" providerId="ADAL" clId="{C068CBCB-ABA3-4EBD-9191-5FC95525782A}" dt="2020-05-04T12:05:17.461" v="246"/>
          <ac:grpSpMkLst>
            <pc:docMk/>
            <pc:sldMk cId="2891380659" sldId="284"/>
            <ac:grpSpMk id="72" creationId="{931DEE62-3C88-422C-B427-B19D4B5A6502}"/>
          </ac:grpSpMkLst>
        </pc:grpChg>
        <pc:grpChg chg="del mod">
          <ac:chgData name="Rafael Casado González" userId="1c71fca1-7e6b-4c6f-8614-522343b393e6" providerId="ADAL" clId="{C068CBCB-ABA3-4EBD-9191-5FC95525782A}" dt="2020-05-04T12:10:31.869" v="281" actId="478"/>
          <ac:grpSpMkLst>
            <pc:docMk/>
            <pc:sldMk cId="2891380659" sldId="284"/>
            <ac:grpSpMk id="93" creationId="{B86AD824-2899-479E-9C62-E3E003A3A1A8}"/>
          </ac:grpSpMkLst>
        </pc:grpChg>
        <pc:grpChg chg="del mod">
          <ac:chgData name="Rafael Casado González" userId="1c71fca1-7e6b-4c6f-8614-522343b393e6" providerId="ADAL" clId="{C068CBCB-ABA3-4EBD-9191-5FC95525782A}" dt="2020-05-04T12:10:27.161" v="279" actId="478"/>
          <ac:grpSpMkLst>
            <pc:docMk/>
            <pc:sldMk cId="2891380659" sldId="284"/>
            <ac:grpSpMk id="102" creationId="{9D1B439D-687B-4841-BECD-A93ED0A1B6A4}"/>
          </ac:grpSpMkLst>
        </pc:grpChg>
        <pc:grpChg chg="del mod">
          <ac:chgData name="Rafael Casado González" userId="1c71fca1-7e6b-4c6f-8614-522343b393e6" providerId="ADAL" clId="{C068CBCB-ABA3-4EBD-9191-5FC95525782A}" dt="2020-05-04T12:10:29.077" v="280" actId="478"/>
          <ac:grpSpMkLst>
            <pc:docMk/>
            <pc:sldMk cId="2891380659" sldId="284"/>
            <ac:grpSpMk id="116" creationId="{5AFC037A-F22C-4559-B9D1-683FE5490E42}"/>
          </ac:grpSpMkLst>
        </pc:grpChg>
        <pc:grpChg chg="del mod">
          <ac:chgData name="Rafael Casado González" userId="1c71fca1-7e6b-4c6f-8614-522343b393e6" providerId="ADAL" clId="{C068CBCB-ABA3-4EBD-9191-5FC95525782A}" dt="2020-05-04T12:07:40.415" v="276"/>
          <ac:grpSpMkLst>
            <pc:docMk/>
            <pc:sldMk cId="2891380659" sldId="284"/>
            <ac:grpSpMk id="121" creationId="{8162AD18-03B3-4E0A-9B1B-F11F4C6AB6AF}"/>
          </ac:grpSpMkLst>
        </pc:grpChg>
        <pc:grpChg chg="del mod">
          <ac:chgData name="Rafael Casado González" userId="1c71fca1-7e6b-4c6f-8614-522343b393e6" providerId="ADAL" clId="{C068CBCB-ABA3-4EBD-9191-5FC95525782A}" dt="2020-05-04T12:07:42.916" v="278"/>
          <ac:grpSpMkLst>
            <pc:docMk/>
            <pc:sldMk cId="2891380659" sldId="284"/>
            <ac:grpSpMk id="123" creationId="{7E7C4761-87CC-45D8-A331-B10940C767D6}"/>
          </ac:grpSpMkLst>
        </pc:grpChg>
        <pc:grpChg chg="del mod">
          <ac:chgData name="Rafael Casado González" userId="1c71fca1-7e6b-4c6f-8614-522343b393e6" providerId="ADAL" clId="{C068CBCB-ABA3-4EBD-9191-5FC95525782A}" dt="2020-05-04T12:10:27.161" v="279" actId="478"/>
          <ac:grpSpMkLst>
            <pc:docMk/>
            <pc:sldMk cId="2891380659" sldId="284"/>
            <ac:grpSpMk id="125" creationId="{CE39E804-26FF-4AE1-95EF-BD9DDAB8BE71}"/>
          </ac:grpSpMkLst>
        </pc:grpChg>
        <pc:grpChg chg="del mod">
          <ac:chgData name="Rafael Casado González" userId="1c71fca1-7e6b-4c6f-8614-522343b393e6" providerId="ADAL" clId="{C068CBCB-ABA3-4EBD-9191-5FC95525782A}" dt="2020-05-04T12:10:55.775" v="296"/>
          <ac:grpSpMkLst>
            <pc:docMk/>
            <pc:sldMk cId="2891380659" sldId="284"/>
            <ac:grpSpMk id="131" creationId="{7CFC33F6-D59C-4DAC-A22B-CBA6CA6094D5}"/>
          </ac:grpSpMkLst>
        </pc:grpChg>
        <pc:grpChg chg="del mod">
          <ac:chgData name="Rafael Casado González" userId="1c71fca1-7e6b-4c6f-8614-522343b393e6" providerId="ADAL" clId="{C068CBCB-ABA3-4EBD-9191-5FC95525782A}" dt="2020-05-04T12:11:03.838" v="302"/>
          <ac:grpSpMkLst>
            <pc:docMk/>
            <pc:sldMk cId="2891380659" sldId="284"/>
            <ac:grpSpMk id="140" creationId="{20171270-26C0-4F82-A281-48B6ADE6E507}"/>
          </ac:grpSpMkLst>
        </pc:grpChg>
        <pc:grpChg chg="del mod">
          <ac:chgData name="Rafael Casado González" userId="1c71fca1-7e6b-4c6f-8614-522343b393e6" providerId="ADAL" clId="{C068CBCB-ABA3-4EBD-9191-5FC95525782A}" dt="2020-05-04T12:11:06.414" v="308"/>
          <ac:grpSpMkLst>
            <pc:docMk/>
            <pc:sldMk cId="2891380659" sldId="284"/>
            <ac:grpSpMk id="146" creationId="{07401ED8-B4FD-4080-8E31-A36DBF76466C}"/>
          </ac:grpSpMkLst>
        </pc:grpChg>
        <pc:grpChg chg="del mod">
          <ac:chgData name="Rafael Casado González" userId="1c71fca1-7e6b-4c6f-8614-522343b393e6" providerId="ADAL" clId="{C068CBCB-ABA3-4EBD-9191-5FC95525782A}" dt="2020-05-04T12:11:26.622" v="311"/>
          <ac:grpSpMkLst>
            <pc:docMk/>
            <pc:sldMk cId="2891380659" sldId="284"/>
            <ac:grpSpMk id="152" creationId="{358FCA83-FADB-4B60-BC5A-7A59A76CCDC6}"/>
          </ac:grpSpMkLst>
        </pc:grpChg>
        <pc:grpChg chg="del mod">
          <ac:chgData name="Rafael Casado González" userId="1c71fca1-7e6b-4c6f-8614-522343b393e6" providerId="ADAL" clId="{C068CBCB-ABA3-4EBD-9191-5FC95525782A}" dt="2020-05-04T12:12:03.744" v="321"/>
          <ac:grpSpMkLst>
            <pc:docMk/>
            <pc:sldMk cId="2891380659" sldId="284"/>
            <ac:grpSpMk id="155" creationId="{610DFF4A-6840-4ACC-92C0-82521DB78C89}"/>
          </ac:grpSpMkLst>
        </pc:grpChg>
        <pc:grpChg chg="mod">
          <ac:chgData name="Rafael Casado González" userId="1c71fca1-7e6b-4c6f-8614-522343b393e6" providerId="ADAL" clId="{C068CBCB-ABA3-4EBD-9191-5FC95525782A}" dt="2020-05-04T12:11:46.585" v="315"/>
          <ac:grpSpMkLst>
            <pc:docMk/>
            <pc:sldMk cId="2891380659" sldId="284"/>
            <ac:grpSpMk id="159" creationId="{7F8F7D2F-56AF-456D-B909-EAB126922DD3}"/>
          </ac:grpSpMkLst>
        </pc:grpChg>
        <pc:grpChg chg="del mod">
          <ac:chgData name="Rafael Casado González" userId="1c71fca1-7e6b-4c6f-8614-522343b393e6" providerId="ADAL" clId="{C068CBCB-ABA3-4EBD-9191-5FC95525782A}" dt="2020-05-04T12:12:03.744" v="321"/>
          <ac:grpSpMkLst>
            <pc:docMk/>
            <pc:sldMk cId="2891380659" sldId="284"/>
            <ac:grpSpMk id="163" creationId="{B45A0957-C41F-4C83-9BC7-518455DA43A4}"/>
          </ac:grpSpMkLst>
        </pc:grpChg>
        <pc:grpChg chg="del mod">
          <ac:chgData name="Rafael Casado González" userId="1c71fca1-7e6b-4c6f-8614-522343b393e6" providerId="ADAL" clId="{C068CBCB-ABA3-4EBD-9191-5FC95525782A}" dt="2020-05-04T12:12:05.097" v="323"/>
          <ac:grpSpMkLst>
            <pc:docMk/>
            <pc:sldMk cId="2891380659" sldId="284"/>
            <ac:grpSpMk id="165" creationId="{BC42EF82-74A0-495B-B0F6-C2862BEE3BD3}"/>
          </ac:grpSpMkLst>
        </pc:grpChg>
        <pc:grpChg chg="mod">
          <ac:chgData name="Rafael Casado González" userId="1c71fca1-7e6b-4c6f-8614-522343b393e6" providerId="ADAL" clId="{C068CBCB-ABA3-4EBD-9191-5FC95525782A}" dt="2020-05-04T12:12:05.097" v="323"/>
          <ac:grpSpMkLst>
            <pc:docMk/>
            <pc:sldMk cId="2891380659" sldId="284"/>
            <ac:grpSpMk id="167" creationId="{8B608463-3A09-478B-A07E-17A1158197E4}"/>
          </ac:grpSpMkLst>
        </pc:grpChg>
        <pc:inkChg chg="add mod">
          <ac:chgData name="Rafael Casado González" userId="1c71fca1-7e6b-4c6f-8614-522343b393e6" providerId="ADAL" clId="{C068CBCB-ABA3-4EBD-9191-5FC95525782A}" dt="2020-05-04T11:50:33.960" v="141"/>
          <ac:inkMkLst>
            <pc:docMk/>
            <pc:sldMk cId="2891380659" sldId="284"/>
            <ac:inkMk id="2" creationId="{CCE102D4-4255-4762-9005-0F277382BC31}"/>
          </ac:inkMkLst>
        </pc:inkChg>
        <pc:inkChg chg="add mod">
          <ac:chgData name="Rafael Casado González" userId="1c71fca1-7e6b-4c6f-8614-522343b393e6" providerId="ADAL" clId="{C068CBCB-ABA3-4EBD-9191-5FC95525782A}" dt="2020-05-04T11:50:33.960" v="141"/>
          <ac:inkMkLst>
            <pc:docMk/>
            <pc:sldMk cId="2891380659" sldId="284"/>
            <ac:inkMk id="3" creationId="{30E2D75F-468F-487B-B507-070098E2DD3D}"/>
          </ac:inkMkLst>
        </pc:inkChg>
        <pc:inkChg chg="add mod">
          <ac:chgData name="Rafael Casado González" userId="1c71fca1-7e6b-4c6f-8614-522343b393e6" providerId="ADAL" clId="{C068CBCB-ABA3-4EBD-9191-5FC95525782A}" dt="2020-05-04T11:50:36.262" v="144"/>
          <ac:inkMkLst>
            <pc:docMk/>
            <pc:sldMk cId="2891380659" sldId="284"/>
            <ac:inkMk id="5" creationId="{EEBC9BFC-2D3E-42DC-ACBA-566EDCCBA4AD}"/>
          </ac:inkMkLst>
        </pc:inkChg>
        <pc:inkChg chg="add mod">
          <ac:chgData name="Rafael Casado González" userId="1c71fca1-7e6b-4c6f-8614-522343b393e6" providerId="ADAL" clId="{C068CBCB-ABA3-4EBD-9191-5FC95525782A}" dt="2020-05-04T11:50:36.262" v="144"/>
          <ac:inkMkLst>
            <pc:docMk/>
            <pc:sldMk cId="2891380659" sldId="284"/>
            <ac:inkMk id="6" creationId="{E451CCD9-20CB-4238-99F5-3D90E2DB711E}"/>
          </ac:inkMkLst>
        </pc:inkChg>
        <pc:inkChg chg="add mod">
          <ac:chgData name="Rafael Casado González" userId="1c71fca1-7e6b-4c6f-8614-522343b393e6" providerId="ADAL" clId="{C068CBCB-ABA3-4EBD-9191-5FC95525782A}" dt="2020-05-04T11:50:40.460" v="147"/>
          <ac:inkMkLst>
            <pc:docMk/>
            <pc:sldMk cId="2891380659" sldId="284"/>
            <ac:inkMk id="8" creationId="{1F477181-7A18-4243-885D-10F23121C108}"/>
          </ac:inkMkLst>
        </pc:inkChg>
        <pc:inkChg chg="add mod">
          <ac:chgData name="Rafael Casado González" userId="1c71fca1-7e6b-4c6f-8614-522343b393e6" providerId="ADAL" clId="{C068CBCB-ABA3-4EBD-9191-5FC95525782A}" dt="2020-05-04T11:50:40.460" v="147"/>
          <ac:inkMkLst>
            <pc:docMk/>
            <pc:sldMk cId="2891380659" sldId="284"/>
            <ac:inkMk id="9" creationId="{77432200-D5A5-4132-8DAA-D4EA828E3C64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6"/>
          <ac:inkMkLst>
            <pc:docMk/>
            <pc:sldMk cId="2891380659" sldId="284"/>
            <ac:inkMk id="11" creationId="{541AF50D-6681-4BE5-A0A6-B7281BF104A1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8"/>
          <ac:inkMkLst>
            <pc:docMk/>
            <pc:sldMk cId="2891380659" sldId="284"/>
            <ac:inkMk id="12" creationId="{ADE6E769-61CF-4EAF-9D56-839988712D91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4" creationId="{3B4602E6-9B10-4369-B69B-B0DCDD913C8C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5" creationId="{99A088B4-1055-48A0-8898-37042DADAB43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6" creationId="{58E42E2D-AE8A-440F-A013-C697A8BF9148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7" creationId="{F21AB104-ADD9-4CFD-A999-B66C78451FD9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18" creationId="{D3CC1E76-8CA5-46E6-94F3-4D290AFC3B58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19" creationId="{51A566BA-4025-4E8B-8BD1-B5865C88EDD3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20" creationId="{9B375980-15B7-450A-84E7-5C96EE43963C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2" creationId="{8E92C2A1-50A9-4BF1-B508-42961C83FFB2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3" creationId="{DD35582F-616D-4E9F-AEB3-AD58E6A5A6B5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4" creationId="{39AA2AA5-C2DA-43F5-AB2B-97E7BD060552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25" creationId="{5255D3C0-C62A-4927-AC65-A688823DED19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26" creationId="{1425D477-DA92-4AB3-B0E3-0A5057420FEE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8" creationId="{EB364062-AAFC-46E7-AEAE-DF19D24BABAD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0" creationId="{56F1803E-14F6-4E30-9DBF-2DC38D824333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31" creationId="{DA7B4E82-E1E8-49E8-8393-EA4B3EDD89FF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3" creationId="{C29FA015-E512-4D97-8AFA-DCD76193D6EE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4" creationId="{00D14AC3-51EB-47F9-8BE5-CF6D079E8ADA}"/>
          </ac:inkMkLst>
        </pc:inkChg>
        <pc:inkChg chg="add del mod">
          <ac:chgData name="Rafael Casado González" userId="1c71fca1-7e6b-4c6f-8614-522343b393e6" providerId="ADAL" clId="{C068CBCB-ABA3-4EBD-9191-5FC95525782A}" dt="2020-05-04T12:00:18.178" v="177" actId="9405"/>
          <ac:inkMkLst>
            <pc:docMk/>
            <pc:sldMk cId="2891380659" sldId="284"/>
            <ac:inkMk id="35" creationId="{9F659F7A-B0CB-4B27-B8FC-6C7640DD658C}"/>
          </ac:inkMkLst>
        </pc:inkChg>
        <pc:inkChg chg="add del mod">
          <ac:chgData name="Rafael Casado González" userId="1c71fca1-7e6b-4c6f-8614-522343b393e6" providerId="ADAL" clId="{C068CBCB-ABA3-4EBD-9191-5FC95525782A}" dt="2020-05-04T12:00:17.936" v="176"/>
          <ac:inkMkLst>
            <pc:docMk/>
            <pc:sldMk cId="2891380659" sldId="284"/>
            <ac:inkMk id="36" creationId="{3EFA5F25-1036-4314-911C-D2429482B617}"/>
          </ac:inkMkLst>
        </pc:inkChg>
        <pc:inkChg chg="add mod">
          <ac:chgData name="Rafael Casado González" userId="1c71fca1-7e6b-4c6f-8614-522343b393e6" providerId="ADAL" clId="{C068CBCB-ABA3-4EBD-9191-5FC95525782A}" dt="2020-05-04T12:00:23.089" v="180"/>
          <ac:inkMkLst>
            <pc:docMk/>
            <pc:sldMk cId="2891380659" sldId="284"/>
            <ac:inkMk id="39" creationId="{7DA66825-380E-47CF-AC6D-09D635B50B30}"/>
          </ac:inkMkLst>
        </pc:inkChg>
        <pc:inkChg chg="add mod">
          <ac:chgData name="Rafael Casado González" userId="1c71fca1-7e6b-4c6f-8614-522343b393e6" providerId="ADAL" clId="{C068CBCB-ABA3-4EBD-9191-5FC95525782A}" dt="2020-05-04T12:00:23.089" v="180"/>
          <ac:inkMkLst>
            <pc:docMk/>
            <pc:sldMk cId="2891380659" sldId="284"/>
            <ac:inkMk id="40" creationId="{B2289BC1-B4AF-4B6C-B381-9A939A809936}"/>
          </ac:inkMkLst>
        </pc:inkChg>
        <pc:inkChg chg="add mod">
          <ac:chgData name="Rafael Casado González" userId="1c71fca1-7e6b-4c6f-8614-522343b393e6" providerId="ADAL" clId="{C068CBCB-ABA3-4EBD-9191-5FC95525782A}" dt="2020-05-04T12:00:27.369" v="183"/>
          <ac:inkMkLst>
            <pc:docMk/>
            <pc:sldMk cId="2891380659" sldId="284"/>
            <ac:inkMk id="42" creationId="{E677257D-F390-4D31-994C-E413668FD093}"/>
          </ac:inkMkLst>
        </pc:inkChg>
        <pc:inkChg chg="add mod">
          <ac:chgData name="Rafael Casado González" userId="1c71fca1-7e6b-4c6f-8614-522343b393e6" providerId="ADAL" clId="{C068CBCB-ABA3-4EBD-9191-5FC95525782A}" dt="2020-05-04T12:00:27.369" v="183"/>
          <ac:inkMkLst>
            <pc:docMk/>
            <pc:sldMk cId="2891380659" sldId="284"/>
            <ac:inkMk id="43" creationId="{176E8385-1F8C-42B3-B3CF-899462228383}"/>
          </ac:inkMkLst>
        </pc:inkChg>
        <pc:inkChg chg="add mod">
          <ac:chgData name="Rafael Casado González" userId="1c71fca1-7e6b-4c6f-8614-522343b393e6" providerId="ADAL" clId="{C068CBCB-ABA3-4EBD-9191-5FC95525782A}" dt="2020-05-04T12:00:30.790" v="186"/>
          <ac:inkMkLst>
            <pc:docMk/>
            <pc:sldMk cId="2891380659" sldId="284"/>
            <ac:inkMk id="45" creationId="{141674DB-CED4-46A8-BD02-66FE60480722}"/>
          </ac:inkMkLst>
        </pc:inkChg>
        <pc:inkChg chg="add mod">
          <ac:chgData name="Rafael Casado González" userId="1c71fca1-7e6b-4c6f-8614-522343b393e6" providerId="ADAL" clId="{C068CBCB-ABA3-4EBD-9191-5FC95525782A}" dt="2020-05-04T12:00:30.790" v="186"/>
          <ac:inkMkLst>
            <pc:docMk/>
            <pc:sldMk cId="2891380659" sldId="284"/>
            <ac:inkMk id="46" creationId="{C6919B11-75F0-40C2-834E-3BE7D2C8F5D0}"/>
          </ac:inkMkLst>
        </pc:inkChg>
        <pc:inkChg chg="add del mod">
          <ac:chgData name="Rafael Casado González" userId="1c71fca1-7e6b-4c6f-8614-522343b393e6" providerId="ADAL" clId="{C068CBCB-ABA3-4EBD-9191-5FC95525782A}" dt="2020-05-04T12:04:59.701" v="210"/>
          <ac:inkMkLst>
            <pc:docMk/>
            <pc:sldMk cId="2891380659" sldId="284"/>
            <ac:inkMk id="48" creationId="{EF9CC996-885F-4810-9EE7-CABA45B5B4FC}"/>
          </ac:inkMkLst>
        </pc:inkChg>
        <pc:inkChg chg="add del mod">
          <ac:chgData name="Rafael Casado González" userId="1c71fca1-7e6b-4c6f-8614-522343b393e6" providerId="ADAL" clId="{C068CBCB-ABA3-4EBD-9191-5FC95525782A}" dt="2020-05-04T12:04:59.701" v="209"/>
          <ac:inkMkLst>
            <pc:docMk/>
            <pc:sldMk cId="2891380659" sldId="284"/>
            <ac:inkMk id="49" creationId="{BE0CC983-3B79-4CFB-A014-B7BA0772CBFA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4"/>
          <ac:inkMkLst>
            <pc:docMk/>
            <pc:sldMk cId="2891380659" sldId="284"/>
            <ac:inkMk id="50" creationId="{C50FCC36-056D-4FB8-A0E7-9CE11AD0A18E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7"/>
          <ac:inkMkLst>
            <pc:docMk/>
            <pc:sldMk cId="2891380659" sldId="284"/>
            <ac:inkMk id="52" creationId="{536C32C8-AAE2-4F76-8DB2-3D1C851FD12B}"/>
          </ac:inkMkLst>
        </pc:inkChg>
        <pc:inkChg chg="add del mod">
          <ac:chgData name="Rafael Casado González" userId="1c71fca1-7e6b-4c6f-8614-522343b393e6" providerId="ADAL" clId="{C068CBCB-ABA3-4EBD-9191-5FC95525782A}" dt="2020-05-04T12:04:59.700" v="207"/>
          <ac:inkMkLst>
            <pc:docMk/>
            <pc:sldMk cId="2891380659" sldId="284"/>
            <ac:inkMk id="53" creationId="{AFD61FE4-B7FE-43A6-B6BC-0F7F9CD7287C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3"/>
          <ac:inkMkLst>
            <pc:docMk/>
            <pc:sldMk cId="2891380659" sldId="284"/>
            <ac:inkMk id="55" creationId="{142AE057-264E-4E43-A532-3E5C1549B4C8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1"/>
          <ac:inkMkLst>
            <pc:docMk/>
            <pc:sldMk cId="2891380659" sldId="284"/>
            <ac:inkMk id="56" creationId="{C9DD2277-521E-481B-A5AC-88EF5B67B592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58" creationId="{9D381DD8-69CD-4C49-94BF-47F71E0335D6}"/>
          </ac:inkMkLst>
        </pc:inkChg>
        <pc:inkChg chg="add del mod">
          <ac:chgData name="Rafael Casado González" userId="1c71fca1-7e6b-4c6f-8614-522343b393e6" providerId="ADAL" clId="{C068CBCB-ABA3-4EBD-9191-5FC95525782A}" dt="2020-05-04T12:04:59.703" v="215"/>
          <ac:inkMkLst>
            <pc:docMk/>
            <pc:sldMk cId="2891380659" sldId="284"/>
            <ac:inkMk id="59" creationId="{9CB77FD6-F9C9-4883-AC48-EA35B50D8DE5}"/>
          </ac:inkMkLst>
        </pc:inkChg>
        <pc:inkChg chg="add del mod">
          <ac:chgData name="Rafael Casado González" userId="1c71fca1-7e6b-4c6f-8614-522343b393e6" providerId="ADAL" clId="{C068CBCB-ABA3-4EBD-9191-5FC95525782A}" dt="2020-05-04T12:04:59.699" v="206"/>
          <ac:inkMkLst>
            <pc:docMk/>
            <pc:sldMk cId="2891380659" sldId="284"/>
            <ac:inkMk id="61" creationId="{5255F765-EF86-4D59-B14D-912B6760B4FB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2"/>
          <ac:inkMkLst>
            <pc:docMk/>
            <pc:sldMk cId="2891380659" sldId="284"/>
            <ac:inkMk id="63" creationId="{582D108E-1F3A-4783-88E9-BEC5694C91AF}"/>
          </ac:inkMkLst>
        </pc:inkChg>
        <pc:inkChg chg="add del mod">
          <ac:chgData name="Rafael Casado González" userId="1c71fca1-7e6b-4c6f-8614-522343b393e6" providerId="ADAL" clId="{C068CBCB-ABA3-4EBD-9191-5FC95525782A}" dt="2020-05-04T12:04:59.700" v="208"/>
          <ac:inkMkLst>
            <pc:docMk/>
            <pc:sldMk cId="2891380659" sldId="284"/>
            <ac:inkMk id="64" creationId="{FB3348E4-3659-47A9-B9D6-39686CBBDF70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6" creationId="{2AEF0BF2-DAAE-42BB-9C6E-4BEF6E177D31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7" creationId="{AFF543B4-0143-4DD9-BFBD-3A4D4DB4F9DF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8" creationId="{9881386C-3A57-4247-886F-C1A4EA3E481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9" creationId="{49DF8827-AFEC-4755-9E30-AB5ADCE6A74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0" creationId="{55B5E3A9-2046-4ECC-8291-4A18155D1C95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1" creationId="{639089A6-D3A4-44D3-B311-7B3B02684EB3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3" creationId="{D4385922-49CC-42D4-B691-68302D89EB18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4" creationId="{0A9D6FA5-BDF2-4582-A12F-81D29682C1C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5" creationId="{A530E7B1-1A18-4F06-88CA-694315F362A6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6" creationId="{D9281A7D-3671-41E9-97A1-864A5B04F05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7" creationId="{95C93678-BE40-4D56-9191-A23DF7B9B7EB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8" creationId="{EEB0C33A-B6E4-418B-BE7D-B261378411A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9" creationId="{95EFDFC0-5920-4B8B-BD23-6483B564BB2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0" creationId="{393D6110-AF5D-4AC3-B093-A795F058766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1" creationId="{72D5F131-5DCE-4C42-AFE0-0AB0101E44DB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2" creationId="{20818635-211C-47CD-9A80-2A96A6500101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3" creationId="{387A3E37-D957-4B69-9C64-B38EA11C8E78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4" creationId="{94486ABD-2347-43B7-A701-F7E545D6BC90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5" creationId="{3E8646A9-9F2C-428A-BA08-B6C76E491FA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6" creationId="{71395587-F09F-4DA4-A9E7-53A3046972C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7" creationId="{1489F8BD-39A0-4B32-B86D-A0678BDC7E8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8" creationId="{013DCC56-70C1-4F90-A164-C9E3744EC7D9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9" creationId="{5C7F75F7-D00D-4CDB-A446-E07B70E53C8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0" creationId="{3B97A5E6-CE64-489D-BD8A-60E9D2A19965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1" creationId="{4470409E-D2A6-4AC3-8043-2E099121FFF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2" creationId="{74ECE0F2-0620-498A-88B5-922CB9051969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94" creationId="{56095C3A-A114-4941-80A4-D6495BF008BC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5" creationId="{4A0C0787-886F-45B5-A69C-D356446D0CF5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6" creationId="{567B8E17-0BB5-40F1-B851-18EE201F0617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7" creationId="{D19E10F2-7368-47C5-B8C9-8AD42124BC19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8" creationId="{13BC4DCD-8EA6-44E1-8970-E16584F6EFB0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9" creationId="{B331EF63-2721-4CA4-AC0B-08ED7662DA22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100" creationId="{ED57E075-BA12-443F-BD42-4F29DC7A2006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101" creationId="{9E4C1736-4760-424B-880E-A0E14DA8C975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3" creationId="{D6C6A0BC-F57B-4533-8980-81F260CC5B3D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4" creationId="{0A33AE39-396C-4853-895D-429B3CAEC27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5" creationId="{7AAB245D-6498-4983-BAE7-FE5514CA1B8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6" creationId="{BCD533A0-78D2-42BB-BB88-DABC431AE7B0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07" creationId="{19D57D9C-1D7D-4DA4-8150-47EE81FABE97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8" creationId="{C78C80B7-D570-4E95-B5C1-FA669877B29C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9" creationId="{3255C5B6-7497-46A1-95A5-C6BDAE53F9DF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0" creationId="{4E8E0987-0019-482F-AD88-CCC48A6F5FD3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1" creationId="{33A6DD84-7AF3-4929-8C7A-BB22FF398912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2" creationId="{BA8755A6-6651-496C-B3EF-93933B392556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3" creationId="{735B8141-5EE4-4F5C-A8F3-F49925FAC635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4" creationId="{45AA3D20-B206-4A59-850F-30273FB7E660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5" creationId="{26201875-250C-49A7-B98B-646DA00B6429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17" creationId="{6C2D4254-033A-4B1B-96B8-60EC716A0137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18" creationId="{168C31FD-D18B-475F-A705-39A31F1013F6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19" creationId="{20C14B4B-261C-482E-B4A5-716972818CA9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0" creationId="{2FE49256-CE3F-411E-8589-E1965D41D04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2" creationId="{E1056CEC-F391-47D2-925C-B54A1AD20EC8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4" creationId="{9F948B30-0DFA-4EF1-A3E3-418D008DC39E}"/>
          </ac:inkMkLst>
        </pc:inkChg>
        <pc:inkChg chg="add">
          <ac:chgData name="Rafael Casado González" userId="1c71fca1-7e6b-4c6f-8614-522343b393e6" providerId="ADAL" clId="{C068CBCB-ABA3-4EBD-9191-5FC95525782A}" dt="2020-05-04T12:10:35.855" v="282" actId="9405"/>
          <ac:inkMkLst>
            <pc:docMk/>
            <pc:sldMk cId="2891380659" sldId="284"/>
            <ac:inkMk id="126" creationId="{253530FA-75A6-4BCC-B55B-734B1401F67B}"/>
          </ac:inkMkLst>
        </pc:inkChg>
        <pc:inkChg chg="add">
          <ac:chgData name="Rafael Casado González" userId="1c71fca1-7e6b-4c6f-8614-522343b393e6" providerId="ADAL" clId="{C068CBCB-ABA3-4EBD-9191-5FC95525782A}" dt="2020-05-04T12:10:37.025" v="283" actId="9405"/>
          <ac:inkMkLst>
            <pc:docMk/>
            <pc:sldMk cId="2891380659" sldId="284"/>
            <ac:inkMk id="127" creationId="{859D5766-9B94-413E-846F-FF9F68AF1249}"/>
          </ac:inkMkLst>
        </pc:inkChg>
        <pc:inkChg chg="add">
          <ac:chgData name="Rafael Casado González" userId="1c71fca1-7e6b-4c6f-8614-522343b393e6" providerId="ADAL" clId="{C068CBCB-ABA3-4EBD-9191-5FC95525782A}" dt="2020-05-04T12:10:39.881" v="284" actId="9405"/>
          <ac:inkMkLst>
            <pc:docMk/>
            <pc:sldMk cId="2891380659" sldId="284"/>
            <ac:inkMk id="128" creationId="{BDB5A89C-5E11-4828-88F5-71609C1ADB3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29" creationId="{755E0E91-0A2C-4C9A-9CA8-AD62018B32B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0" creationId="{D8C76AEC-376A-4E1B-A0ED-E18B2CADFA7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2" creationId="{57D10DBF-9767-4B8B-8156-2A2AD530BE9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3" creationId="{CDA0DB51-4502-4BD4-B043-E623B213C7FB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4" creationId="{4542BB5D-8D50-40CF-9761-2A1A5B58DB2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5" creationId="{3F5E8A92-442E-4D38-8C5B-F2B4A7B0887D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6" creationId="{39B7AAB8-0026-4E89-9A62-02886BD69E7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7" creationId="{DC7B4E8C-BA8E-4EAF-9D04-F280E59C5A3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8" creationId="{3AA48007-8B21-4AD7-9AEF-555CCFDB570C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9" creationId="{A0829D03-2415-4628-A970-00BBC1755A2F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1" creationId="{8DE50BDB-106F-43A1-B346-9A7E3DC59E5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2" creationId="{361BCC21-0A8B-4838-8276-B4E014FD1F1E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3" creationId="{1ADCBE68-8AFA-4E02-803A-CC5BA4F940F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4" creationId="{DAF9B5AB-F23C-4B36-9F9D-03FDF5821BFE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5" creationId="{20391C89-2625-474E-8FEB-2FA131AA1B35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7" creationId="{515A6956-E3E9-4549-B8DF-17F6DB1AF42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8" creationId="{EC3312EB-04E2-4EF9-A1D1-8796F59B590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9" creationId="{B95CB25F-3790-4743-A4EA-0E47886E323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50" creationId="{7B5F29B6-7037-49C5-B389-921073657B5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51" creationId="{025C0DBA-BF67-4C8B-AE73-01F7486765E6}"/>
          </ac:inkMkLst>
        </pc:inkChg>
        <pc:inkChg chg="add">
          <ac:chgData name="Rafael Casado González" userId="1c71fca1-7e6b-4c6f-8614-522343b393e6" providerId="ADAL" clId="{C068CBCB-ABA3-4EBD-9191-5FC95525782A}" dt="2020-05-04T12:11:22.614" v="309" actId="9405"/>
          <ac:inkMkLst>
            <pc:docMk/>
            <pc:sldMk cId="2891380659" sldId="284"/>
            <ac:inkMk id="153" creationId="{4D1792F9-A0B2-482D-A279-A67125304DAA}"/>
          </ac:inkMkLst>
        </pc:inkChg>
        <pc:inkChg chg="add mod">
          <ac:chgData name="Rafael Casado González" userId="1c71fca1-7e6b-4c6f-8614-522343b393e6" providerId="ADAL" clId="{C068CBCB-ABA3-4EBD-9191-5FC95525782A}" dt="2020-05-04T12:12:03.744" v="321"/>
          <ac:inkMkLst>
            <pc:docMk/>
            <pc:sldMk cId="2891380659" sldId="284"/>
            <ac:inkMk id="154" creationId="{47DA443E-9FAB-4C5F-9973-8B6D8668ED28}"/>
          </ac:inkMkLst>
        </pc:inkChg>
        <pc:inkChg chg="add">
          <ac:chgData name="Rafael Casado González" userId="1c71fca1-7e6b-4c6f-8614-522343b393e6" providerId="ADAL" clId="{C068CBCB-ABA3-4EBD-9191-5FC95525782A}" dt="2020-05-04T12:11:38.744" v="312" actId="9405"/>
          <ac:inkMkLst>
            <pc:docMk/>
            <pc:sldMk cId="2891380659" sldId="284"/>
            <ac:inkMk id="156" creationId="{DE6A2CBA-A9A0-44E4-B23E-2F908B43CA8D}"/>
          </ac:inkMkLst>
        </pc:inkChg>
        <pc:inkChg chg="add mod">
          <ac:chgData name="Rafael Casado González" userId="1c71fca1-7e6b-4c6f-8614-522343b393e6" providerId="ADAL" clId="{C068CBCB-ABA3-4EBD-9191-5FC95525782A}" dt="2020-05-04T12:11:46.585" v="315"/>
          <ac:inkMkLst>
            <pc:docMk/>
            <pc:sldMk cId="2891380659" sldId="284"/>
            <ac:inkMk id="157" creationId="{45AB89F0-BCBF-42E1-9D0B-7C412042A13D}"/>
          </ac:inkMkLst>
        </pc:inkChg>
        <pc:inkChg chg="add mod">
          <ac:chgData name="Rafael Casado González" userId="1c71fca1-7e6b-4c6f-8614-522343b393e6" providerId="ADAL" clId="{C068CBCB-ABA3-4EBD-9191-5FC95525782A}" dt="2020-05-04T12:11:46.585" v="315"/>
          <ac:inkMkLst>
            <pc:docMk/>
            <pc:sldMk cId="2891380659" sldId="284"/>
            <ac:inkMk id="158" creationId="{393AF720-246F-4665-A100-DBAE765A39D5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0" creationId="{BC1F82AD-E671-4CB2-9BF3-E78796E6C09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1" creationId="{66498CCF-42C9-4043-B3F4-BE9BF53F914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2" creationId="{DFA437D1-FA16-431D-A0DB-5F19761E68B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4" creationId="{81FEC363-2DE9-485C-A132-E462DAD2AC0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6" creationId="{C532141E-05E1-4BBE-A218-D1C5A8B2A05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7235 0 0,'0'0'2863'0'0,"0"0"-2217"0"0,0 0-206 0 0,0 0 782 0 0,0 0-371 0 0,3-3-430 0 0,26-26-192 0 0,2 1 0 0 0,0 2 0 0 0,9-4-229 0 0,29-25 98 0 0,39-41-64 0 0,-42 27-23 0 0,-66 68 53 0 0,0 1-35 0 0,0 0-130 0 0,0 10 253 0 0,-1 7-66 0 0,-2 1-1 0 0,0-1 1 0 0,-1 0-1 0 0,-1 0 1 0 0,0-1-1 0 0,-1 0 1 0 0,-1 1 0 0 0,-2 1-86 0 0,-22 61 420 0 0,-24 117 457 0 0,54-191-847 0 0,1-5-17 0 0,0 0-125 0 0,0 0-243 0 0,0 0-192 0 0,19-9-4030 0 0,-11 4 3071 0 0,17-8-3096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291 734 2273 0 0,'0'0'5112'0'0,"0"0"-3733"0"0,0 0-704 0 0,0 0 515 0 0,0 0-120 0 0,-27-7-110 0 0,-85-20-250 0 0,109 26-685 0 0,-1 1-1 0 0,1-1 1 0 0,0 0 0 0 0,-1-1 0 0 0,1 1-1 0 0,0 0 1 0 0,-1-1 0 0 0,1 0 0 0 0,0 0-1 0 0,0 0 1 0 0,0 0-25 0 0,3 1-7 0 0,-1 1-1 0 0,1-1 1 0 0,0 1 0 0 0,-1-1-1 0 0,1 0 1 0 0,0 1 0 0 0,0-1-1 0 0,-1 0 1 0 0,1 1 0 0 0,0-1-1 0 0,0 0 1 0 0,0 1 0 0 0,0-1-1 0 0,0 0 1 0 0,0 1-1 0 0,0-1 1 0 0,0 0 0 0 0,0 1-1 0 0,0-1 1 0 0,0 0 0 0 0,1 1-1 0 0,-1-1 1 0 0,0 1 0 0 0,0-1-1 0 0,1 0 8 0 0,0-8-176 0 0,0 7 182 0 0,0 0 1 0 0,0 0 0 0 0,0 1 0 0 0,0-1-1 0 0,1 0 1 0 0,-1 1 0 0 0,0-1 0 0 0,1 0-1 0 0,-1 1 1 0 0,1 0 0 0 0,-1-1-1 0 0,1 1 1 0 0,0 0 0 0 0,-1 0 0 0 0,1 0-1 0 0,0 0 1 0 0,0 0 0 0 0,0 0 0 0 0,0 1-1 0 0,0-1 1 0 0,2 0-7 0 0,50-16 11 0 0,-49 16-43 0 0,11-3-34 0 0,0 0 1 0 0,-1 1-1 0 0,2 1 0 0 0,-1 1 1 0 0,4 0 65 0 0,-19 1-22 0 0,-2 1 49 0 0,1 1-1 0 0,-1-1 1 0 0,1 0-1 0 0,-1 0 1 0 0,1 0-1 0 0,-1 1 0 0 0,0-1 1 0 0,1 0-1 0 0,-1 0 1 0 0,0 0-1 0 0,0 0 1 0 0,0 0-1 0 0,0 0 0 0 0,0-1 1 0 0,0 1-1 0 0,0 0 1 0 0,0 0-1 0 0,0-1 1 0 0,0 1-1 0 0,-1 0-26 0 0,-29 14 144 0 0,22-11-48 0 0,-9 5-127 0 0,0-1 0 0 0,0-1 1 0 0,0-1-1 0 0,-1 0 0 0 0,0-2 1 0 0,0 0-1 0 0,0-1 0 0 0,0 0 1 0 0,-1-2-1 0 0,-13-1 31 0 0,32 0-21 0 0,0 0 1 0 0,0 0-1 0 0,0 0 1 0 0,0-1-1 0 0,0 1 1 0 0,0 0-1 0 0,0-1 1 0 0,0 1-1 0 0,0-1 1 0 0,0 1-1 0 0,0-1 1 0 0,0 0-1 0 0,0 1 1 0 0,1-1-1 0 0,-1 0 1 0 0,0 0-1 0 0,0 1 1 0 0,1-1-1 0 0,-1 0 1 0 0,1 0-1 0 0,-1 0 1 0 0,0 0-1 0 0,1 0 1 0 0,-1 0 20 0 0,-6-34-563 0 0,10-40-123 0 0,-3 72 685 0 0,2-4-1 0 0,0 0 0 0 0,0 0 0 0 0,0 0-1 0 0,1 1 1 0 0,0-1 0 0 0,0 1 0 0 0,1-1 0 0 0,0 1 0 0 0,0 0 0 0 0,0 0 0 0 0,1 1 0 0 0,4-5 2 0 0,15-14 32 0 0,1 1 0 0 0,8-5-32 0 0,-3 2 33 0 0,21-18-65 0 0,-26 25 34 0 0,-1-2 1 0 0,0-1 0 0 0,-2-1-1 0 0,-1 0 1 0 0,2-6-3 0 0,-19 22 48 0 0,0 0-1 0 0,-1 1 1 0 0,-1-1 0 0 0,1-1 0 0 0,-1 1-1 0 0,0 0 1 0 0,0-1 0 0 0,-1 1-1 0 0,0-1 1 0 0,-1 1 0 0 0,0-1-1 0 0,0 1 1 0 0,0-1 0 0 0,-1 0-48 0 0,1-11 279 0 0,-1 17-233 0 0,1-1 0 0 0,-1 1 0 0 0,0 0 0 0 0,0-1 0 0 0,0 1-1 0 0,-1 0 1 0 0,1 0 0 0 0,0 0 0 0 0,-1 0 0 0 0,1 0 0 0 0,-1 1 0 0 0,0-1-1 0 0,0 0 1 0 0,1 1 0 0 0,-1-1 0 0 0,0 1 0 0 0,0-1 0 0 0,-1 1 0 0 0,1 0-1 0 0,0 0 1 0 0,0 0 0 0 0,0 0 0 0 0,-1 0 0 0 0,1 1 0 0 0,-1-1 0 0 0,-1 1-46 0 0,-70-15 229 0 0,62 14-52 0 0,0 0 0 0 0,0 0 0 0 0,-1 1 0 0 0,1 1 0 0 0,0 0 0 0 0,-3 0-177 0 0,10 1 8 0 0,-1 0 1 0 0,1-1 0 0 0,-1 2 0 0 0,1-1 0 0 0,0 1 0 0 0,-1-1 0 0 0,2 1-1 0 0,-1 1 1 0 0,0-1 0 0 0,0 1 0 0 0,1 0 0 0 0,0 0 0 0 0,-4 4-9 0 0,1 0 3 0 0,1 0 1 0 0,-1 0 0 0 0,2 1 0 0 0,-1 0-1 0 0,1 0 1 0 0,0 0 0 0 0,1 1-1 0 0,0-1 1 0 0,1 1 0 0 0,-2 8-4 0 0,0 4-8 0 0,2 0 0 0 0,1 0 0 0 0,1 0 0 0 0,1 13 8 0 0,0-29-9 0 0,1 0 1 0 0,0 0-1 0 0,1 1 0 0 0,0-1 0 0 0,0 0 1 0 0,0 0-1 0 0,0 0 0 0 0,1-1 0 0 0,0 1 1 0 0,1 0-1 0 0,-1-1 0 0 0,1 0 0 0 0,0 0 1 0 0,0 0-1 0 0,0 0 0 0 0,1-1 0 0 0,0 0 1 0 0,0 0-1 0 0,0 0 0 0 0,0 0 0 0 0,5 2 9 0 0,18 10-74 0 0,0-1 0 0 0,1-1 0 0 0,27 9 74 0 0,-36-15-13 0 0,24 8 35 0 0,-26-11 3 0 0,0 2 0 0 0,-1 0 1 0 0,0 0-1 0 0,0 2 0 0 0,0 0 1 0 0,-1 1-1 0 0,-1 1 0 0 0,13 10-25 0 0,-26-19 21 0 0,0 1-1 0 0,0-1 0 0 0,0 1 0 0 0,-1 0 1 0 0,1-1-1 0 0,-1 1 0 0 0,1 0 0 0 0,-1 0 1 0 0,0 0-1 0 0,0 0 0 0 0,0 0 0 0 0,-1 0 1 0 0,1 0-1 0 0,-1 0 0 0 0,0 0 0 0 0,1 0 1 0 0,-1 1-1 0 0,-1-1 0 0 0,1 0 0 0 0,0 0 1 0 0,-1 0-1 0 0,0 0 0 0 0,1 0 0 0 0,-1 0 1 0 0,-1 0-1 0 0,1 0 0 0 0,-1 2-20 0 0,-2 2 28 0 0,0-1-1 0 0,0 0 0 0 0,0 1 1 0 0,0-2-1 0 0,-1 1 1 0 0,0 0-1 0 0,-1-1 0 0 0,1 0 1 0 0,-1 0-1 0 0,0-1 1 0 0,-1 1-28 0 0,-52 31-554 0 0,-1-4 0 0 0,-1-2 1 0 0,-2-2-1 0 0,-21 3 554 0 0,-10 0-2273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7523 0 0,'0'0'1270'0'0,"0"0"-413"0"0,0 0 629 0 0,0 0-67 0 0,0 0-563 0 0,0 0-298 0 0,0 0-222 0 0,3 0-213 0 0,62-3 160 0 0,49-8-283 0 0,-47 3 701 0 0,51 1-701 0 0,-118 7 18 0 0,1 0-1 0 0,-1 0 1 0 0,0 0-1 0 0,1 0 0 0 0,-1 0 1 0 0,1 0-1 0 0,-1 0 1 0 0,1 0-1 0 0,-1 0 0 0 0,0 0 1 0 0,1 0-1 0 0,-1 0 1 0 0,1 1-1 0 0,-1-1 1 0 0,0 0-1 0 0,1 0 0 0 0,-1 1 1 0 0,0-1-1 0 0,1 0 1 0 0,-1 0-1 0 0,0 1 0 0 0,1-1 1 0 0,-1 0-1 0 0,0 1 1 0 0,0-1-1 0 0,1 0 0 0 0,-1 1 1 0 0,0-1-1 0 0,0 1 1 0 0,0-1-1 0 0,1 0 0 0 0,-1 1 1 0 0,0-1-1 0 0,0 1 1 0 0,0-1-1 0 0,0 1-17 0 0,-4 20 459 0 0,-19 18 16 0 0,-1-17-381 0 0,-1-2 0 0 0,0 0 0 0 0,-2-2 0 0 0,-17 9-94 0 0,16-10-23 0 0,0 1-1 0 0,1 1 1 0 0,1 1 0 0 0,-18 19 23 0 0,40-35-19 0 0,1 0 0 0 0,-1 0 0 0 0,1 1 0 0 0,0-1 0 0 0,0 1 0 0 0,1-1 0 0 0,-1 1 0 0 0,1 0 0 0 0,0 0 0 0 0,0 0 1 0 0,1 0-1 0 0,-1 0 0 0 0,1 1 0 0 0,0-1 0 0 0,1 0 0 0 0,-1 0 0 0 0,1 1 0 0 0,0-1 0 0 0,1 1 0 0 0,0 3 19 0 0,-1-7-1 0 0,1-1 0 0 0,0 0 0 0 0,-1 1 1 0 0,1-1-1 0 0,0 0 0 0 0,0 0 0 0 0,0 0 0 0 0,0 0 0 0 0,0 0 0 0 0,0 0 1 0 0,0 0-1 0 0,1 0 0 0 0,-1 0 0 0 0,0 0 0 0 0,0-1 0 0 0,1 1 0 0 0,-1 0 0 0 0,0-1 1 0 0,1 1-1 0 0,0-1 1 0 0,37 12 68 0 0,-19-6 17 0 0,-7-2-112 0 0,2 0 66 0 0,-1 1 0 0 0,1 1 0 0 0,-1 0-1 0 0,-1 1 1 0 0,1 1 0 0 0,-1 0-39 0 0,-9-5-82 0 0,0 1 0 0 0,0-1 0 0 0,0 1-1 0 0,-1-1 1 0 0,0 1 0 0 0,0 0 0 0 0,0 1 0 0 0,0-1-1 0 0,0 0 1 0 0,-1 1 0 0 0,0-1 0 0 0,0 1 0 0 0,0 0-1 0 0,-1 0 1 0 0,1 0 0 0 0,-1-1 0 0 0,0 1 0 0 0,-1 1-1 0 0,1-1 1 0 0,-1 2 82 0 0,0 45-2790 0 0,-4 6-3112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10117 0 0,'0'0'875'0'0,"0"0"-835"0"0,0 0 304 0 0,0 0 750 0 0,0 0-465 0 0,20-1-455 0 0,52-4 82 0 0,212-11 894 0 0,-255 14-1024 0 0,-20 1-122 0 0,0 1 0 0 0,0 0 1 0 0,0 0-1 0 0,0 0 0 0 0,0 1 0 0 0,0 1-4 0 0,-7-2 30 0 0,-1 1 0 0 0,1-1 0 0 0,-1 1 0 0 0,1-1 0 0 0,-1 1 1 0 0,1 0-1 0 0,-1-1 0 0 0,1 1 0 0 0,-1 0 0 0 0,0 0 0 0 0,1 0 0 0 0,-1 0 0 0 0,0 0 0 0 0,0 1 0 0 0,0-1 1 0 0,0 0-1 0 0,0 0 0 0 0,0 1 0 0 0,0-1 0 0 0,0 1 0 0 0,0-1 0 0 0,-1 1 0 0 0,1-1 0 0 0,-1 1 0 0 0,1-1 1 0 0,-1 1-1 0 0,0 0 0 0 0,1-1 0 0 0,-1 1 0 0 0,0-1 0 0 0,0 1 0 0 0,0 0 0 0 0,0-1-30 0 0,0 5 53 0 0,0 0-1 0 0,0 0 1 0 0,0-1-1 0 0,0 1 1 0 0,-1 0-1 0 0,0-1 1 0 0,0 1-1 0 0,-1-1 0 0 0,0 1 1 0 0,0-1-1 0 0,0 0 1 0 0,0 1-1 0 0,-1-1 1 0 0,0 0-1 0 0,0-1 1 0 0,0 1-1 0 0,-1 0 1 0 0,0-1-1 0 0,1 0 1 0 0,-2 0-1 0 0,1 0 1 0 0,0 0-1 0 0,-1-1 0 0 0,-2 2-52 0 0,-109 73 94 0 0,115-77-107 0 0,0 0 1 0 0,0 0 0 0 0,0 0-1 0 0,0 0 1 0 0,0 0-1 0 0,0 0 1 0 0,0 1 0 0 0,0-1-1 0 0,0 0 1 0 0,1 1-1 0 0,-1-1 1 0 0,0 0 0 0 0,1 1-1 0 0,-1-1 1 0 0,1 1-1 0 0,0-1 1 0 0,-1 1-1 0 0,1-1 1 0 0,0 1 0 0 0,0-1-1 0 0,0 1 1 0 0,0-1-1 0 0,0 1 1 0 0,0 0 0 0 0,0-1-1 0 0,1 1 1 0 0,-1-1-1 0 0,1 1 1 0 0,-1-1 0 0 0,1 0-1 0 0,-1 1 1 0 0,1-1-1 0 0,0 1 1 0 0,0-1-1 0 0,0 0 13 0 0,2 4-6 0 0,0 0-1 0 0,0-1 0 0 0,1 0 1 0 0,-1 0-1 0 0,1 0 0 0 0,0 0 0 0 0,0 0 1 0 0,4 2 6 0 0,3 1 98 0 0,-1 0 1 0 0,0 1 0 0 0,0 1-1 0 0,-1 0 1 0 0,6 6-99 0 0,-13-12 34 0 0,0-1 1 0 0,0 1-1 0 0,0 0 1 0 0,-1 0-1 0 0,1 0 1 0 0,0 0-1 0 0,-1 0 1 0 0,0 0-1 0 0,0 0 1 0 0,0 0-1 0 0,0 0 0 0 0,0 1 1 0 0,-1-1-1 0 0,1 0 1 0 0,-1 1-1 0 0,0-1 1 0 0,0 0-1 0 0,0 1 1 0 0,-1-1-1 0 0,1 0 1 0 0,-1 1-1 0 0,0-1 1 0 0,0 3-35 0 0,-3-2 16 0 0,1 0 1 0 0,-1 0 0 0 0,1 0 0 0 0,-1 0-1 0 0,0-1 1 0 0,-1 0 0 0 0,1 0 0 0 0,-1 0 0 0 0,1 0-1 0 0,-1 0 1 0 0,0-1 0 0 0,0 0 0 0 0,0 0 0 0 0,0-1-1 0 0,-3 1-16 0 0,-3 3 2 0 0,-2 0-297 0 0,-56 19 603 0 0,19-18-5089 0 0,34-6 414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10069 0 0,'0'0'1739'0'0,"0"0"-1216"0"0,0 0 248 0 0,0 0 854 0 0,0 0-547 0 0,0 10-718 0 0,-3 16-159 0 0,-1 0 0 0 0,-1 1 1 0 0,-1-1-1 0 0,-4 6-201 0 0,3-7 214 0 0,5-15-207 0 0,0 1 1 0 0,0 0-1 0 0,1-1 1 0 0,0 1-1 0 0,1 6-7 0 0,3-16-120 0 0,1 0 0 0 0,0 0 0 0 0,-1-1 0 0 0,1 1-1 0 0,0-1 1 0 0,0 0 0 0 0,-1 0 0 0 0,1 0 0 0 0,3-1 120 0 0,-4 1-106 0 0,6 0 49 0 0,1-1 1 0 0,-1 0-1 0 0,0-1 0 0 0,0 0 1 0 0,0-1-1 0 0,-1 1 0 0 0,1-2 0 0 0,-1 1 1 0 0,1-1-1 0 0,0-1 57 0 0,5-2 33 0 0,-13 7-36 0 0,-1 0 0 0 0,1 0 0 0 0,-1 0 0 0 0,1 0 0 0 0,-1 0 0 0 0,1 0 0 0 0,-1 0 0 0 0,0 0 0 0 0,1 0 0 0 0,-1 0 1 0 0,1 0-1 0 0,-1 0 0 0 0,1 0 0 0 0,-1 0 0 0 0,1 1 0 0 0,-1-1 0 0 0,1 0 0 0 0,-1 0 0 0 0,1 1 0 0 0,-1-1 0 0 0,0 0 0 0 0,1 0 0 0 0,-1 1 0 0 0,1-1 0 0 0,-1 0 0 0 0,0 1 0 0 0,0-1 0 0 0,1 1 0 0 0,-1-1 0 0 0,0 0 0 0 0,1 1 0 0 0,-1-1 0 0 0,0 1 0 0 0,0-1 0 0 0,0 1 0 0 0,0-1 0 0 0,1 1 0 0 0,-1-1 0 0 0,0 1 0 0 0,0-1 0 0 0,0 0 0 0 0,0 1 0 0 0,0-1 0 0 0,0 1 0 0 0,0-1 0 0 0,0 1 0 0 0,0-1 0 0 0,0 1 0 0 0,-1-1 3 0 0,1 37 278 0 0,0-25-217 0 0,0 226 1435 0 0,0-237-1691 0 0,0-1-255 0 0,-4 0-500 0 0,-18 0-878 0 0,-22 0-1517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6563 0 0,'0'0'2401'0'0,"0"0"-2321"0"0,0 0-80 0 0,0 0 128 0 0,0 0 144 0 0,0 0-176 0 0,48 32-64 0 0,-39-29-80 0 0,4 2-80 0 0,0-5-160 0 0,0 0-576 0 0,0 0-689 0 0,0 0-384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9364 0 0,'0'0'809'0'0,"0"0"-265"0"0,0 0 547 0 0,0 0 240 0 0,0 0-317 0 0,-15 7-243 0 0,-37 19-291 0 0,0 2 1 0 0,2 3-1 0 0,1 2 0 0 0,-31 27-480 0 0,76-57 15 0 0,1 1 0 0 0,-1-1 0 0 0,1 1 0 0 0,0 0 0 0 0,0 0 0 0 0,0 0 0 0 0,1 0 0 0 0,-1 1 0 0 0,1-1 0 0 0,0 1 0 0 0,0-1 0 0 0,1 1 0 0 0,-1 0 0 0 0,1-1 0 0 0,0 1 0 0 0,0 0 0 0 0,1 0 0 0 0,-1 0 0 0 0,1 0 0 0 0,0 0 0 0 0,1 0-15 0 0,0-3 3 0 0,0 0 1 0 0,0 0-1 0 0,0 0 1 0 0,1-1-1 0 0,-1 1 1 0 0,1 0-1 0 0,-1-1 0 0 0,1 1 1 0 0,-1-1-1 0 0,1 0 1 0 0,0 0-1 0 0,0 1 1 0 0,0-1-1 0 0,0 0 1 0 0,0-1-1 0 0,0 1 1 0 0,0 0-1 0 0,0 0 1 0 0,0-1-1 0 0,2 1-3 0 0,49 14 9 0 0,-52-15-7 0 0,29 7 77 0 0,-1 2 1 0 0,0 0-1 0 0,6 5-79 0 0,-27-11 57 0 0,0 1-1 0 0,0 0 0 0 0,-1 0 1 0 0,1 1-1 0 0,-1 0 1 0 0,0 0-1 0 0,0 0 0 0 0,-1 1 1 0 0,0 0-1 0 0,0 1 0 0 0,0-1 1 0 0,-1 1-1 0 0,3 4-56 0 0,-6-8 30 0 0,0 1-1 0 0,-1-1 1 0 0,1 1-1 0 0,-1 0 1 0 0,0-1 0 0 0,0 1-1 0 0,0 0 1 0 0,0 0-1 0 0,-1 0 1 0 0,1 0-1 0 0,-1-1 1 0 0,0 1 0 0 0,-1 0-1 0 0,1 0 1 0 0,0 0-1 0 0,-1 0 1 0 0,0 0 0 0 0,0-1-1 0 0,0 1 1 0 0,-1 0-1 0 0,1-1 1 0 0,-1 1 0 0 0,0-1-1 0 0,0 1 1 0 0,0-1-1 0 0,0 0 1 0 0,0 0-1 0 0,-1 0 1 0 0,0 0 0 0 0,1 0-1 0 0,-1-1 1 0 0,0 1-1 0 0,-2 0-29 0 0,-18 9 42 0 0,0-2-1 0 0,-1 0 0 0 0,0-2 0 0 0,-1 0 0 0 0,0-2 0 0 0,-11 1-41 0 0,-51 7-371 0 0,-16-3 371 0 0,98-11-20 0 0,-10 2-120 0 0,6-1-82 0 0,0 0-1 0 0,0 0 1 0 0,0-1-1 0 0,0-1 1 0 0,0 1-1 0 0,-4-2 223 0 0,13 2-151 0 0,-1-1-1 0 0,0 0 1 0 0,1 0-1 0 0,-1 1 1 0 0,0-1 0 0 0,1 0-1 0 0,-1 0 1 0 0,1 0-1 0 0,-1 0 1 0 0,1 1-1 0 0,0-1 1 0 0,-1 0 0 0 0,1 0-1 0 0,0 0 1 0 0,0 0-1 0 0,-1 0 1 0 0,1 0 0 0 0,0 0-1 0 0,0 0 1 0 0,0 0-1 0 0,0 0 1 0 0,0 0-1 0 0,1 0 1 0 0,-1 0 0 0 0,0 0-1 0 0,0 0 1 0 0,1 0 151 0 0,-1-4-1042 0 0,0-26-3777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9716 0 0,'0'0'539'0'0,"0"0"-128"0"0,0 0 768 0 0,0 0 131 0 0,0 0-323 0 0,-27 23-125 0 0,-87 76-304 0 0,106-91-507 0 0,1-1 0 0 0,-1 1 1 0 0,2 0-1 0 0,-1 1 1 0 0,1 0-1 0 0,1 0 0 0 0,-1 0 1 0 0,2 1-1 0 0,-1-1 0 0 0,1 1 1 0 0,1 0-1 0 0,0 1 0 0 0,0-1 1 0 0,1 0-1 0 0,-1 8-51 0 0,0 1 65 0 0,-2 13-26 0 0,2 1 0 0 0,1 0 0 0 0,2 14-39 0 0,0-46-2 0 0,0 2-12 0 0,1 0 0 0 0,-1-1 0 0 0,0 1 1 0 0,1 0-1 0 0,0 0 0 0 0,0 0 1 0 0,0-1-1 0 0,0 1 0 0 0,0-1 1 0 0,0 1-1 0 0,1 0 0 0 0,-1-1 0 0 0,1 0 1 0 0,-1 1-1 0 0,1-1 0 0 0,0 0 1 0 0,0 0-1 0 0,0 0 0 0 0,0 0 1 0 0,1 0-1 0 0,-1-1 0 0 0,0 1 0 0 0,1-1 1 0 0,-1 1-1 0 0,1-1 0 0 0,0 0 1 0 0,-1 0-1 0 0,1 0 0 0 0,0 0 1 0 0,0-1-1 0 0,-1 1 0 0 0,2-1 14 0 0,13 3-187 0 0,0-1 0 0 0,-1 0 1 0 0,1-1-1 0 0,0-2 0 0 0,1 1 187 0 0,-10-1-65 0 0,-4 2 54 0 0,1-1 0 0 0,0 0 1 0 0,0-1-1 0 0,0 1 0 0 0,-1-1 1 0 0,1 0-1 0 0,0-1 0 0 0,-1 1 1 0 0,1-1-1 0 0,-1 1 0 0 0,1-1 1 0 0,-1-1-1 0 0,0 1 0 0 0,0 0 0 0 0,0-1 1 0 0,0 0-1 0 0,0 0 0 0 0,-1 0 1 0 0,1-1-1 0 0,-1 1 0 0 0,0-1 1 0 0,0 0-1 0 0,0 0 0 0 0,-1 0 1 0 0,1 0-1 0 0,-1 0 0 0 0,0-1 1 0 0,0 1-1 0 0,0 0 0 0 0,-1-1 1 0 0,0 0-1 0 0,1 1 0 0 0,-2-1 1 0 0,1-3 10 0 0,0 5 36 0 0,-1 0 0 0 0,0 1 0 0 0,0-1 0 0 0,0 0-1 0 0,-1 1 1 0 0,1-1 0 0 0,-1 0 0 0 0,1 1 0 0 0,-1-1 0 0 0,0 1 0 0 0,0-1 0 0 0,0 1 0 0 0,0-1 0 0 0,0 1 0 0 0,-1 0 0 0 0,1 0 0 0 0,-1-1 0 0 0,-1 0-36 0 0,0 0 29 0 0,-1 1 1 0 0,0 0 0 0 0,0 0 0 0 0,0 0-1 0 0,0 1 1 0 0,0 0 0 0 0,0-1-1 0 0,0 1 1 0 0,0 0 0 0 0,-1 1 0 0 0,-1-1-30 0 0,-18-2 276 0 0,0 0 1 0 0,0 1 0 0 0,0 2 0 0 0,-24 2-277 0 0,40-1 11 0 0,-1 0 0 0 0,0 0-1 0 0,0 1 1 0 0,1 0 0 0 0,-1 0 0 0 0,1 1 0 0 0,0 1 0 0 0,0-1 0 0 0,0 1-1 0 0,0 0 1 0 0,1 1 0 0 0,-1 0 0 0 0,1 0 0 0 0,-5 5-11 0 0,11-8-118 0 0,-1-1 1 0 0,1 1-1 0 0,-1 0 1 0 0,1-1-1 0 0,0 1 1 0 0,0 0-1 0 0,0 0 0 0 0,0 0 1 0 0,0 0-1 0 0,0 0 1 0 0,1 0-1 0 0,-1 0 1 0 0,0 0-1 0 0,1 0 1 0 0,0 0-1 0 0,-1 0 1 0 0,1 0-1 0 0,0 1 118 0 0,0 8-3223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11765 0 0,'0'0'561'0'0,"0"0"-617"0"0,0 0 336 0 0,0 0 704 0 0,0 0-42 0 0,29 2-505 0 0,222 13-28 0 0,-242-15-423 0 0,5 2 304 0 0,-10 19-99 0 0,-5-3-127 0 0,0 1 1 0 0,-2-1 0 0 0,0 0-1 0 0,-2 0 1 0 0,0 0-1 0 0,-3 6-64 0 0,-46 111 505 0 0,26-71-298 0 0,27-62-204 0 0,-43 105 393 0 0,-4 30-396 0 0,37-100 48 0 0,2 0-1 0 0,1 1 0 0 0,2 0 0 0 0,2 0 0 0 0,1 31-47 0 0,1-48-51 0 0,1-16-4 0 0,0 0 0 0 0,1-1 0 0 0,0 1 0 0 0,0 0 0 0 0,0 0 0 0 0,0-1 0 0 0,1 1 0 0 0,0 0 0 0 0,0-1 0 0 0,0 3 55 0 0,-1-7-36 0 0,1 0-1 0 0,-1 0 0 0 0,0 1 1 0 0,0-1-1 0 0,1 0 0 0 0,-1 0 0 0 0,0 1 1 0 0,1-1-1 0 0,-1 0 0 0 0,0 0 1 0 0,0 0-1 0 0,1 1 0 0 0,-1-1 0 0 0,0 0 1 0 0,1 0-1 0 0,-1 0 0 0 0,1 0 1 0 0,-1 0-1 0 0,0 0 0 0 0,1 0 0 0 0,-1 0 1 0 0,0 0-1 0 0,1 0 0 0 0,-1 0 1 0 0,0 0-1 0 0,1 0 0 0 0,-1 0 0 0 0,0 0 1 0 0,1 0-1 0 0,-1 0 0 0 0,0 0 1 0 0,1-1-1 0 0,-1 1 0 0 0,0 0 1 0 0,1 0-1 0 0,-1 0 0 0 0,0-1 0 0 0,1 1 1 0 0,-1 0-1 0 0,0 0 0 0 0,0-1 1 0 0,1 1-1 0 0,-1 0 0 0 0,0 0 0 0 0,0-1 1 0 0,0 1-1 0 0,0 0 0 0 0,1-1 1 0 0,-1 1-1 0 0,0 0 0 0 0,0-1 0 0 0,0 1 1 0 0,0 0-1 0 0,0-1 0 0 0,0 1 1 0 0,0-1 36 0 0,9-20-1408 0 0,-7-12-995 0 0,-2-6-905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6819 0 0,'0'0'2769'0'0,"0"0"-2128"0"0,0 0 1152 0 0,0 0-97 0 0,0 0-799 0 0,0 0-193 0 0,516-101-272 0 0,-443 83-320 0 0,-3-2-64 0 0,-14 1-256 0 0,-13 1-1537 0 0,-17 3-3121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B1A5-956B-4020-B7A7-8D5EB1C69C84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F2DA-8850-409C-A5D9-2ED18C332D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33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1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97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E7EE-17C9-4A62-A41E-E134AD0B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2B76A-D5F8-4D38-B8AC-27CBB94F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2EC88-ACE0-436A-A48F-86DE247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0F04C-7C5B-4A71-AC3F-235E0D62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CA34-F1C9-4BF0-AC18-65C8866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4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2B00C-2E24-4D6A-B603-A7912F4E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389B6-2524-4A2E-9D2B-62AD12751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794AA-95CD-449B-88A3-E8E803D6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23C6D-4483-4CC7-A5AE-3B06DD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429F9-A8C1-42B3-A48D-EA55270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117CD0-E1DD-496E-BB1A-32A80F39B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8E9D2-3298-47F9-BF47-82A0054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1A419-D807-439F-B92B-50A1AFE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3C870-2FB0-4726-B2B2-F627F48E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78C14-F42E-4CA3-B4F2-26CE7FD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6F81-3CC5-45F6-BC62-6C37F4ED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BE32E-16CB-4141-8CE8-A58AA72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9393-25E8-46AB-80E5-888344A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427B6-3D70-47BC-BCD2-255A550D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9525E-47E7-44E0-9C91-7D196128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3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B5E2F-1A02-4F7D-ABD3-9E7B6BA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E2212-280F-4A5E-A4FA-4FBBBBA0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59611-B33F-4414-ADFF-80E9CEEF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BD34C-2B18-408B-9516-C768E7B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89B4A-BED8-4F66-BC8D-FE75FC6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1978-68BF-42DC-914A-7F28F008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8025-5855-4388-B162-3CDD0327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685EE-9B2B-4F5F-9874-C0267EF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43C01-776F-4473-9429-E2AADC34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DF1E6-EE25-4502-AFF8-5F84C92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A2BB88-15FC-407B-917B-98A96D8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3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924F-BCD5-44FD-99A0-42517F21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897DB-6A46-4DBD-93C3-EB4A14F2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3A045-B67C-4070-B170-DC84E57A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CFF49B-13D2-4B66-A8ED-10211363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D7187-8913-455E-B77A-017620FFF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216894-2FEC-4DEE-8BF7-CD16F56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8BFD6-D9C4-494E-B280-A0F9E8A9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44280C-2358-46EC-A061-A04E4C5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6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DA06-6C98-4EC3-AFA0-F5872782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9C1096-8AEB-4EDD-AB76-01ECC0FF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124DF2-1673-490F-BF8B-D05EA1BB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67F68A-1C57-4A22-A4AD-0AC30D78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F51ECB-3F1D-4E0B-A6D5-E8433F4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9829A-EC4E-46D3-A84C-02748C06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DEB61-E8C3-4906-BE19-8CE74188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37B9-EC21-41B7-951F-3EB411A2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74585-EC18-4C89-A1C7-C0AF427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C7CCC5-E31F-4A3B-BA94-15751BF8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AF846-AEBA-4F68-A5EF-B6B9BC4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F4629-D0C0-4224-BE3A-912C72D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1A80EE-2EC9-472D-A912-2D391921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8566-7A86-46C0-991E-B18DC073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E853C-46CE-4E73-A886-E4AADEDF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1FD9E-8929-4A8B-A44A-7050D846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40804A-DAB6-4DD9-94D2-AAF33AD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5820C-D87C-4E7F-AA44-C1E6D72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4DE7C-F8C0-4441-B09A-AC97F7BE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6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5BAD2-6937-4999-A67D-2910112D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41A46-6539-4A5A-AD29-69F9956C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B3FAE-6056-45DF-A38D-54ACBFBD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633B-D8C6-48AE-A71F-829EE1685CB2}" type="datetimeFigureOut">
              <a:rPr lang="es-ES" smtClean="0"/>
              <a:t>04/05/2020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68117-57B3-45A9-AFA6-01274D4DF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CA90D-828E-402F-96FC-EDAF9E87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6.xml"/><Relationship Id="rId1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4941984" y="-1866900"/>
            <a:ext cx="3644951" cy="3728130"/>
            <a:chOff x="4941984" y="-1866900"/>
            <a:chExt cx="3644951" cy="3728130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  <a:endCxn id="65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4941983" y="-2762245"/>
            <a:ext cx="7631013" cy="4620162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3048000" y="23627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3CB894-279B-4E38-858E-21EA7F3AFE95}"/>
              </a:ext>
            </a:extLst>
          </p:cNvPr>
          <p:cNvCxnSpPr>
            <a:cxnSpLocks/>
          </p:cNvCxnSpPr>
          <p:nvPr/>
        </p:nvCxnSpPr>
        <p:spPr>
          <a:xfrm flipH="1">
            <a:off x="967994" y="-2610850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9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984019" y="-1"/>
            <a:ext cx="9207982" cy="37941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547924-3602-47FC-A498-36C98DDB0F63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5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41119" y="0"/>
            <a:ext cx="9550882" cy="53562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7E7910-8E1D-4DEF-8533-A0BE79670398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333500" y="0"/>
            <a:ext cx="10858501" cy="721991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0198E09-3B3D-4128-B5F6-F3CF0DD94F70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6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 flipH="1">
            <a:off x="4514535" y="2138680"/>
            <a:ext cx="1081898" cy="2676767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3360716" y="1465290"/>
            <a:ext cx="6071101" cy="413463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992016" y="1378842"/>
            <a:ext cx="6813022" cy="3751739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4070052" y="3422748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rot="19869580">
              <a:off x="4124438" y="4431629"/>
              <a:ext cx="273698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V="1">
            <a:off x="5331199" y="2522220"/>
            <a:ext cx="106590" cy="28167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9734258" y="125367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4676140" y="414274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519" y="339532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4593737" y="394388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1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>
            <a:off x="5325996" y="2803748"/>
            <a:ext cx="1353468" cy="491554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5325996" y="2803897"/>
            <a:ext cx="4105821" cy="2796025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298228" y="3295452"/>
            <a:ext cx="4382704" cy="13355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5960933" y="2575303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609" y="4497641"/>
              <a:ext cx="306804" cy="8847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H="1" flipV="1">
            <a:off x="4898520" y="2646798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2192419" y="3319702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8528050" y="1811917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6320" y="174368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7733177" y="185981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5732E10-C9EA-409E-A650-62BDD4E0650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5731" y="3295302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626731" y="342844"/>
            <a:ext cx="1438382" cy="14400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7065113" y="2509684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6345922" y="1062846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3105876" y="2872387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F9C4947F-971B-4BFE-B365-0B8CA34F78C0}"/>
              </a:ext>
            </a:extLst>
          </p:cNvPr>
          <p:cNvSpPr/>
          <p:nvPr/>
        </p:nvSpPr>
        <p:spPr>
          <a:xfrm>
            <a:off x="2026691" y="1800319"/>
            <a:ext cx="2158370" cy="21608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3105876" y="3233626"/>
            <a:ext cx="1079184" cy="1076057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96071" y="3229676"/>
            <a:ext cx="2688988" cy="144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9FD3DF9-AA8C-4634-BF24-027F75FE6AAC}"/>
              </a:ext>
            </a:extLst>
          </p:cNvPr>
          <p:cNvCxnSpPr>
            <a:cxnSpLocks/>
          </p:cNvCxnSpPr>
          <p:nvPr/>
        </p:nvCxnSpPr>
        <p:spPr>
          <a:xfrm flipV="1">
            <a:off x="4185059" y="1231566"/>
            <a:ext cx="0" cy="344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ipse 71">
            <a:extLst>
              <a:ext uri="{FF2B5EF4-FFF2-40B4-BE49-F238E27FC236}">
                <a16:creationId xmlns:a16="http://schemas.microsoft.com/office/drawing/2014/main" id="{1811BE67-A633-4F1B-9579-09529C90FA7E}"/>
              </a:ext>
            </a:extLst>
          </p:cNvPr>
          <p:cNvSpPr/>
          <p:nvPr/>
        </p:nvSpPr>
        <p:spPr>
          <a:xfrm>
            <a:off x="2300973" y="2931953"/>
            <a:ext cx="1079184" cy="107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5589A5F-BED6-4CFC-950F-D81DF3375749}"/>
              </a:ext>
            </a:extLst>
          </p:cNvPr>
          <p:cNvSpPr/>
          <p:nvPr/>
        </p:nvSpPr>
        <p:spPr>
          <a:xfrm>
            <a:off x="1410678" y="2056729"/>
            <a:ext cx="1890917" cy="1910312"/>
          </a:xfrm>
          <a:custGeom>
            <a:avLst/>
            <a:gdLst>
              <a:gd name="connsiteX0" fmla="*/ 0 w 1710980"/>
              <a:gd name="connsiteY0" fmla="*/ 0 h 1336430"/>
              <a:gd name="connsiteX1" fmla="*/ 1710980 w 1710980"/>
              <a:gd name="connsiteY1" fmla="*/ 0 h 1336430"/>
              <a:gd name="connsiteX2" fmla="*/ 1710980 w 1710980"/>
              <a:gd name="connsiteY2" fmla="*/ 1336430 h 1336430"/>
              <a:gd name="connsiteX3" fmla="*/ 0 w 1710980"/>
              <a:gd name="connsiteY3" fmla="*/ 1336430 h 1336430"/>
              <a:gd name="connsiteX4" fmla="*/ 0 w 1710980"/>
              <a:gd name="connsiteY4" fmla="*/ 0 h 1336430"/>
              <a:gd name="connsiteX0" fmla="*/ 0 w 2641011"/>
              <a:gd name="connsiteY0" fmla="*/ 0 h 1688123"/>
              <a:gd name="connsiteX1" fmla="*/ 1710980 w 2641011"/>
              <a:gd name="connsiteY1" fmla="*/ 0 h 1688123"/>
              <a:gd name="connsiteX2" fmla="*/ 2641011 w 2641011"/>
              <a:gd name="connsiteY2" fmla="*/ 1688123 h 1688123"/>
              <a:gd name="connsiteX3" fmla="*/ 0 w 2641011"/>
              <a:gd name="connsiteY3" fmla="*/ 1336430 h 1688123"/>
              <a:gd name="connsiteX4" fmla="*/ 0 w 2641011"/>
              <a:gd name="connsiteY4" fmla="*/ 0 h 1688123"/>
              <a:gd name="connsiteX0" fmla="*/ 0 w 2643392"/>
              <a:gd name="connsiteY0" fmla="*/ 0 h 1678598"/>
              <a:gd name="connsiteX1" fmla="*/ 1710980 w 2643392"/>
              <a:gd name="connsiteY1" fmla="*/ 0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603824 w 2643392"/>
              <a:gd name="connsiteY1" fmla="*/ 669131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972918 w 2643392"/>
              <a:gd name="connsiteY1" fmla="*/ 540543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52917"/>
              <a:gd name="connsiteY0" fmla="*/ 0 h 1685742"/>
              <a:gd name="connsiteX1" fmla="*/ 1972918 w 2652917"/>
              <a:gd name="connsiteY1" fmla="*/ 540543 h 1685742"/>
              <a:gd name="connsiteX2" fmla="*/ 2652917 w 2652917"/>
              <a:gd name="connsiteY2" fmla="*/ 1685742 h 1685742"/>
              <a:gd name="connsiteX3" fmla="*/ 0 w 2652917"/>
              <a:gd name="connsiteY3" fmla="*/ 1336430 h 1685742"/>
              <a:gd name="connsiteX4" fmla="*/ 0 w 2652917"/>
              <a:gd name="connsiteY4" fmla="*/ 0 h 1685742"/>
              <a:gd name="connsiteX0" fmla="*/ 0 w 2652917"/>
              <a:gd name="connsiteY0" fmla="*/ 0 h 2450855"/>
              <a:gd name="connsiteX1" fmla="*/ 1972918 w 2652917"/>
              <a:gd name="connsiteY1" fmla="*/ 540543 h 2450855"/>
              <a:gd name="connsiteX2" fmla="*/ 2652917 w 2652917"/>
              <a:gd name="connsiteY2" fmla="*/ 1685742 h 2450855"/>
              <a:gd name="connsiteX3" fmla="*/ 1969294 w 2652917"/>
              <a:gd name="connsiteY3" fmla="*/ 2450855 h 2450855"/>
              <a:gd name="connsiteX4" fmla="*/ 0 w 2652917"/>
              <a:gd name="connsiteY4" fmla="*/ 0 h 2450855"/>
              <a:gd name="connsiteX0" fmla="*/ 0 w 1890917"/>
              <a:gd name="connsiteY0" fmla="*/ 1373982 h 1910312"/>
              <a:gd name="connsiteX1" fmla="*/ 1210918 w 1890917"/>
              <a:gd name="connsiteY1" fmla="*/ 0 h 1910312"/>
              <a:gd name="connsiteX2" fmla="*/ 1890917 w 1890917"/>
              <a:gd name="connsiteY2" fmla="*/ 1145199 h 1910312"/>
              <a:gd name="connsiteX3" fmla="*/ 1207294 w 1890917"/>
              <a:gd name="connsiteY3" fmla="*/ 1910312 h 1910312"/>
              <a:gd name="connsiteX4" fmla="*/ 0 w 1890917"/>
              <a:gd name="connsiteY4" fmla="*/ 1373982 h 191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917" h="1910312">
                <a:moveTo>
                  <a:pt x="0" y="1373982"/>
                </a:moveTo>
                <a:lnTo>
                  <a:pt x="1210918" y="0"/>
                </a:lnTo>
                <a:lnTo>
                  <a:pt x="1890917" y="1145199"/>
                </a:lnTo>
                <a:lnTo>
                  <a:pt x="1207294" y="1910312"/>
                </a:lnTo>
                <a:lnTo>
                  <a:pt x="0" y="13739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32C758-D521-4E70-8043-37E342053301}"/>
              </a:ext>
            </a:extLst>
          </p:cNvPr>
          <p:cNvCxnSpPr>
            <a:cxnSpLocks/>
          </p:cNvCxnSpPr>
          <p:nvPr/>
        </p:nvCxnSpPr>
        <p:spPr>
          <a:xfrm flipV="1">
            <a:off x="2620501" y="3475848"/>
            <a:ext cx="220064" cy="4912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CD9147-7FD8-4208-BD7A-7DC2CC7E6F36}"/>
              </a:ext>
            </a:extLst>
          </p:cNvPr>
          <p:cNvCxnSpPr>
            <a:cxnSpLocks/>
          </p:cNvCxnSpPr>
          <p:nvPr/>
        </p:nvCxnSpPr>
        <p:spPr>
          <a:xfrm flipV="1">
            <a:off x="2840565" y="3200110"/>
            <a:ext cx="463342" cy="275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007143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6532802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5546972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2620501" y="2058742"/>
            <a:ext cx="683406" cy="114136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Arco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2300973" y="2937819"/>
            <a:ext cx="1079184" cy="1076057"/>
          </a:xfrm>
          <a:prstGeom prst="arc">
            <a:avLst>
              <a:gd name="adj1" fmla="val 19774359"/>
              <a:gd name="adj2" fmla="val 6858856"/>
            </a:avLst>
          </a:prstGeom>
          <a:solidFill>
            <a:schemeClr val="bg1">
              <a:lumMod val="85000"/>
              <a:alpha val="5000"/>
            </a:scheme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00541" y="3429000"/>
            <a:ext cx="1219960" cy="53809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9B1EBFA0-7A8C-43DD-80F3-14765C741449}"/>
              </a:ext>
            </a:extLst>
          </p:cNvPr>
          <p:cNvGrpSpPr/>
          <p:nvPr/>
        </p:nvGrpSpPr>
        <p:grpSpPr>
          <a:xfrm>
            <a:off x="2793990" y="3429272"/>
            <a:ext cx="93150" cy="93150"/>
            <a:chOff x="1512492" y="2660650"/>
            <a:chExt cx="294744" cy="294744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C989C08-21BD-4168-8189-19E82CEAFB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9864" y="2660650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5E3C612-3732-4B5A-B605-CE156EA234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59864" y="2660651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1DE9D68-C691-48F1-A913-EFDBB6E0029C}"/>
              </a:ext>
            </a:extLst>
          </p:cNvPr>
          <p:cNvCxnSpPr>
            <a:cxnSpLocks/>
          </p:cNvCxnSpPr>
          <p:nvPr/>
        </p:nvCxnSpPr>
        <p:spPr>
          <a:xfrm flipV="1">
            <a:off x="4199725" y="4013876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5C6AD50-6DE2-4374-B9E8-92BD22455B1C}"/>
              </a:ext>
            </a:extLst>
          </p:cNvPr>
          <p:cNvCxnSpPr>
            <a:cxnSpLocks/>
          </p:cNvCxnSpPr>
          <p:nvPr/>
        </p:nvCxnSpPr>
        <p:spPr>
          <a:xfrm>
            <a:off x="3140408" y="372147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F3AA893-2310-464B-B8D6-3946A4873CFE}"/>
              </a:ext>
            </a:extLst>
          </p:cNvPr>
          <p:cNvCxnSpPr>
            <a:cxnSpLocks/>
          </p:cNvCxnSpPr>
          <p:nvPr/>
        </p:nvCxnSpPr>
        <p:spPr>
          <a:xfrm flipV="1">
            <a:off x="6883816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00064BA-1895-43E7-A215-892BAD95EF83}"/>
              </a:ext>
            </a:extLst>
          </p:cNvPr>
          <p:cNvCxnSpPr>
            <a:cxnSpLocks/>
          </p:cNvCxnSpPr>
          <p:nvPr/>
        </p:nvCxnSpPr>
        <p:spPr>
          <a:xfrm>
            <a:off x="5546972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3B0203-D3B7-438A-89D2-D124002F2A9F}"/>
              </a:ext>
            </a:extLst>
          </p:cNvPr>
          <p:cNvCxnSpPr>
            <a:cxnSpLocks/>
          </p:cNvCxnSpPr>
          <p:nvPr/>
        </p:nvCxnSpPr>
        <p:spPr>
          <a:xfrm flipV="1">
            <a:off x="2767027" y="3062288"/>
            <a:ext cx="1027533" cy="1510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1DF742C-4ACA-4182-A44D-7DA3600818B1}"/>
              </a:ext>
            </a:extLst>
          </p:cNvPr>
          <p:cNvCxnSpPr>
            <a:cxnSpLocks/>
          </p:cNvCxnSpPr>
          <p:nvPr/>
        </p:nvCxnSpPr>
        <p:spPr>
          <a:xfrm flipH="1" flipV="1">
            <a:off x="3140413" y="3721475"/>
            <a:ext cx="135820" cy="923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8CF4FAA-8EB9-40DF-90B9-482F7634292B}"/>
              </a:ext>
            </a:extLst>
          </p:cNvPr>
          <p:cNvCxnSpPr>
            <a:cxnSpLocks/>
          </p:cNvCxnSpPr>
          <p:nvPr/>
        </p:nvCxnSpPr>
        <p:spPr>
          <a:xfrm flipV="1">
            <a:off x="3711481" y="2776538"/>
            <a:ext cx="1901741" cy="2795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770A44B-6BF5-4206-87D9-C5E1CD34CEA8}"/>
              </a:ext>
            </a:extLst>
          </p:cNvPr>
          <p:cNvCxnSpPr>
            <a:cxnSpLocks/>
          </p:cNvCxnSpPr>
          <p:nvPr/>
        </p:nvCxnSpPr>
        <p:spPr>
          <a:xfrm flipH="1" flipV="1">
            <a:off x="4577679" y="4013876"/>
            <a:ext cx="124284" cy="845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6638D55-891C-4013-AA4E-05FB17C3440C}"/>
              </a:ext>
            </a:extLst>
          </p:cNvPr>
          <p:cNvCxnSpPr>
            <a:cxnSpLocks/>
          </p:cNvCxnSpPr>
          <p:nvPr/>
        </p:nvCxnSpPr>
        <p:spPr>
          <a:xfrm flipH="1" flipV="1">
            <a:off x="3396249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A17D98D-27E7-46F7-ADFA-4A7461919B3C}"/>
              </a:ext>
            </a:extLst>
          </p:cNvPr>
          <p:cNvCxnSpPr>
            <a:cxnSpLocks/>
          </p:cNvCxnSpPr>
          <p:nvPr/>
        </p:nvCxnSpPr>
        <p:spPr>
          <a:xfrm flipH="1">
            <a:off x="3142836" y="3720078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2FFEA33-68B8-400A-8748-695C0742FF35}"/>
              </a:ext>
            </a:extLst>
          </p:cNvPr>
          <p:cNvCxnSpPr>
            <a:cxnSpLocks/>
          </p:cNvCxnSpPr>
          <p:nvPr/>
        </p:nvCxnSpPr>
        <p:spPr>
          <a:xfrm flipH="1">
            <a:off x="4575322" y="4014600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E0FCB6-CF05-4C4F-BBA7-B3BE5F64D442}"/>
              </a:ext>
            </a:extLst>
          </p:cNvPr>
          <p:cNvCxnSpPr>
            <a:cxnSpLocks/>
          </p:cNvCxnSpPr>
          <p:nvPr/>
        </p:nvCxnSpPr>
        <p:spPr>
          <a:xfrm flipV="1">
            <a:off x="6393296" y="485231"/>
            <a:ext cx="1901741" cy="2795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287AF15-7721-4BE4-8FB5-29C484744F35}"/>
              </a:ext>
            </a:extLst>
          </p:cNvPr>
          <p:cNvCxnSpPr>
            <a:cxnSpLocks/>
          </p:cNvCxnSpPr>
          <p:nvPr/>
        </p:nvCxnSpPr>
        <p:spPr>
          <a:xfrm flipV="1">
            <a:off x="5858963" y="485231"/>
            <a:ext cx="1593942" cy="2343119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18F3DEE0-1BCE-469E-A1F3-3376F962494F}"/>
              </a:ext>
            </a:extLst>
          </p:cNvPr>
          <p:cNvSpPr/>
          <p:nvPr/>
        </p:nvSpPr>
        <p:spPr>
          <a:xfrm>
            <a:off x="9136187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3A631A3-543A-408B-84CC-A3FC2F0AF5E6}"/>
              </a:ext>
            </a:extLst>
          </p:cNvPr>
          <p:cNvSpPr/>
          <p:nvPr/>
        </p:nvSpPr>
        <p:spPr>
          <a:xfrm>
            <a:off x="10661846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5D4410C-682C-4E0D-8A58-93748D34860E}"/>
              </a:ext>
            </a:extLst>
          </p:cNvPr>
          <p:cNvCxnSpPr>
            <a:cxnSpLocks/>
          </p:cNvCxnSpPr>
          <p:nvPr/>
        </p:nvCxnSpPr>
        <p:spPr>
          <a:xfrm flipH="1" flipV="1">
            <a:off x="9676016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C3FF5CC-7011-4024-AADD-6935323350FA}"/>
              </a:ext>
            </a:extLst>
          </p:cNvPr>
          <p:cNvCxnSpPr>
            <a:cxnSpLocks/>
          </p:cNvCxnSpPr>
          <p:nvPr/>
        </p:nvCxnSpPr>
        <p:spPr>
          <a:xfrm flipV="1">
            <a:off x="11012860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0C0765D-BA1F-4301-B2F6-23F89DE2C5EB}"/>
              </a:ext>
            </a:extLst>
          </p:cNvPr>
          <p:cNvCxnSpPr>
            <a:cxnSpLocks/>
          </p:cNvCxnSpPr>
          <p:nvPr/>
        </p:nvCxnSpPr>
        <p:spPr>
          <a:xfrm>
            <a:off x="9676016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DB71FE10-8359-4834-83CA-6E61C56DE25E}"/>
              </a:ext>
            </a:extLst>
          </p:cNvPr>
          <p:cNvCxnSpPr>
            <a:cxnSpLocks/>
          </p:cNvCxnSpPr>
          <p:nvPr/>
        </p:nvCxnSpPr>
        <p:spPr>
          <a:xfrm flipV="1">
            <a:off x="11605367" y="122416"/>
            <a:ext cx="17658" cy="35976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D361619-F039-4956-A581-1344E8B82AFF}"/>
              </a:ext>
            </a:extLst>
          </p:cNvPr>
          <p:cNvCxnSpPr>
            <a:cxnSpLocks/>
          </p:cNvCxnSpPr>
          <p:nvPr/>
        </p:nvCxnSpPr>
        <p:spPr>
          <a:xfrm flipV="1">
            <a:off x="10811407" y="238126"/>
            <a:ext cx="1" cy="3481952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1D21375-F1B1-407B-9EA4-16FF46AF0CE0}"/>
              </a:ext>
            </a:extLst>
          </p:cNvPr>
          <p:cNvCxnSpPr>
            <a:cxnSpLocks/>
          </p:cNvCxnSpPr>
          <p:nvPr/>
        </p:nvCxnSpPr>
        <p:spPr>
          <a:xfrm flipH="1" flipV="1">
            <a:off x="4831847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6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5A5D8C9-C524-4C01-BE1E-271AF588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ECD075C-9387-4C3E-B225-B2594129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041049-2992-4DA6-B87D-2620EDFE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362152" y="-971549"/>
            <a:ext cx="10058448" cy="4403863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3E335A4-82B8-468A-81E2-FF9445425423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D6466-6FE8-4B36-8808-7E05D247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00000" cy="20153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637F66-DC9D-4E0E-8017-8710F5B5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0"/>
            <a:ext cx="1800000" cy="201538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9325F1D-1ED5-40AE-93EB-D2CF671C6C96}"/>
              </a:ext>
            </a:extLst>
          </p:cNvPr>
          <p:cNvCxnSpPr>
            <a:cxnSpLocks/>
          </p:cNvCxnSpPr>
          <p:nvPr/>
        </p:nvCxnSpPr>
        <p:spPr>
          <a:xfrm flipV="1">
            <a:off x="538165" y="695328"/>
            <a:ext cx="1066800" cy="5048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1008CB0-844F-4DCD-BE5B-1A0F8055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5370"/>
            <a:ext cx="1800000" cy="201538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22786D9-BB09-4740-AED0-A515481D55AD}"/>
              </a:ext>
            </a:extLst>
          </p:cNvPr>
          <p:cNvCxnSpPr>
            <a:cxnSpLocks/>
          </p:cNvCxnSpPr>
          <p:nvPr/>
        </p:nvCxnSpPr>
        <p:spPr>
          <a:xfrm flipV="1">
            <a:off x="511971" y="2924175"/>
            <a:ext cx="1066800" cy="5048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E6DEB5A-7A2F-4498-9F6A-4EBD20D8C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000" y="2015378"/>
            <a:ext cx="1800000" cy="20153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1F5F2DA-EE62-4158-AA96-F6C2F5BB2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08" y="0"/>
            <a:ext cx="1800000" cy="20153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F87B076-ED89-4ED8-B068-9EC3B3097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808" y="0"/>
            <a:ext cx="1800000" cy="20153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B74814-DBEE-4BDC-905D-2DA3761A1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808" y="2015368"/>
            <a:ext cx="1800000" cy="20153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F95791F-EE29-4ADF-90CC-4089A2846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808" y="2015367"/>
            <a:ext cx="1800000" cy="2015385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4EFAE606-FAF7-40B6-836B-58D7EA5F3744}"/>
              </a:ext>
            </a:extLst>
          </p:cNvPr>
          <p:cNvGrpSpPr/>
          <p:nvPr/>
        </p:nvGrpSpPr>
        <p:grpSpPr>
          <a:xfrm>
            <a:off x="4467924" y="619125"/>
            <a:ext cx="842264" cy="459786"/>
            <a:chOff x="4606036" y="657022"/>
            <a:chExt cx="842264" cy="459786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429029B-D439-4F39-96A2-D6AC00AF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F434895-F092-4B6B-9EE1-9350DA096F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59C2D25-BBA5-4B1F-AEF9-B8D302FC05E0}"/>
              </a:ext>
            </a:extLst>
          </p:cNvPr>
          <p:cNvGrpSpPr/>
          <p:nvPr/>
        </p:nvGrpSpPr>
        <p:grpSpPr>
          <a:xfrm rot="10800000">
            <a:off x="4761709" y="3000298"/>
            <a:ext cx="842264" cy="459786"/>
            <a:chOff x="4606036" y="657022"/>
            <a:chExt cx="842264" cy="459786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A780639-8125-4731-8857-F0502272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5DF18D8-6F16-499E-B452-DB4406AA4108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2182A45-0BB0-4827-ADC7-7919853810F2}"/>
              </a:ext>
            </a:extLst>
          </p:cNvPr>
          <p:cNvCxnSpPr>
            <a:cxnSpLocks/>
          </p:cNvCxnSpPr>
          <p:nvPr/>
        </p:nvCxnSpPr>
        <p:spPr>
          <a:xfrm flipV="1">
            <a:off x="4701676" y="62570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A3DCCEB-E1F2-472C-8ABF-A33CAB136082}"/>
              </a:ext>
            </a:extLst>
          </p:cNvPr>
          <p:cNvCxnSpPr>
            <a:cxnSpLocks/>
          </p:cNvCxnSpPr>
          <p:nvPr/>
        </p:nvCxnSpPr>
        <p:spPr>
          <a:xfrm flipV="1">
            <a:off x="4648251" y="2743225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8CF485BB-6DAE-43E0-9C78-3E7BFCF5F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1641" y="0"/>
            <a:ext cx="1800000" cy="201538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5DF5AC52-35E0-4542-99FB-492B08455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41" y="0"/>
            <a:ext cx="1800000" cy="201538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FBA15530-DB10-43AD-A01F-158655F84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1641" y="2015368"/>
            <a:ext cx="1800000" cy="20153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0C53F45-0BF9-45DB-8493-3A5D6B3D8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1641" y="2015366"/>
            <a:ext cx="1800000" cy="2015385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F1FFCD6-0136-45E5-985A-890850DDB81F}"/>
              </a:ext>
            </a:extLst>
          </p:cNvPr>
          <p:cNvCxnSpPr>
            <a:cxnSpLocks/>
          </p:cNvCxnSpPr>
          <p:nvPr/>
        </p:nvCxnSpPr>
        <p:spPr>
          <a:xfrm flipV="1">
            <a:off x="86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67813A5-559F-4749-AD0A-84F54791394F}"/>
              </a:ext>
            </a:extLst>
          </p:cNvPr>
          <p:cNvCxnSpPr>
            <a:cxnSpLocks/>
          </p:cNvCxnSpPr>
          <p:nvPr/>
        </p:nvCxnSpPr>
        <p:spPr>
          <a:xfrm flipV="1">
            <a:off x="8637455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830355F-D3C4-4F88-B5A2-C3AEE579A640}"/>
              </a:ext>
            </a:extLst>
          </p:cNvPr>
          <p:cNvGrpSpPr/>
          <p:nvPr/>
        </p:nvGrpSpPr>
        <p:grpSpPr>
          <a:xfrm>
            <a:off x="8422015" y="658608"/>
            <a:ext cx="521100" cy="463983"/>
            <a:chOff x="4605733" y="652825"/>
            <a:chExt cx="521100" cy="463983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6A36D44C-38A3-4AC6-B8B9-DBF8C8CE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E7318403-F140-4744-8EC5-B9872443EB3F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C5DA575-27ED-4446-A61B-1ADE4982F968}"/>
              </a:ext>
            </a:extLst>
          </p:cNvPr>
          <p:cNvGrpSpPr/>
          <p:nvPr/>
        </p:nvGrpSpPr>
        <p:grpSpPr>
          <a:xfrm rot="10800000">
            <a:off x="9009791" y="3133483"/>
            <a:ext cx="521100" cy="463983"/>
            <a:chOff x="4605733" y="652825"/>
            <a:chExt cx="521100" cy="463983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FD48ABB-27DC-41DF-BEFC-B188072D9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F99CE9D-3389-4C69-9256-542BF639A6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3B666EC-9A5D-48B5-8BE6-F9E23E01C9FA}"/>
              </a:ext>
            </a:extLst>
          </p:cNvPr>
          <p:cNvCxnSpPr>
            <a:cxnSpLocks/>
          </p:cNvCxnSpPr>
          <p:nvPr/>
        </p:nvCxnSpPr>
        <p:spPr>
          <a:xfrm flipV="1">
            <a:off x="10435074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0DFB108-1175-4568-8E36-9ABB31435D92}"/>
              </a:ext>
            </a:extLst>
          </p:cNvPr>
          <p:cNvCxnSpPr>
            <a:cxnSpLocks/>
          </p:cNvCxnSpPr>
          <p:nvPr/>
        </p:nvCxnSpPr>
        <p:spPr>
          <a:xfrm flipV="1">
            <a:off x="104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6D7E5CC-07E3-4AD8-97AE-5A89D32A3BD3}"/>
              </a:ext>
            </a:extLst>
          </p:cNvPr>
          <p:cNvCxnSpPr>
            <a:cxnSpLocks/>
          </p:cNvCxnSpPr>
          <p:nvPr/>
        </p:nvCxnSpPr>
        <p:spPr>
          <a:xfrm flipH="1" flipV="1">
            <a:off x="11102860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B313498-2C49-44F7-9E1D-E3A8405DD1D0}"/>
              </a:ext>
            </a:extLst>
          </p:cNvPr>
          <p:cNvCxnSpPr>
            <a:cxnSpLocks/>
          </p:cNvCxnSpPr>
          <p:nvPr/>
        </p:nvCxnSpPr>
        <p:spPr>
          <a:xfrm flipH="1" flipV="1">
            <a:off x="92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F836A64-0C0B-421E-82A5-87F24E1B8C58}"/>
              </a:ext>
            </a:extLst>
          </p:cNvPr>
          <p:cNvCxnSpPr>
            <a:cxnSpLocks/>
          </p:cNvCxnSpPr>
          <p:nvPr/>
        </p:nvCxnSpPr>
        <p:spPr>
          <a:xfrm flipH="1" flipV="1">
            <a:off x="110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9ECD688-D582-4EA1-AB15-7008A460DA4E}"/>
              </a:ext>
            </a:extLst>
          </p:cNvPr>
          <p:cNvCxnSpPr>
            <a:cxnSpLocks/>
          </p:cNvCxnSpPr>
          <p:nvPr/>
        </p:nvCxnSpPr>
        <p:spPr>
          <a:xfrm flipH="1" flipV="1">
            <a:off x="9303914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8AF99D6-9F6A-4A6D-8489-700307064134}"/>
              </a:ext>
            </a:extLst>
          </p:cNvPr>
          <p:cNvCxnSpPr>
            <a:cxnSpLocks/>
          </p:cNvCxnSpPr>
          <p:nvPr/>
        </p:nvCxnSpPr>
        <p:spPr>
          <a:xfrm flipV="1">
            <a:off x="10748622" y="658608"/>
            <a:ext cx="0" cy="9822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8AE4CB38-6A99-4510-A131-E0BCDC54E8B5}"/>
              </a:ext>
            </a:extLst>
          </p:cNvPr>
          <p:cNvCxnSpPr>
            <a:cxnSpLocks/>
          </p:cNvCxnSpPr>
          <p:nvPr/>
        </p:nvCxnSpPr>
        <p:spPr>
          <a:xfrm flipV="1">
            <a:off x="10815297" y="2671790"/>
            <a:ext cx="0" cy="98228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4562E9-D831-4B56-98E7-DAD9328391A8}"/>
              </a:ext>
            </a:extLst>
          </p:cNvPr>
          <p:cNvCxnSpPr>
            <a:cxnSpLocks/>
          </p:cNvCxnSpPr>
          <p:nvPr/>
        </p:nvCxnSpPr>
        <p:spPr>
          <a:xfrm>
            <a:off x="8943115" y="3137617"/>
            <a:ext cx="93729" cy="6732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2D875E5C-8E43-4477-8256-227D3C23D704}"/>
              </a:ext>
            </a:extLst>
          </p:cNvPr>
          <p:cNvCxnSpPr>
            <a:cxnSpLocks/>
          </p:cNvCxnSpPr>
          <p:nvPr/>
        </p:nvCxnSpPr>
        <p:spPr>
          <a:xfrm>
            <a:off x="8915116" y="1050874"/>
            <a:ext cx="93729" cy="6732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426CA43-B760-4893-A43D-7E9EB5AF2BEE}"/>
              </a:ext>
            </a:extLst>
          </p:cNvPr>
          <p:cNvSpPr/>
          <p:nvPr/>
        </p:nvSpPr>
        <p:spPr>
          <a:xfrm>
            <a:off x="1524512" y="714426"/>
            <a:ext cx="2160000" cy="216000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F6D559E-17BA-46EB-91FB-C864F3A53A4B}"/>
              </a:ext>
            </a:extLst>
          </p:cNvPr>
          <p:cNvGrpSpPr/>
          <p:nvPr/>
        </p:nvGrpSpPr>
        <p:grpSpPr>
          <a:xfrm>
            <a:off x="1524512" y="714426"/>
            <a:ext cx="2160000" cy="2160000"/>
            <a:chOff x="4941984" y="-432212"/>
            <a:chExt cx="2293466" cy="229344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6E194D-5B6F-4D99-AA46-33ADEC52DAEA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6FEA789B-DF3C-4E87-A0AF-16E9FAEC7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0B33E7A-554D-4A91-838F-C33D8C5673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5A9718F-BF7B-4EAD-A268-C10745CD07AB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noFill/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045A531-9044-471E-9E61-CE644D1814F8}"/>
              </a:ext>
            </a:extLst>
          </p:cNvPr>
          <p:cNvCxnSpPr>
            <a:cxnSpLocks/>
          </p:cNvCxnSpPr>
          <p:nvPr/>
        </p:nvCxnSpPr>
        <p:spPr>
          <a:xfrm flipH="1" flipV="1">
            <a:off x="2006600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A1687E-E2E0-4B5F-BD67-7BBF1F7FAEE5}"/>
              </a:ext>
            </a:extLst>
          </p:cNvPr>
          <p:cNvSpPr/>
          <p:nvPr/>
        </p:nvSpPr>
        <p:spPr>
          <a:xfrm>
            <a:off x="4763010" y="1200150"/>
            <a:ext cx="2160000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2CCDC02-BFA9-4676-8D78-C7C477E3959F}"/>
              </a:ext>
            </a:extLst>
          </p:cNvPr>
          <p:cNvGrpSpPr/>
          <p:nvPr/>
        </p:nvGrpSpPr>
        <p:grpSpPr>
          <a:xfrm>
            <a:off x="4763009" y="714426"/>
            <a:ext cx="2160002" cy="2160000"/>
            <a:chOff x="4941982" y="-432212"/>
            <a:chExt cx="2293468" cy="229344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AD8AB9B-2AB9-4B2D-9777-0A4FFBA5FCA4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8C7A4E17-2DD8-4FA2-B50D-700164867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A7CE898-F27C-4266-9B10-48D17265A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5B74A34-B1D2-4758-A7BC-A9AE8CDAA2B7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B6CC5E-3AE3-460A-8C10-4DAA0DC2B780}"/>
              </a:ext>
            </a:extLst>
          </p:cNvPr>
          <p:cNvCxnSpPr>
            <a:cxnSpLocks/>
          </p:cNvCxnSpPr>
          <p:nvPr/>
        </p:nvCxnSpPr>
        <p:spPr>
          <a:xfrm flipH="1" flipV="1">
            <a:off x="5245100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BCACAE1-AF7E-4BBA-B2B1-627CB026F6E4}"/>
              </a:ext>
            </a:extLst>
          </p:cNvPr>
          <p:cNvSpPr/>
          <p:nvPr/>
        </p:nvSpPr>
        <p:spPr>
          <a:xfrm>
            <a:off x="1956308" y="85463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67C45-B78B-4F1C-AA5A-ECCC74135CFB}"/>
              </a:ext>
            </a:extLst>
          </p:cNvPr>
          <p:cNvSpPr/>
          <p:nvPr/>
        </p:nvSpPr>
        <p:spPr>
          <a:xfrm>
            <a:off x="4903473" y="1149859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DA6838D-FDB4-42F5-9B58-6DBEC6D584A4}"/>
              </a:ext>
            </a:extLst>
          </p:cNvPr>
          <p:cNvSpPr/>
          <p:nvPr/>
        </p:nvSpPr>
        <p:spPr>
          <a:xfrm>
            <a:off x="6689346" y="114985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D59D751-34D9-401F-98BD-266ECAF02B61}"/>
              </a:ext>
            </a:extLst>
          </p:cNvPr>
          <p:cNvSpPr/>
          <p:nvPr/>
        </p:nvSpPr>
        <p:spPr>
          <a:xfrm>
            <a:off x="4700020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59394D2-FF07-49CF-B177-33004B800BCF}"/>
              </a:ext>
            </a:extLst>
          </p:cNvPr>
          <p:cNvSpPr/>
          <p:nvPr/>
        </p:nvSpPr>
        <p:spPr>
          <a:xfrm>
            <a:off x="6871222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E27F6FE-00B0-4CE7-9137-6CBD198DCC5A}"/>
              </a:ext>
            </a:extLst>
          </p:cNvPr>
          <p:cNvSpPr/>
          <p:nvPr/>
        </p:nvSpPr>
        <p:spPr>
          <a:xfrm>
            <a:off x="5792716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DDA62F3-99E5-4730-8237-DDF6B1B8B226}"/>
              </a:ext>
            </a:extLst>
          </p:cNvPr>
          <p:cNvSpPr/>
          <p:nvPr/>
        </p:nvSpPr>
        <p:spPr>
          <a:xfrm>
            <a:off x="2554213" y="66569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198139B-EBD1-414D-9DF3-8F52487B9BC4}"/>
              </a:ext>
            </a:extLst>
          </p:cNvPr>
          <p:cNvSpPr/>
          <p:nvPr/>
        </p:nvSpPr>
        <p:spPr>
          <a:xfrm>
            <a:off x="1461517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EFD4976-0FED-4564-BC79-8BB89724D053}"/>
              </a:ext>
            </a:extLst>
          </p:cNvPr>
          <p:cNvSpPr/>
          <p:nvPr/>
        </p:nvSpPr>
        <p:spPr>
          <a:xfrm>
            <a:off x="3632719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D0F1EF-40D7-4C28-98E9-BBFB96C0844B}"/>
              </a:ext>
            </a:extLst>
          </p:cNvPr>
          <p:cNvSpPr/>
          <p:nvPr/>
        </p:nvSpPr>
        <p:spPr>
          <a:xfrm>
            <a:off x="2554213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CBA9A92-F11B-4094-9D12-C9560457C7F2}"/>
              </a:ext>
            </a:extLst>
          </p:cNvPr>
          <p:cNvSpPr/>
          <p:nvPr/>
        </p:nvSpPr>
        <p:spPr>
          <a:xfrm>
            <a:off x="8062998" y="1200150"/>
            <a:ext cx="2111207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70313B6-6AA7-4A1A-AFDE-7C4340D2611F}"/>
              </a:ext>
            </a:extLst>
          </p:cNvPr>
          <p:cNvGrpSpPr/>
          <p:nvPr/>
        </p:nvGrpSpPr>
        <p:grpSpPr>
          <a:xfrm>
            <a:off x="8014205" y="714426"/>
            <a:ext cx="2160002" cy="2160000"/>
            <a:chOff x="4941982" y="-432212"/>
            <a:chExt cx="2293468" cy="2293442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9E011B4-C16D-4DE1-BCA2-BCC9404AC72D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28D641D8-F2E7-4FE5-A3E5-50AFDC87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EF94F033-2348-4306-8447-ACA1AC8F32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072F42D-0F1B-46AC-80E0-D8F3BD63970F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BBB5E8-989E-46D3-AD6B-0A2A094336B5}"/>
              </a:ext>
            </a:extLst>
          </p:cNvPr>
          <p:cNvCxnSpPr>
            <a:cxnSpLocks/>
          </p:cNvCxnSpPr>
          <p:nvPr/>
        </p:nvCxnSpPr>
        <p:spPr>
          <a:xfrm flipH="1" flipV="1">
            <a:off x="8496296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5EC94202-0BCC-400A-8EB6-F80C7C2A28B2}"/>
              </a:ext>
            </a:extLst>
          </p:cNvPr>
          <p:cNvSpPr/>
          <p:nvPr/>
        </p:nvSpPr>
        <p:spPr>
          <a:xfrm>
            <a:off x="8154669" y="1149859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AB23721-99F9-4965-A59A-51A451D536C8}"/>
              </a:ext>
            </a:extLst>
          </p:cNvPr>
          <p:cNvSpPr/>
          <p:nvPr/>
        </p:nvSpPr>
        <p:spPr>
          <a:xfrm>
            <a:off x="9940542" y="114985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08236EFD-C8D9-44C1-B860-52312E7E683D}"/>
              </a:ext>
            </a:extLst>
          </p:cNvPr>
          <p:cNvSpPr/>
          <p:nvPr/>
        </p:nvSpPr>
        <p:spPr>
          <a:xfrm>
            <a:off x="8014201" y="147214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31259FF-AFC3-4369-A517-0071C538A345}"/>
              </a:ext>
            </a:extLst>
          </p:cNvPr>
          <p:cNvSpPr/>
          <p:nvPr/>
        </p:nvSpPr>
        <p:spPr>
          <a:xfrm>
            <a:off x="10122418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D2B067-44D9-42D5-BEE2-CD006DDBE308}"/>
              </a:ext>
            </a:extLst>
          </p:cNvPr>
          <p:cNvSpPr/>
          <p:nvPr/>
        </p:nvSpPr>
        <p:spPr>
          <a:xfrm>
            <a:off x="9043912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7025831-B386-44A8-A8E1-AD5B965D77CE}"/>
              </a:ext>
            </a:extLst>
          </p:cNvPr>
          <p:cNvSpPr/>
          <p:nvPr/>
        </p:nvSpPr>
        <p:spPr>
          <a:xfrm>
            <a:off x="8014201" y="207759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20BA697-13B0-4B2C-821B-5ABD893C7794}"/>
              </a:ext>
            </a:extLst>
          </p:cNvPr>
          <p:cNvSpPr/>
          <p:nvPr/>
        </p:nvSpPr>
        <p:spPr>
          <a:xfrm>
            <a:off x="2317750" y="4176148"/>
            <a:ext cx="1366761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517BE73-90A8-4B54-8D0B-4E3AF0E13E73}"/>
              </a:ext>
            </a:extLst>
          </p:cNvPr>
          <p:cNvGrpSpPr/>
          <p:nvPr/>
        </p:nvGrpSpPr>
        <p:grpSpPr>
          <a:xfrm>
            <a:off x="1524511" y="3690424"/>
            <a:ext cx="2160002" cy="2160000"/>
            <a:chOff x="4941982" y="-432212"/>
            <a:chExt cx="2293468" cy="2293442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0F26A5F-803F-4587-8195-DE15ADFF2DE2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4E5EBFB3-6B60-4B85-ACD3-949D74045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01619448-E83E-4157-A27D-ACE5FC33B2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320C8288-1A39-4874-80C9-109B6A34C9AA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5D8E108-28BB-469A-80B3-4EC42E5E6F06}"/>
              </a:ext>
            </a:extLst>
          </p:cNvPr>
          <p:cNvCxnSpPr>
            <a:cxnSpLocks/>
          </p:cNvCxnSpPr>
          <p:nvPr/>
        </p:nvCxnSpPr>
        <p:spPr>
          <a:xfrm flipH="1" flipV="1">
            <a:off x="2006602" y="3884048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75D8C339-4E37-433A-AC5A-A8A328F13159}"/>
              </a:ext>
            </a:extLst>
          </p:cNvPr>
          <p:cNvSpPr/>
          <p:nvPr/>
        </p:nvSpPr>
        <p:spPr>
          <a:xfrm>
            <a:off x="2259964" y="576179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B86D717-458F-4746-82D4-A9E8CD68C9A6}"/>
              </a:ext>
            </a:extLst>
          </p:cNvPr>
          <p:cNvSpPr/>
          <p:nvPr/>
        </p:nvSpPr>
        <p:spPr>
          <a:xfrm>
            <a:off x="3450848" y="4125857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C3B6328-D033-4F3C-8BD1-FAE80DDC24DD}"/>
              </a:ext>
            </a:extLst>
          </p:cNvPr>
          <p:cNvSpPr/>
          <p:nvPr/>
        </p:nvSpPr>
        <p:spPr>
          <a:xfrm>
            <a:off x="3632724" y="472013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747B87B-900C-4C0C-BE79-7936F48E9D2D}"/>
              </a:ext>
            </a:extLst>
          </p:cNvPr>
          <p:cNvSpPr/>
          <p:nvPr/>
        </p:nvSpPr>
        <p:spPr>
          <a:xfrm>
            <a:off x="2554218" y="580657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1665577-C788-44FC-98F5-7073D927509F}"/>
              </a:ext>
            </a:extLst>
          </p:cNvPr>
          <p:cNvSpPr/>
          <p:nvPr/>
        </p:nvSpPr>
        <p:spPr>
          <a:xfrm>
            <a:off x="5556246" y="4432303"/>
            <a:ext cx="768852" cy="101599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B34B5A1-E17F-4F1C-9261-95D7DFCCF0EC}"/>
              </a:ext>
            </a:extLst>
          </p:cNvPr>
          <p:cNvGrpSpPr/>
          <p:nvPr/>
        </p:nvGrpSpPr>
        <p:grpSpPr>
          <a:xfrm>
            <a:off x="4763006" y="3690424"/>
            <a:ext cx="2160002" cy="2160000"/>
            <a:chOff x="4941982" y="-432212"/>
            <a:chExt cx="2293468" cy="2293442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32D46D9-BB6E-4716-9F05-C1353CDAE942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D11863AC-1F04-4E94-9230-EC0757B9C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A9D194F8-E66B-48CE-8EBC-84F96654FE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8848046-02F5-4730-97B4-6AD4152EB158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7AB6B7D3-5D00-47B2-A5FE-A2CC828A68AF}"/>
              </a:ext>
            </a:extLst>
          </p:cNvPr>
          <p:cNvCxnSpPr>
            <a:cxnSpLocks/>
          </p:cNvCxnSpPr>
          <p:nvPr/>
        </p:nvCxnSpPr>
        <p:spPr>
          <a:xfrm flipH="1" flipV="1">
            <a:off x="5245097" y="3884048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C742198C-A186-4212-A705-79B921110EDC}"/>
              </a:ext>
            </a:extLst>
          </p:cNvPr>
          <p:cNvSpPr/>
          <p:nvPr/>
        </p:nvSpPr>
        <p:spPr>
          <a:xfrm>
            <a:off x="5498459" y="539506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0F5DD89-7AB7-4262-B886-3E2D55A8DE1E}"/>
              </a:ext>
            </a:extLst>
          </p:cNvPr>
          <p:cNvSpPr/>
          <p:nvPr/>
        </p:nvSpPr>
        <p:spPr>
          <a:xfrm>
            <a:off x="5501381" y="439572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2995719-E69F-4508-A6A6-776B10C15672}"/>
              </a:ext>
            </a:extLst>
          </p:cNvPr>
          <p:cNvSpPr/>
          <p:nvPr/>
        </p:nvSpPr>
        <p:spPr>
          <a:xfrm>
            <a:off x="2259964" y="412387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F15BE2D-D875-4142-9298-55C5A6B21010}"/>
              </a:ext>
            </a:extLst>
          </p:cNvPr>
          <p:cNvSpPr/>
          <p:nvPr/>
        </p:nvSpPr>
        <p:spPr>
          <a:xfrm>
            <a:off x="6273349" y="5395064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F8EB1998-C180-4012-B148-148845227ACC}"/>
              </a:ext>
            </a:extLst>
          </p:cNvPr>
          <p:cNvSpPr/>
          <p:nvPr/>
        </p:nvSpPr>
        <p:spPr>
          <a:xfrm>
            <a:off x="6276271" y="439572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2537A65-11E5-4522-906E-594BCBF7C965}"/>
              </a:ext>
            </a:extLst>
          </p:cNvPr>
          <p:cNvCxnSpPr>
            <a:cxnSpLocks/>
          </p:cNvCxnSpPr>
          <p:nvPr/>
        </p:nvCxnSpPr>
        <p:spPr>
          <a:xfrm>
            <a:off x="6739637" y="1200150"/>
            <a:ext cx="0" cy="594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816F1283-FE34-412D-BFD3-C40901A16160}"/>
              </a:ext>
            </a:extLst>
          </p:cNvPr>
          <p:cNvCxnSpPr>
            <a:cxnSpLocks/>
          </p:cNvCxnSpPr>
          <p:nvPr/>
        </p:nvCxnSpPr>
        <p:spPr>
          <a:xfrm flipH="1">
            <a:off x="5843004" y="1200150"/>
            <a:ext cx="898921" cy="594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BE8CE33-8ED3-4F6D-B1E4-CBC137BBE366}"/>
              </a:ext>
            </a:extLst>
          </p:cNvPr>
          <p:cNvSpPr/>
          <p:nvPr/>
        </p:nvSpPr>
        <p:spPr>
          <a:xfrm>
            <a:off x="8255251" y="3842590"/>
            <a:ext cx="1722282" cy="156969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FAA50CF-CE9B-407B-9B53-D8EF2C951A23}"/>
              </a:ext>
            </a:extLst>
          </p:cNvPr>
          <p:cNvGrpSpPr/>
          <p:nvPr/>
        </p:nvGrpSpPr>
        <p:grpSpPr>
          <a:xfrm>
            <a:off x="8062998" y="3601796"/>
            <a:ext cx="2160000" cy="2160000"/>
            <a:chOff x="4941984" y="-432212"/>
            <a:chExt cx="2293466" cy="2293442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7BD58428-2ED2-401E-85EB-43DA2A7A45F7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C7B12E2B-05F6-4BF6-A551-E5CFF75EE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FB90DB98-A58F-470A-8078-D5095A247F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24475292-D95D-4CBF-9A05-156101A0E0F6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noFill/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0E2551C-FAB1-4D85-ADA1-63A7F2BB642B}"/>
              </a:ext>
            </a:extLst>
          </p:cNvPr>
          <p:cNvCxnSpPr>
            <a:cxnSpLocks/>
          </p:cNvCxnSpPr>
          <p:nvPr/>
        </p:nvCxnSpPr>
        <p:spPr>
          <a:xfrm flipH="1" flipV="1">
            <a:off x="8545086" y="379542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4056FD62-ACE8-4A89-A721-0891480EEB0D}"/>
              </a:ext>
            </a:extLst>
          </p:cNvPr>
          <p:cNvSpPr/>
          <p:nvPr/>
        </p:nvSpPr>
        <p:spPr>
          <a:xfrm>
            <a:off x="8494794" y="374200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26CB707A-D65D-4DB6-9B05-561605987ADE}"/>
              </a:ext>
            </a:extLst>
          </p:cNvPr>
          <p:cNvSpPr/>
          <p:nvPr/>
        </p:nvSpPr>
        <p:spPr>
          <a:xfrm>
            <a:off x="8403714" y="3816048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DEEAD961-89A2-4F5F-9C98-DE218735971E}"/>
              </a:ext>
            </a:extLst>
          </p:cNvPr>
          <p:cNvSpPr/>
          <p:nvPr/>
        </p:nvSpPr>
        <p:spPr>
          <a:xfrm>
            <a:off x="8209530" y="402329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9D00016-B3A6-4607-8D9E-42F92B9EC8D3}"/>
              </a:ext>
            </a:extLst>
          </p:cNvPr>
          <p:cNvSpPr/>
          <p:nvPr/>
        </p:nvSpPr>
        <p:spPr>
          <a:xfrm>
            <a:off x="9767324" y="379074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FEB9640-5BE9-4656-B9A0-DA6E1129F716}"/>
              </a:ext>
            </a:extLst>
          </p:cNvPr>
          <p:cNvSpPr/>
          <p:nvPr/>
        </p:nvSpPr>
        <p:spPr>
          <a:xfrm>
            <a:off x="8207882" y="525047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7B461C2-1F19-415B-8DA4-5DD30FAF87D1}"/>
              </a:ext>
            </a:extLst>
          </p:cNvPr>
          <p:cNvSpPr/>
          <p:nvPr/>
        </p:nvSpPr>
        <p:spPr>
          <a:xfrm>
            <a:off x="9928369" y="396211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F221424-6C8E-44E6-99A9-EF546AEB43C1}"/>
              </a:ext>
            </a:extLst>
          </p:cNvPr>
          <p:cNvSpPr/>
          <p:nvPr/>
        </p:nvSpPr>
        <p:spPr>
          <a:xfrm>
            <a:off x="9934834" y="528655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4B2CA00D-B7ED-48A9-B0FE-C22247EC0AB7}"/>
              </a:ext>
            </a:extLst>
          </p:cNvPr>
          <p:cNvSpPr/>
          <p:nvPr/>
        </p:nvSpPr>
        <p:spPr>
          <a:xfrm>
            <a:off x="9867906" y="537683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A8FCA72-6883-41A7-B1B6-09EC1D585F3B}"/>
              </a:ext>
            </a:extLst>
          </p:cNvPr>
          <p:cNvSpPr/>
          <p:nvPr/>
        </p:nvSpPr>
        <p:spPr>
          <a:xfrm>
            <a:off x="8317509" y="537683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7D46F93-E8CE-46D2-B49C-29CA1CFE2559}"/>
                  </a:ext>
                </a:extLst>
              </p14:cNvPr>
              <p14:cNvContentPartPr/>
              <p14:nvPr/>
            </p14:nvContentPartPr>
            <p14:xfrm>
              <a:off x="9826560" y="3449333"/>
              <a:ext cx="136080" cy="1598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7D46F93-E8CE-46D2-B49C-29CA1CFE2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560" y="3440693"/>
                <a:ext cx="153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31CD29C-8B83-4F82-A9F8-A87C3A06E76A}"/>
                  </a:ext>
                </a:extLst>
              </p14:cNvPr>
              <p14:cNvContentPartPr/>
              <p14:nvPr/>
            </p14:nvContentPartPr>
            <p14:xfrm>
              <a:off x="10130760" y="3816893"/>
              <a:ext cx="136440" cy="247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31CD29C-8B83-4F82-A9F8-A87C3A06E7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2120" y="3808253"/>
                <a:ext cx="154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328FEA2-F47B-4424-B95A-FF23E8B07095}"/>
                  </a:ext>
                </a:extLst>
              </p14:cNvPr>
              <p14:cNvContentPartPr/>
              <p14:nvPr/>
            </p14:nvContentPartPr>
            <p14:xfrm>
              <a:off x="10258920" y="5139173"/>
              <a:ext cx="180000" cy="200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328FEA2-F47B-4424-B95A-FF23E8B070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9920" y="5130533"/>
                <a:ext cx="197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F56381B-C390-453E-AE79-2C5FBD84463D}"/>
                  </a:ext>
                </a:extLst>
              </p14:cNvPr>
              <p14:cNvContentPartPr/>
              <p14:nvPr/>
            </p14:nvContentPartPr>
            <p14:xfrm>
              <a:off x="9926280" y="5568653"/>
              <a:ext cx="61560" cy="185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F56381B-C390-453E-AE79-2C5FBD844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7640" y="5559653"/>
                <a:ext cx="792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32726-110F-4A5C-96DB-A36C76244002}"/>
              </a:ext>
            </a:extLst>
          </p:cNvPr>
          <p:cNvGrpSpPr/>
          <p:nvPr/>
        </p:nvGrpSpPr>
        <p:grpSpPr>
          <a:xfrm>
            <a:off x="8087400" y="5570093"/>
            <a:ext cx="186840" cy="252000"/>
            <a:chOff x="8087400" y="5570093"/>
            <a:chExt cx="1868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136FF2D-2B49-4E32-84DA-6D69CF8B116C}"/>
                    </a:ext>
                  </a:extLst>
                </p14:cNvPr>
                <p14:cNvContentPartPr/>
                <p14:nvPr/>
              </p14:nvContentPartPr>
              <p14:xfrm>
                <a:off x="8155080" y="5570093"/>
                <a:ext cx="43920" cy="14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136FF2D-2B49-4E32-84DA-6D69CF8B1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6080" y="5561453"/>
                  <a:ext cx="61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AEDF816-09BD-4342-BB5D-491AA0703011}"/>
                    </a:ext>
                  </a:extLst>
                </p14:cNvPr>
                <p14:cNvContentPartPr/>
                <p14:nvPr/>
              </p14:nvContentPartPr>
              <p14:xfrm>
                <a:off x="8087400" y="5587373"/>
                <a:ext cx="186840" cy="2347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AEDF816-09BD-4342-BB5D-491AA07030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8400" y="5578373"/>
                  <a:ext cx="20448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E82960B-C99B-4C8C-BE27-ED53BBBD169D}"/>
                  </a:ext>
                </a:extLst>
              </p14:cNvPr>
              <p14:cNvContentPartPr/>
              <p14:nvPr/>
            </p14:nvContentPartPr>
            <p14:xfrm>
              <a:off x="7796160" y="5135213"/>
              <a:ext cx="127080" cy="18504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E82960B-C99B-4C8C-BE27-ED53BBBD16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7160" y="5126213"/>
                <a:ext cx="14472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90F9CD3-2009-4B82-8C7D-D4834644D595}"/>
              </a:ext>
            </a:extLst>
          </p:cNvPr>
          <p:cNvGrpSpPr/>
          <p:nvPr/>
        </p:nvGrpSpPr>
        <p:grpSpPr>
          <a:xfrm>
            <a:off x="7677360" y="3955133"/>
            <a:ext cx="282960" cy="343800"/>
            <a:chOff x="7677360" y="3955133"/>
            <a:chExt cx="28296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2152C86-2703-40A5-AEA9-2C01A9A0CE75}"/>
                    </a:ext>
                  </a:extLst>
                </p14:cNvPr>
                <p14:cNvContentPartPr/>
                <p14:nvPr/>
              </p14:nvContentPartPr>
              <p14:xfrm>
                <a:off x="7778880" y="3955133"/>
                <a:ext cx="111240" cy="3438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2152C86-2703-40A5-AEA9-2C01A9A0CE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0240" y="3946493"/>
                  <a:ext cx="128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4DF0358-5103-4D63-B9EA-72DAB4609884}"/>
                    </a:ext>
                  </a:extLst>
                </p14:cNvPr>
                <p14:cNvContentPartPr/>
                <p14:nvPr/>
              </p14:nvContentPartPr>
              <p14:xfrm>
                <a:off x="7677360" y="4057733"/>
                <a:ext cx="282960" cy="691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4DF0358-5103-4D63-B9EA-72DAB46098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8720" y="4048733"/>
                  <a:ext cx="30060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DA4A6BED-9CDF-4AC0-BFE9-64BADBEB6356}"/>
                  </a:ext>
                </a:extLst>
              </p14:cNvPr>
              <p14:cNvContentPartPr/>
              <p14:nvPr/>
            </p14:nvContentPartPr>
            <p14:xfrm>
              <a:off x="8473320" y="3291653"/>
              <a:ext cx="176760" cy="3286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DA4A6BED-9CDF-4AC0-BFE9-64BADBEB63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64680" y="3282653"/>
                <a:ext cx="19440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6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1B16F34-71AF-4B6F-8149-6C7B7F57750F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8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1602027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2918FB8-672B-4A08-B084-BD84884C9010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-2437520" y="-2898395"/>
            <a:ext cx="17125069" cy="8849106"/>
            <a:chOff x="3495172" y="-490978"/>
            <a:chExt cx="5180709" cy="2677049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3495172" y="-490978"/>
              <a:ext cx="5180709" cy="2677049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  <a:gd name="connsiteX0" fmla="*/ 73142 w 1576883"/>
                <a:gd name="connsiteY0" fmla="*/ 0 h 1485905"/>
                <a:gd name="connsiteX1" fmla="*/ 1576883 w 1576883"/>
                <a:gd name="connsiteY1" fmla="*/ 589867 h 1485905"/>
                <a:gd name="connsiteX2" fmla="*/ 816675 w 1576883"/>
                <a:gd name="connsiteY2" fmla="*/ 1485570 h 1485905"/>
                <a:gd name="connsiteX3" fmla="*/ 0 w 1576883"/>
                <a:gd name="connsiteY3" fmla="*/ 1485905 h 1485905"/>
                <a:gd name="connsiteX4" fmla="*/ 73142 w 1576883"/>
                <a:gd name="connsiteY4" fmla="*/ 0 h 1485905"/>
                <a:gd name="connsiteX0" fmla="*/ 73142 w 1576883"/>
                <a:gd name="connsiteY0" fmla="*/ 0 h 1661836"/>
                <a:gd name="connsiteX1" fmla="*/ 1576883 w 1576883"/>
                <a:gd name="connsiteY1" fmla="*/ 589867 h 1661836"/>
                <a:gd name="connsiteX2" fmla="*/ 344824 w 1576883"/>
                <a:gd name="connsiteY2" fmla="*/ 1661836 h 1661836"/>
                <a:gd name="connsiteX3" fmla="*/ 0 w 1576883"/>
                <a:gd name="connsiteY3" fmla="*/ 1485905 h 1661836"/>
                <a:gd name="connsiteX4" fmla="*/ 73142 w 1576883"/>
                <a:gd name="connsiteY4" fmla="*/ 0 h 1661836"/>
                <a:gd name="connsiteX0" fmla="*/ 73142 w 1609424"/>
                <a:gd name="connsiteY0" fmla="*/ 0 h 1812882"/>
                <a:gd name="connsiteX1" fmla="*/ 1609424 w 1609424"/>
                <a:gd name="connsiteY1" fmla="*/ 1812882 h 1812882"/>
                <a:gd name="connsiteX2" fmla="*/ 344824 w 1609424"/>
                <a:gd name="connsiteY2" fmla="*/ 1661836 h 1812882"/>
                <a:gd name="connsiteX3" fmla="*/ 0 w 1609424"/>
                <a:gd name="connsiteY3" fmla="*/ 1485905 h 1812882"/>
                <a:gd name="connsiteX4" fmla="*/ 73142 w 1609424"/>
                <a:gd name="connsiteY4" fmla="*/ 0 h 1812882"/>
                <a:gd name="connsiteX0" fmla="*/ 0 w 2428460"/>
                <a:gd name="connsiteY0" fmla="*/ 0 h 1259678"/>
                <a:gd name="connsiteX1" fmla="*/ 2428460 w 2428460"/>
                <a:gd name="connsiteY1" fmla="*/ 1259678 h 1259678"/>
                <a:gd name="connsiteX2" fmla="*/ 1163860 w 2428460"/>
                <a:gd name="connsiteY2" fmla="*/ 1108632 h 1259678"/>
                <a:gd name="connsiteX3" fmla="*/ 819036 w 2428460"/>
                <a:gd name="connsiteY3" fmla="*/ 932701 h 1259678"/>
                <a:gd name="connsiteX4" fmla="*/ 0 w 2428460"/>
                <a:gd name="connsiteY4" fmla="*/ 0 h 1259678"/>
                <a:gd name="connsiteX0" fmla="*/ 0 w 2428460"/>
                <a:gd name="connsiteY0" fmla="*/ 0 h 1259678"/>
                <a:gd name="connsiteX1" fmla="*/ 1214756 w 2428460"/>
                <a:gd name="connsiteY1" fmla="*/ 62410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28460"/>
                <a:gd name="connsiteY0" fmla="*/ 0 h 1259678"/>
                <a:gd name="connsiteX1" fmla="*/ 1033066 w 2428460"/>
                <a:gd name="connsiteY1" fmla="*/ 1666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56755"/>
                <a:gd name="connsiteY0" fmla="*/ 33211 h 1292889"/>
                <a:gd name="connsiteX1" fmla="*/ 1033066 w 2456755"/>
                <a:gd name="connsiteY1" fmla="*/ 49879 h 1292889"/>
                <a:gd name="connsiteX2" fmla="*/ 2456755 w 2456755"/>
                <a:gd name="connsiteY2" fmla="*/ 90556 h 1292889"/>
                <a:gd name="connsiteX3" fmla="*/ 2428460 w 2456755"/>
                <a:gd name="connsiteY3" fmla="*/ 1292889 h 1292889"/>
                <a:gd name="connsiteX4" fmla="*/ 1163860 w 2456755"/>
                <a:gd name="connsiteY4" fmla="*/ 1141843 h 1292889"/>
                <a:gd name="connsiteX5" fmla="*/ 819036 w 2456755"/>
                <a:gd name="connsiteY5" fmla="*/ 965912 h 1292889"/>
                <a:gd name="connsiteX6" fmla="*/ 0 w 2456755"/>
                <a:gd name="connsiteY6" fmla="*/ 33211 h 1292889"/>
                <a:gd name="connsiteX0" fmla="*/ 0 w 2456794"/>
                <a:gd name="connsiteY0" fmla="*/ 90037 h 1349715"/>
                <a:gd name="connsiteX1" fmla="*/ 1033066 w 2456794"/>
                <a:gd name="connsiteY1" fmla="*/ 106705 h 1349715"/>
                <a:gd name="connsiteX2" fmla="*/ 2456755 w 2456794"/>
                <a:gd name="connsiteY2" fmla="*/ 147382 h 1349715"/>
                <a:gd name="connsiteX3" fmla="*/ 2428460 w 2456794"/>
                <a:gd name="connsiteY3" fmla="*/ 1349715 h 1349715"/>
                <a:gd name="connsiteX4" fmla="*/ 1163860 w 2456794"/>
                <a:gd name="connsiteY4" fmla="*/ 1198669 h 1349715"/>
                <a:gd name="connsiteX5" fmla="*/ 819036 w 2456794"/>
                <a:gd name="connsiteY5" fmla="*/ 1022738 h 1349715"/>
                <a:gd name="connsiteX6" fmla="*/ 0 w 2456794"/>
                <a:gd name="connsiteY6" fmla="*/ 90037 h 1349715"/>
                <a:gd name="connsiteX0" fmla="*/ 0 w 2456755"/>
                <a:gd name="connsiteY0" fmla="*/ 0 h 1259678"/>
                <a:gd name="connsiteX1" fmla="*/ 1033066 w 2456755"/>
                <a:gd name="connsiteY1" fmla="*/ 16668 h 1259678"/>
                <a:gd name="connsiteX2" fmla="*/ 2456755 w 2456755"/>
                <a:gd name="connsiteY2" fmla="*/ 57345 h 1259678"/>
                <a:gd name="connsiteX3" fmla="*/ 2428460 w 2456755"/>
                <a:gd name="connsiteY3" fmla="*/ 1259678 h 1259678"/>
                <a:gd name="connsiteX4" fmla="*/ 1163860 w 2456755"/>
                <a:gd name="connsiteY4" fmla="*/ 1108632 h 1259678"/>
                <a:gd name="connsiteX5" fmla="*/ 819036 w 2456755"/>
                <a:gd name="connsiteY5" fmla="*/ 932701 h 1259678"/>
                <a:gd name="connsiteX6" fmla="*/ 0 w 2456755"/>
                <a:gd name="connsiteY6" fmla="*/ 0 h 1259678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2432349 w 2432349"/>
                <a:gd name="connsiteY1" fmla="*/ 0 h 1272839"/>
                <a:gd name="connsiteX2" fmla="*/ 2428460 w 2432349"/>
                <a:gd name="connsiteY2" fmla="*/ 1272839 h 1272839"/>
                <a:gd name="connsiteX3" fmla="*/ 1163860 w 2432349"/>
                <a:gd name="connsiteY3" fmla="*/ 1121793 h 1272839"/>
                <a:gd name="connsiteX4" fmla="*/ 819036 w 2432349"/>
                <a:gd name="connsiteY4" fmla="*/ 945862 h 1272839"/>
                <a:gd name="connsiteX5" fmla="*/ 0 w 2432349"/>
                <a:gd name="connsiteY5" fmla="*/ 13161 h 1272839"/>
                <a:gd name="connsiteX0" fmla="*/ 0 w 2440484"/>
                <a:gd name="connsiteY0" fmla="*/ 0 h 1259678"/>
                <a:gd name="connsiteX1" fmla="*/ 2440484 w 2440484"/>
                <a:gd name="connsiteY1" fmla="*/ 398 h 1259678"/>
                <a:gd name="connsiteX2" fmla="*/ 2428460 w 2440484"/>
                <a:gd name="connsiteY2" fmla="*/ 1259678 h 1259678"/>
                <a:gd name="connsiteX3" fmla="*/ 1163860 w 2440484"/>
                <a:gd name="connsiteY3" fmla="*/ 1108632 h 1259678"/>
                <a:gd name="connsiteX4" fmla="*/ 819036 w 2440484"/>
                <a:gd name="connsiteY4" fmla="*/ 932701 h 1259678"/>
                <a:gd name="connsiteX5" fmla="*/ 0 w 2440484"/>
                <a:gd name="connsiteY5" fmla="*/ 0 h 1259678"/>
                <a:gd name="connsiteX0" fmla="*/ 0 w 2437772"/>
                <a:gd name="connsiteY0" fmla="*/ 0 h 1259678"/>
                <a:gd name="connsiteX1" fmla="*/ 2437772 w 2437772"/>
                <a:gd name="connsiteY1" fmla="*/ 398 h 1259678"/>
                <a:gd name="connsiteX2" fmla="*/ 2428460 w 2437772"/>
                <a:gd name="connsiteY2" fmla="*/ 1259678 h 1259678"/>
                <a:gd name="connsiteX3" fmla="*/ 1163860 w 2437772"/>
                <a:gd name="connsiteY3" fmla="*/ 1108632 h 1259678"/>
                <a:gd name="connsiteX4" fmla="*/ 819036 w 2437772"/>
                <a:gd name="connsiteY4" fmla="*/ 932701 h 1259678"/>
                <a:gd name="connsiteX5" fmla="*/ 0 w 2437772"/>
                <a:gd name="connsiteY5" fmla="*/ 0 h 125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772" h="1259678">
                  <a:moveTo>
                    <a:pt x="0" y="0"/>
                  </a:moveTo>
                  <a:lnTo>
                    <a:pt x="2437772" y="398"/>
                  </a:lnTo>
                  <a:cubicBezTo>
                    <a:pt x="2436476" y="424678"/>
                    <a:pt x="2429756" y="835398"/>
                    <a:pt x="2428460" y="1259678"/>
                  </a:cubicBezTo>
                  <a:lnTo>
                    <a:pt x="1163860" y="1108632"/>
                  </a:lnTo>
                  <a:lnTo>
                    <a:pt x="819036" y="932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37" y="-428900"/>
              <a:ext cx="1975577" cy="2214986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9914" y="1798539"/>
              <a:ext cx="2363828" cy="295614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654629" y="-5292158"/>
            <a:ext cx="15109371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469022" y="1756325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D5FEFC-6318-4443-9B2F-92CCBB3876C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560AAB3-F23E-4691-BBFD-9343D61D20FD}"/>
              </a:ext>
            </a:extLst>
          </p:cNvPr>
          <p:cNvSpPr/>
          <p:nvPr/>
        </p:nvSpPr>
        <p:spPr>
          <a:xfrm>
            <a:off x="2305053" y="-5292158"/>
            <a:ext cx="14458947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C0B2747-E84C-4E28-8B01-F4832D751DB6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45D24DE-F3AD-4805-A45D-AB062AC1AF2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E6ABC3D-EDB5-43C1-9E1F-4EF1721C666F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4" y="1767269"/>
            <a:ext cx="1208330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C6258-F855-4514-8FE6-E019830C8B97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8CC91B4-F2C0-4ED3-B0DE-387DD9E1D882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5257799" y="0"/>
            <a:ext cx="6934201" cy="1733550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E9D5F1-4770-464F-B786-27801D5BE061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3</Words>
  <Application>Microsoft Office PowerPoint</Application>
  <PresentationFormat>Panorámica</PresentationFormat>
  <Paragraphs>3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</cp:lastModifiedBy>
  <cp:revision>1</cp:revision>
  <cp:lastPrinted>2020-01-30T11:52:15Z</cp:lastPrinted>
  <dcterms:created xsi:type="dcterms:W3CDTF">2020-01-30T09:58:13Z</dcterms:created>
  <dcterms:modified xsi:type="dcterms:W3CDTF">2020-05-04T12:18:20Z</dcterms:modified>
</cp:coreProperties>
</file>