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unnel Sans"/>
      <p:regular r:id="rId13"/>
      <p:bold r:id="rId14"/>
      <p:italic r:id="rId15"/>
      <p:boldItalic r:id="rId16"/>
    </p:embeddedFont>
    <p:embeddedFont>
      <p:font typeface="Funnel Sans Light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nrope"/>
      <p:regular r:id="rId29"/>
      <p:bold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unnelSansLight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nrop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regular.fntdata"/><Relationship Id="rId30" Type="http://schemas.openxmlformats.org/officeDocument/2006/relationships/font" Target="fonts/Manrope-bold.fntdata"/><Relationship Id="rId11" Type="http://schemas.openxmlformats.org/officeDocument/2006/relationships/slide" Target="slides/slide7.xml"/><Relationship Id="rId33" Type="http://schemas.openxmlformats.org/officeDocument/2006/relationships/font" Target="fonts/DMSans-italic.fntdata"/><Relationship Id="rId10" Type="http://schemas.openxmlformats.org/officeDocument/2006/relationships/slide" Target="slides/slide6.xml"/><Relationship Id="rId32" Type="http://schemas.openxmlformats.org/officeDocument/2006/relationships/font" Target="fonts/DMSans-bold.fntdata"/><Relationship Id="rId13" Type="http://schemas.openxmlformats.org/officeDocument/2006/relationships/font" Target="fonts/FunnelSans-regular.fntdata"/><Relationship Id="rId12" Type="http://schemas.openxmlformats.org/officeDocument/2006/relationships/slide" Target="slides/slide8.xml"/><Relationship Id="rId34" Type="http://schemas.openxmlformats.org/officeDocument/2006/relationships/font" Target="fonts/DMSans-boldItalic.fntdata"/><Relationship Id="rId15" Type="http://schemas.openxmlformats.org/officeDocument/2006/relationships/font" Target="fonts/FunnelSans-italic.fntdata"/><Relationship Id="rId14" Type="http://schemas.openxmlformats.org/officeDocument/2006/relationships/font" Target="fonts/FunnelSans-bold.fntdata"/><Relationship Id="rId17" Type="http://schemas.openxmlformats.org/officeDocument/2006/relationships/font" Target="fonts/FunnelSansLight-regular.fntdata"/><Relationship Id="rId16" Type="http://schemas.openxmlformats.org/officeDocument/2006/relationships/font" Target="fonts/FunnelSans-boldItalic.fntdata"/><Relationship Id="rId19" Type="http://schemas.openxmlformats.org/officeDocument/2006/relationships/font" Target="fonts/FunnelSansLight-italic.fntdata"/><Relationship Id="rId18" Type="http://schemas.openxmlformats.org/officeDocument/2006/relationships/font" Target="fonts/Funnel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5a315c4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5a315c4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5a315c4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5a315c4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5a315c46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5a315c4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5a315c46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5a315c46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5a315c46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5a315c46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5a315c46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5a315c46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89775" y="2574050"/>
            <a:ext cx="4494000" cy="149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89775" y="4320186"/>
            <a:ext cx="5799900" cy="47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Funnel Sans Light"/>
                <a:ea typeface="Funnel Sans Light"/>
                <a:cs typeface="Funnel Sans Light"/>
                <a:sym typeface="Funnel Sans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1284000" y="30907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228600" y="135900"/>
            <a:ext cx="3500100" cy="4871700"/>
          </a:xfrm>
          <a:prstGeom prst="roundRect">
            <a:avLst>
              <a:gd fmla="val 84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383325" y="379050"/>
            <a:ext cx="3192000" cy="271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3979600" y="228600"/>
            <a:ext cx="44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731400" y="921000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2" type="title"/>
          </p:nvPr>
        </p:nvSpPr>
        <p:spPr>
          <a:xfrm>
            <a:off x="228600" y="921000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3" type="subTitle"/>
          </p:nvPr>
        </p:nvSpPr>
        <p:spPr>
          <a:xfrm>
            <a:off x="4036800" y="921000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subTitle"/>
          </p:nvPr>
        </p:nvSpPr>
        <p:spPr>
          <a:xfrm>
            <a:off x="731400" y="1427864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5" type="title"/>
          </p:nvPr>
        </p:nvSpPr>
        <p:spPr>
          <a:xfrm>
            <a:off x="228600" y="1427866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6" type="subTitle"/>
          </p:nvPr>
        </p:nvSpPr>
        <p:spPr>
          <a:xfrm>
            <a:off x="4036800" y="1427866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subTitle"/>
          </p:nvPr>
        </p:nvSpPr>
        <p:spPr>
          <a:xfrm>
            <a:off x="731400" y="1934729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8" type="title"/>
          </p:nvPr>
        </p:nvSpPr>
        <p:spPr>
          <a:xfrm>
            <a:off x="228600" y="1934732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9" type="subTitle"/>
          </p:nvPr>
        </p:nvSpPr>
        <p:spPr>
          <a:xfrm>
            <a:off x="4036800" y="1934732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3" type="subTitle"/>
          </p:nvPr>
        </p:nvSpPr>
        <p:spPr>
          <a:xfrm>
            <a:off x="731400" y="2441593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228600" y="2441598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5" type="subTitle"/>
          </p:nvPr>
        </p:nvSpPr>
        <p:spPr>
          <a:xfrm>
            <a:off x="4036800" y="2441598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6" type="subTitle"/>
          </p:nvPr>
        </p:nvSpPr>
        <p:spPr>
          <a:xfrm>
            <a:off x="731400" y="2948458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228600" y="2948464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8" type="subTitle"/>
          </p:nvPr>
        </p:nvSpPr>
        <p:spPr>
          <a:xfrm>
            <a:off x="4036800" y="2948464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9" type="subTitle"/>
          </p:nvPr>
        </p:nvSpPr>
        <p:spPr>
          <a:xfrm>
            <a:off x="731400" y="3455322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0" type="title"/>
          </p:nvPr>
        </p:nvSpPr>
        <p:spPr>
          <a:xfrm>
            <a:off x="228600" y="3455330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21" type="subTitle"/>
          </p:nvPr>
        </p:nvSpPr>
        <p:spPr>
          <a:xfrm>
            <a:off x="4036800" y="3455330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2" type="subTitle"/>
          </p:nvPr>
        </p:nvSpPr>
        <p:spPr>
          <a:xfrm>
            <a:off x="731400" y="3962187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3" type="title"/>
          </p:nvPr>
        </p:nvSpPr>
        <p:spPr>
          <a:xfrm>
            <a:off x="228600" y="3962196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24" type="subTitle"/>
          </p:nvPr>
        </p:nvSpPr>
        <p:spPr>
          <a:xfrm>
            <a:off x="4036800" y="3962196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5" type="subTitle"/>
          </p:nvPr>
        </p:nvSpPr>
        <p:spPr>
          <a:xfrm>
            <a:off x="731400" y="4469051"/>
            <a:ext cx="2892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6" type="title"/>
          </p:nvPr>
        </p:nvSpPr>
        <p:spPr>
          <a:xfrm>
            <a:off x="228600" y="4469062"/>
            <a:ext cx="502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rgbClr val="00FFA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27" type="subTitle"/>
          </p:nvPr>
        </p:nvSpPr>
        <p:spPr>
          <a:xfrm>
            <a:off x="4036800" y="4469062"/>
            <a:ext cx="48789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>
            <a:off x="3805350" y="135900"/>
            <a:ext cx="5202600" cy="48717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720000" y="455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91650" y="1812409"/>
            <a:ext cx="77607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58650" y="2801324"/>
            <a:ext cx="2393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2" type="subTitle"/>
          </p:nvPr>
        </p:nvSpPr>
        <p:spPr>
          <a:xfrm>
            <a:off x="3393575" y="2801324"/>
            <a:ext cx="2393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3" type="subTitle"/>
          </p:nvPr>
        </p:nvSpPr>
        <p:spPr>
          <a:xfrm>
            <a:off x="6328500" y="2801324"/>
            <a:ext cx="2393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720000" y="45857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458650" y="2483775"/>
            <a:ext cx="23931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5" type="subTitle"/>
          </p:nvPr>
        </p:nvSpPr>
        <p:spPr>
          <a:xfrm>
            <a:off x="3393575" y="2483775"/>
            <a:ext cx="23931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6" type="subTitle"/>
          </p:nvPr>
        </p:nvSpPr>
        <p:spPr>
          <a:xfrm>
            <a:off x="6328500" y="2483775"/>
            <a:ext cx="23931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45861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974950" y="2351888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3579000" y="2351888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974950" y="4163338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579000" y="4163338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6100200" y="2351900"/>
            <a:ext cx="2151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6183050" y="4163338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7" type="subTitle"/>
          </p:nvPr>
        </p:nvSpPr>
        <p:spPr>
          <a:xfrm>
            <a:off x="974950" y="2150585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8" type="subTitle"/>
          </p:nvPr>
        </p:nvSpPr>
        <p:spPr>
          <a:xfrm>
            <a:off x="3579000" y="2150585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9" type="subTitle"/>
          </p:nvPr>
        </p:nvSpPr>
        <p:spPr>
          <a:xfrm>
            <a:off x="974950" y="3962060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3" type="subTitle"/>
          </p:nvPr>
        </p:nvSpPr>
        <p:spPr>
          <a:xfrm>
            <a:off x="3579000" y="3962060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4" type="subTitle"/>
          </p:nvPr>
        </p:nvSpPr>
        <p:spPr>
          <a:xfrm>
            <a:off x="6183050" y="2150585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5" type="subTitle"/>
          </p:nvPr>
        </p:nvSpPr>
        <p:spPr>
          <a:xfrm>
            <a:off x="6183050" y="3962060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347950" y="829988"/>
            <a:ext cx="4448100" cy="8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347900" y="1556243"/>
            <a:ext cx="44481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435600" y="3666875"/>
            <a:ext cx="8272800" cy="1044600"/>
          </a:xfrm>
          <a:prstGeom prst="roundRect">
            <a:avLst>
              <a:gd fmla="val 1767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099100" y="37101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Funnel Sans"/>
                <a:ea typeface="Funnel Sans"/>
                <a:cs typeface="Funnel Sans"/>
                <a:sym typeface="Funnel Sans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,</a:t>
            </a:r>
            <a:r>
              <a:rPr lang="en" sz="12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 </a:t>
            </a:r>
            <a:endParaRPr b="1" sz="1200" u="sng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35600" y="557550"/>
            <a:ext cx="8272800" cy="2969100"/>
          </a:xfrm>
          <a:prstGeom prst="roundRect">
            <a:avLst>
              <a:gd fmla="val 765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5400000">
            <a:off x="4471075" y="533025"/>
            <a:ext cx="201900" cy="8628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9100" y="1719275"/>
            <a:ext cx="6340200" cy="21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69100" y="486925"/>
            <a:ext cx="1182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100" y="4336150"/>
            <a:ext cx="5813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228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999327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45858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947450" y="2191400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1947450" y="3590788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947450" y="1923050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1947450" y="3325438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rot="5400000">
            <a:off x="4491950" y="430050"/>
            <a:ext cx="222900" cy="8969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000" y="458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135900" y="132425"/>
            <a:ext cx="8872200" cy="49527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118400" y="146350"/>
            <a:ext cx="8907600" cy="119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596450" y="1730325"/>
            <a:ext cx="39510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720000" y="4585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133425" y="1896325"/>
            <a:ext cx="6877200" cy="1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28600" y="601950"/>
            <a:ext cx="47286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28600" y="2313850"/>
            <a:ext cx="4033800" cy="20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8" name="Google Shape;38;p9"/>
          <p:cNvSpPr/>
          <p:nvPr>
            <p:ph idx="2" type="pic"/>
          </p:nvPr>
        </p:nvSpPr>
        <p:spPr>
          <a:xfrm>
            <a:off x="5659251" y="0"/>
            <a:ext cx="3484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1390200" y="3955825"/>
            <a:ext cx="6363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nrope"/>
              <a:buNone/>
              <a:defRPr b="1" sz="27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●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○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■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●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○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■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●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○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unnel Sans"/>
              <a:buChar char="■"/>
              <a:defRPr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CiZdO9lWBARRGUU6kw86y4O_h5dxQh-s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139050" y="116550"/>
            <a:ext cx="8865900" cy="4910400"/>
          </a:xfrm>
          <a:prstGeom prst="roundRect">
            <a:avLst>
              <a:gd fmla="val 719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607125" y="1366225"/>
            <a:ext cx="6602400" cy="14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TP1 - Frameworks de teste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607125" y="3609106"/>
            <a:ext cx="57999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unnel Sans"/>
                <a:ea typeface="Funnel Sans"/>
                <a:cs typeface="Funnel Sans"/>
                <a:sym typeface="Funnel Sans"/>
              </a:rPr>
              <a:t>Alunos:</a:t>
            </a:r>
            <a:r>
              <a:rPr lang="en"/>
              <a:t> Davi José, Douglas Machado, Estevão Rodrigues Henrique Lobo, Paloma Carvalho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unnel Sans"/>
                <a:ea typeface="Funnel Sans"/>
                <a:cs typeface="Funnel Sans"/>
                <a:sym typeface="Funnel Sans"/>
              </a:rPr>
              <a:t>Orientador:</a:t>
            </a:r>
            <a:r>
              <a:rPr b="1" lang="en">
                <a:latin typeface="Funnel Sans"/>
                <a:ea typeface="Funnel Sans"/>
                <a:cs typeface="Funnel Sans"/>
                <a:sym typeface="Funnel Sans"/>
              </a:rPr>
              <a:t> </a:t>
            </a:r>
            <a:r>
              <a:rPr lang="en"/>
              <a:t>Prof. Cleiton Tavares</a:t>
            </a:r>
            <a:endParaRPr/>
          </a:p>
        </p:txBody>
      </p:sp>
      <p:sp>
        <p:nvSpPr>
          <p:cNvPr id="120" name="Google Shape;120;p20"/>
          <p:cNvSpPr txBox="1"/>
          <p:nvPr>
            <p:ph type="ctrTitle"/>
          </p:nvPr>
        </p:nvSpPr>
        <p:spPr>
          <a:xfrm>
            <a:off x="607125" y="2708225"/>
            <a:ext cx="66024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Todo List com Testes E2E usando Playwright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8393024" y="361400"/>
            <a:ext cx="358199" cy="358199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95890" y="2817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 sz="2700"/>
          </a:p>
        </p:txBody>
      </p:sp>
      <p:sp>
        <p:nvSpPr>
          <p:cNvPr id="127" name="Google Shape;127;p21"/>
          <p:cNvSpPr/>
          <p:nvPr/>
        </p:nvSpPr>
        <p:spPr>
          <a:xfrm>
            <a:off x="830325" y="1419817"/>
            <a:ext cx="1371900" cy="40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Front end</a:t>
            </a:r>
            <a:endParaRPr b="1" sz="1100" u="sng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97775" y="1920261"/>
            <a:ext cx="20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HTML5, CSS3, JavaScript (ES6+)</a:t>
            </a:r>
            <a:endParaRPr sz="10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867475" y="1419841"/>
            <a:ext cx="1371900" cy="40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Testes E2E</a:t>
            </a:r>
            <a:r>
              <a:rPr b="1" lang="en" sz="11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:</a:t>
            </a:r>
            <a:endParaRPr b="1" sz="1100" u="sng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534925" y="1920261"/>
            <a:ext cx="20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Playwright</a:t>
            </a:r>
            <a:endParaRPr sz="10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904601" y="1419841"/>
            <a:ext cx="1371900" cy="40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Servidor local</a:t>
            </a:r>
            <a:endParaRPr b="1" sz="1100" u="sng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572051" y="1920261"/>
            <a:ext cx="20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0F6FC"/>
                </a:solidFill>
                <a:highlight>
                  <a:srgbClr val="0D1117"/>
                </a:highlight>
              </a:rPr>
              <a:t>http-server</a:t>
            </a:r>
            <a:endParaRPr sz="10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941775" y="1419841"/>
            <a:ext cx="1371900" cy="40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Armazenamento</a:t>
            </a:r>
            <a:endParaRPr b="1" sz="1100" u="sng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609225" y="1920261"/>
            <a:ext cx="20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LocalStorage</a:t>
            </a:r>
            <a:endParaRPr sz="10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671625" y="3354134"/>
            <a:ext cx="31848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0D1117"/>
                </a:highlight>
                <a:latin typeface="Funnel Sans"/>
                <a:ea typeface="Funnel Sans"/>
                <a:cs typeface="Funnel Sans"/>
                <a:sym typeface="Funnel Sans"/>
              </a:rPr>
              <a:t>A</a:t>
            </a: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dição de Tarefas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Edição de Tarefas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Marcação de Tarefas como Concluídas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Exclusão de Tarefas</a:t>
            </a:r>
            <a:endParaRPr sz="1100">
              <a:solidFill>
                <a:srgbClr val="F0F6FC"/>
              </a:solidFill>
              <a:highlight>
                <a:srgbClr val="0D1117"/>
              </a:highlight>
              <a:latin typeface="Funnel Sans"/>
              <a:ea typeface="Funnel Sans"/>
              <a:cs typeface="Funnel Sans"/>
              <a:sym typeface="Funnel Sans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675300" y="2595144"/>
            <a:ext cx="779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7" name="Google Shape;137;p21"/>
          <p:cNvGrpSpPr/>
          <p:nvPr/>
        </p:nvGrpSpPr>
        <p:grpSpPr>
          <a:xfrm>
            <a:off x="1343526" y="3112574"/>
            <a:ext cx="241571" cy="241571"/>
            <a:chOff x="2605901" y="2903117"/>
            <a:chExt cx="241571" cy="241571"/>
          </a:xfrm>
        </p:grpSpPr>
        <p:sp>
          <p:nvSpPr>
            <p:cNvPr id="138" name="Google Shape;138;p21"/>
            <p:cNvSpPr/>
            <p:nvPr/>
          </p:nvSpPr>
          <p:spPr>
            <a:xfrm>
              <a:off x="2696488" y="2998051"/>
              <a:ext cx="47106" cy="95219"/>
            </a:xfrm>
            <a:custGeom>
              <a:rect b="b" l="l" r="r" t="t"/>
              <a:pathLst>
                <a:path extrusionOk="0" h="268222" w="132693">
                  <a:moveTo>
                    <a:pt x="99520" y="268223"/>
                  </a:moveTo>
                  <a:cubicBezTo>
                    <a:pt x="81091" y="268223"/>
                    <a:pt x="66347" y="253479"/>
                    <a:pt x="66347" y="235050"/>
                  </a:cubicBezTo>
                  <a:lnTo>
                    <a:pt x="66347" y="66347"/>
                  </a:lnTo>
                  <a:lnTo>
                    <a:pt x="33173" y="66347"/>
                  </a:lnTo>
                  <a:cubicBezTo>
                    <a:pt x="14744" y="66347"/>
                    <a:pt x="0" y="51603"/>
                    <a:pt x="0" y="33173"/>
                  </a:cubicBezTo>
                  <a:cubicBezTo>
                    <a:pt x="0" y="14744"/>
                    <a:pt x="14744" y="0"/>
                    <a:pt x="33173" y="0"/>
                  </a:cubicBezTo>
                  <a:lnTo>
                    <a:pt x="99520" y="0"/>
                  </a:lnTo>
                  <a:cubicBezTo>
                    <a:pt x="117950" y="0"/>
                    <a:pt x="132694" y="14744"/>
                    <a:pt x="132694" y="33173"/>
                  </a:cubicBezTo>
                  <a:lnTo>
                    <a:pt x="132694" y="235050"/>
                  </a:lnTo>
                  <a:cubicBezTo>
                    <a:pt x="132694" y="253479"/>
                    <a:pt x="117950" y="268223"/>
                    <a:pt x="99520" y="268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712967" y="2955285"/>
              <a:ext cx="28384" cy="28384"/>
            </a:xfrm>
            <a:custGeom>
              <a:rect b="b" l="l" r="r" t="t"/>
              <a:pathLst>
                <a:path extrusionOk="0" h="79956" w="79956">
                  <a:moveTo>
                    <a:pt x="0" y="39978"/>
                  </a:moveTo>
                  <a:cubicBezTo>
                    <a:pt x="0" y="62094"/>
                    <a:pt x="17863" y="79957"/>
                    <a:pt x="39978" y="79957"/>
                  </a:cubicBezTo>
                  <a:cubicBezTo>
                    <a:pt x="62094" y="79957"/>
                    <a:pt x="79957" y="62094"/>
                    <a:pt x="79957" y="39978"/>
                  </a:cubicBezTo>
                  <a:cubicBezTo>
                    <a:pt x="79957" y="17863"/>
                    <a:pt x="62094" y="0"/>
                    <a:pt x="39978" y="0"/>
                  </a:cubicBezTo>
                  <a:cubicBezTo>
                    <a:pt x="17863" y="0"/>
                    <a:pt x="0" y="17863"/>
                    <a:pt x="0" y="39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605901" y="2903117"/>
              <a:ext cx="241571" cy="241571"/>
            </a:xfrm>
            <a:custGeom>
              <a:rect b="b" l="l" r="r" t="t"/>
              <a:pathLst>
                <a:path extrusionOk="0" h="680481" w="680481">
                  <a:moveTo>
                    <a:pt x="99520" y="580961"/>
                  </a:moveTo>
                  <a:cubicBezTo>
                    <a:pt x="163883" y="645323"/>
                    <a:pt x="249226" y="680481"/>
                    <a:pt x="340241" y="680481"/>
                  </a:cubicBezTo>
                  <a:cubicBezTo>
                    <a:pt x="431255" y="680481"/>
                    <a:pt x="516599" y="645040"/>
                    <a:pt x="580961" y="580961"/>
                  </a:cubicBezTo>
                  <a:cubicBezTo>
                    <a:pt x="645323" y="516882"/>
                    <a:pt x="680481" y="431255"/>
                    <a:pt x="680481" y="340241"/>
                  </a:cubicBezTo>
                  <a:cubicBezTo>
                    <a:pt x="680481" y="249226"/>
                    <a:pt x="645039" y="163883"/>
                    <a:pt x="580961" y="99520"/>
                  </a:cubicBezTo>
                  <a:cubicBezTo>
                    <a:pt x="516599" y="35158"/>
                    <a:pt x="431255" y="0"/>
                    <a:pt x="340241" y="0"/>
                  </a:cubicBezTo>
                  <a:cubicBezTo>
                    <a:pt x="249226" y="0"/>
                    <a:pt x="163883" y="35442"/>
                    <a:pt x="99520" y="99520"/>
                  </a:cubicBezTo>
                  <a:cubicBezTo>
                    <a:pt x="35158" y="163883"/>
                    <a:pt x="0" y="249226"/>
                    <a:pt x="0" y="340241"/>
                  </a:cubicBezTo>
                  <a:cubicBezTo>
                    <a:pt x="0" y="431255"/>
                    <a:pt x="35442" y="516599"/>
                    <a:pt x="99520" y="580961"/>
                  </a:cubicBezTo>
                  <a:close/>
                  <a:moveTo>
                    <a:pt x="66347" y="340524"/>
                  </a:moveTo>
                  <a:cubicBezTo>
                    <a:pt x="66347" y="189684"/>
                    <a:pt x="189117" y="66631"/>
                    <a:pt x="340241" y="66631"/>
                  </a:cubicBezTo>
                  <a:cubicBezTo>
                    <a:pt x="491364" y="66631"/>
                    <a:pt x="614134" y="189401"/>
                    <a:pt x="614134" y="340524"/>
                  </a:cubicBezTo>
                  <a:cubicBezTo>
                    <a:pt x="614134" y="491648"/>
                    <a:pt x="491364" y="614418"/>
                    <a:pt x="340241" y="614418"/>
                  </a:cubicBezTo>
                  <a:cubicBezTo>
                    <a:pt x="189117" y="614418"/>
                    <a:pt x="66347" y="491648"/>
                    <a:pt x="66347" y="3405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1"/>
          <p:cNvSpPr/>
          <p:nvPr/>
        </p:nvSpPr>
        <p:spPr>
          <a:xfrm>
            <a:off x="7521099" y="1002056"/>
            <a:ext cx="228895" cy="222245"/>
          </a:xfrm>
          <a:custGeom>
            <a:rect b="b" l="l" r="r" t="t"/>
            <a:pathLst>
              <a:path extrusionOk="0" h="626042" w="644775">
                <a:moveTo>
                  <a:pt x="425301" y="280415"/>
                </a:moveTo>
                <a:lnTo>
                  <a:pt x="552891" y="280415"/>
                </a:lnTo>
                <a:cubicBezTo>
                  <a:pt x="593153" y="280415"/>
                  <a:pt x="626043" y="247525"/>
                  <a:pt x="626043" y="207263"/>
                </a:cubicBezTo>
                <a:lnTo>
                  <a:pt x="626043" y="79673"/>
                </a:lnTo>
                <a:cubicBezTo>
                  <a:pt x="626043" y="39411"/>
                  <a:pt x="593153" y="6521"/>
                  <a:pt x="552891" y="6521"/>
                </a:cubicBezTo>
                <a:lnTo>
                  <a:pt x="425301" y="6521"/>
                </a:lnTo>
                <a:cubicBezTo>
                  <a:pt x="385039" y="6521"/>
                  <a:pt x="352149" y="39411"/>
                  <a:pt x="352149" y="79673"/>
                </a:cubicBezTo>
                <a:lnTo>
                  <a:pt x="352149" y="207263"/>
                </a:lnTo>
                <a:cubicBezTo>
                  <a:pt x="352149" y="247525"/>
                  <a:pt x="385039" y="280415"/>
                  <a:pt x="425301" y="280415"/>
                </a:cubicBezTo>
                <a:close/>
                <a:moveTo>
                  <a:pt x="418779" y="79673"/>
                </a:moveTo>
                <a:cubicBezTo>
                  <a:pt x="418779" y="75987"/>
                  <a:pt x="421898" y="73152"/>
                  <a:pt x="425301" y="73152"/>
                </a:cubicBezTo>
                <a:lnTo>
                  <a:pt x="552891" y="73152"/>
                </a:lnTo>
                <a:cubicBezTo>
                  <a:pt x="556577" y="73152"/>
                  <a:pt x="559412" y="76271"/>
                  <a:pt x="559412" y="79673"/>
                </a:cubicBezTo>
                <a:lnTo>
                  <a:pt x="559412" y="207263"/>
                </a:lnTo>
                <a:cubicBezTo>
                  <a:pt x="559412" y="210949"/>
                  <a:pt x="556293" y="213784"/>
                  <a:pt x="552891" y="213784"/>
                </a:cubicBezTo>
                <a:lnTo>
                  <a:pt x="425301" y="213784"/>
                </a:lnTo>
                <a:cubicBezTo>
                  <a:pt x="421615" y="213784"/>
                  <a:pt x="418779" y="210666"/>
                  <a:pt x="418779" y="207263"/>
                </a:cubicBezTo>
                <a:lnTo>
                  <a:pt x="418779" y="79673"/>
                </a:lnTo>
                <a:close/>
                <a:moveTo>
                  <a:pt x="204711" y="352149"/>
                </a:moveTo>
                <a:lnTo>
                  <a:pt x="77121" y="352149"/>
                </a:lnTo>
                <a:cubicBezTo>
                  <a:pt x="36859" y="352149"/>
                  <a:pt x="3969" y="385039"/>
                  <a:pt x="3969" y="425301"/>
                </a:cubicBezTo>
                <a:lnTo>
                  <a:pt x="3969" y="552891"/>
                </a:lnTo>
                <a:cubicBezTo>
                  <a:pt x="3969" y="593153"/>
                  <a:pt x="36859" y="626043"/>
                  <a:pt x="77121" y="626043"/>
                </a:cubicBezTo>
                <a:lnTo>
                  <a:pt x="204711" y="626043"/>
                </a:lnTo>
                <a:cubicBezTo>
                  <a:pt x="244973" y="626043"/>
                  <a:pt x="277863" y="593153"/>
                  <a:pt x="277863" y="552891"/>
                </a:cubicBezTo>
                <a:lnTo>
                  <a:pt x="277863" y="425301"/>
                </a:lnTo>
                <a:cubicBezTo>
                  <a:pt x="277863" y="385039"/>
                  <a:pt x="244973" y="352149"/>
                  <a:pt x="204711" y="352149"/>
                </a:cubicBezTo>
                <a:close/>
                <a:moveTo>
                  <a:pt x="211516" y="552891"/>
                </a:moveTo>
                <a:cubicBezTo>
                  <a:pt x="211516" y="556577"/>
                  <a:pt x="208681" y="559412"/>
                  <a:pt x="204995" y="559412"/>
                </a:cubicBezTo>
                <a:lnTo>
                  <a:pt x="77405" y="559412"/>
                </a:lnTo>
                <a:cubicBezTo>
                  <a:pt x="73719" y="559412"/>
                  <a:pt x="70883" y="556577"/>
                  <a:pt x="70883" y="552891"/>
                </a:cubicBezTo>
                <a:lnTo>
                  <a:pt x="70883" y="425301"/>
                </a:lnTo>
                <a:cubicBezTo>
                  <a:pt x="70883" y="421615"/>
                  <a:pt x="74002" y="418779"/>
                  <a:pt x="77405" y="418779"/>
                </a:cubicBezTo>
                <a:lnTo>
                  <a:pt x="204995" y="418779"/>
                </a:lnTo>
                <a:cubicBezTo>
                  <a:pt x="208681" y="418779"/>
                  <a:pt x="211516" y="421898"/>
                  <a:pt x="211516" y="425301"/>
                </a:cubicBezTo>
                <a:lnTo>
                  <a:pt x="211516" y="552891"/>
                </a:lnTo>
                <a:close/>
                <a:moveTo>
                  <a:pt x="143468" y="0"/>
                </a:moveTo>
                <a:cubicBezTo>
                  <a:pt x="64362" y="0"/>
                  <a:pt x="0" y="64362"/>
                  <a:pt x="0" y="143468"/>
                </a:cubicBezTo>
                <a:cubicBezTo>
                  <a:pt x="0" y="222574"/>
                  <a:pt x="64362" y="286936"/>
                  <a:pt x="143468" y="286936"/>
                </a:cubicBezTo>
                <a:cubicBezTo>
                  <a:pt x="222574" y="286936"/>
                  <a:pt x="286936" y="222574"/>
                  <a:pt x="286936" y="143468"/>
                </a:cubicBezTo>
                <a:cubicBezTo>
                  <a:pt x="286936" y="64362"/>
                  <a:pt x="222574" y="0"/>
                  <a:pt x="143468" y="0"/>
                </a:cubicBezTo>
                <a:close/>
                <a:moveTo>
                  <a:pt x="143468" y="220589"/>
                </a:moveTo>
                <a:cubicBezTo>
                  <a:pt x="100938" y="220589"/>
                  <a:pt x="66347" y="185998"/>
                  <a:pt x="66347" y="143468"/>
                </a:cubicBezTo>
                <a:cubicBezTo>
                  <a:pt x="66347" y="100938"/>
                  <a:pt x="100938" y="66347"/>
                  <a:pt x="143468" y="66347"/>
                </a:cubicBezTo>
                <a:cubicBezTo>
                  <a:pt x="185998" y="66347"/>
                  <a:pt x="220589" y="100938"/>
                  <a:pt x="220589" y="143468"/>
                </a:cubicBezTo>
                <a:cubicBezTo>
                  <a:pt x="220589" y="185998"/>
                  <a:pt x="185998" y="220589"/>
                  <a:pt x="143468" y="220589"/>
                </a:cubicBezTo>
                <a:close/>
                <a:moveTo>
                  <a:pt x="634265" y="518583"/>
                </a:moveTo>
                <a:lnTo>
                  <a:pt x="544952" y="374548"/>
                </a:lnTo>
                <a:cubicBezTo>
                  <a:pt x="532477" y="354701"/>
                  <a:pt x="511211" y="342792"/>
                  <a:pt x="487678" y="342792"/>
                </a:cubicBezTo>
                <a:cubicBezTo>
                  <a:pt x="464145" y="342792"/>
                  <a:pt x="442880" y="354701"/>
                  <a:pt x="430404" y="374548"/>
                </a:cubicBezTo>
                <a:lnTo>
                  <a:pt x="341091" y="518583"/>
                </a:lnTo>
                <a:cubicBezTo>
                  <a:pt x="328048" y="539565"/>
                  <a:pt x="327481" y="565650"/>
                  <a:pt x="339390" y="587199"/>
                </a:cubicBezTo>
                <a:cubicBezTo>
                  <a:pt x="351298" y="608464"/>
                  <a:pt x="373697" y="621790"/>
                  <a:pt x="398365" y="621790"/>
                </a:cubicBezTo>
                <a:lnTo>
                  <a:pt x="577275" y="621790"/>
                </a:lnTo>
                <a:cubicBezTo>
                  <a:pt x="601659" y="621790"/>
                  <a:pt x="624341" y="608464"/>
                  <a:pt x="636250" y="587199"/>
                </a:cubicBezTo>
                <a:cubicBezTo>
                  <a:pt x="648158" y="565650"/>
                  <a:pt x="647591" y="539281"/>
                  <a:pt x="634548" y="518583"/>
                </a:cubicBezTo>
                <a:close/>
                <a:moveTo>
                  <a:pt x="577558" y="555443"/>
                </a:moveTo>
                <a:cubicBezTo>
                  <a:pt x="577558" y="555443"/>
                  <a:pt x="577558" y="555443"/>
                  <a:pt x="577275" y="555443"/>
                </a:cubicBezTo>
                <a:lnTo>
                  <a:pt x="398081" y="555443"/>
                </a:lnTo>
                <a:cubicBezTo>
                  <a:pt x="398081" y="555443"/>
                  <a:pt x="397798" y="553742"/>
                  <a:pt x="397798" y="553742"/>
                </a:cubicBezTo>
                <a:lnTo>
                  <a:pt x="487111" y="409706"/>
                </a:lnTo>
                <a:lnTo>
                  <a:pt x="488529" y="409706"/>
                </a:lnTo>
                <a:lnTo>
                  <a:pt x="577842" y="553742"/>
                </a:lnTo>
                <a:lnTo>
                  <a:pt x="577842" y="5554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383711" y="1017325"/>
            <a:ext cx="241571" cy="239658"/>
            <a:chOff x="2825999" y="4046158"/>
            <a:chExt cx="241571" cy="239658"/>
          </a:xfrm>
        </p:grpSpPr>
        <p:sp>
          <p:nvSpPr>
            <p:cNvPr id="143" name="Google Shape;143;p21"/>
            <p:cNvSpPr/>
            <p:nvPr/>
          </p:nvSpPr>
          <p:spPr>
            <a:xfrm>
              <a:off x="2868664" y="4153223"/>
              <a:ext cx="28384" cy="28384"/>
            </a:xfrm>
            <a:custGeom>
              <a:rect b="b" l="l" r="r" t="t"/>
              <a:pathLst>
                <a:path extrusionOk="0" h="79956" w="79956">
                  <a:moveTo>
                    <a:pt x="39978" y="79957"/>
                  </a:moveTo>
                  <a:cubicBezTo>
                    <a:pt x="17863" y="79957"/>
                    <a:pt x="0" y="62094"/>
                    <a:pt x="0" y="39978"/>
                  </a:cubicBezTo>
                  <a:cubicBezTo>
                    <a:pt x="0" y="17863"/>
                    <a:pt x="17863" y="0"/>
                    <a:pt x="39978" y="0"/>
                  </a:cubicBezTo>
                  <a:cubicBezTo>
                    <a:pt x="62094" y="0"/>
                    <a:pt x="79957" y="17863"/>
                    <a:pt x="79957" y="39978"/>
                  </a:cubicBezTo>
                  <a:cubicBezTo>
                    <a:pt x="79957" y="62094"/>
                    <a:pt x="62094" y="79957"/>
                    <a:pt x="39978" y="79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978662" y="4107626"/>
              <a:ext cx="28384" cy="28384"/>
            </a:xfrm>
            <a:custGeom>
              <a:rect b="b" l="l" r="r" t="t"/>
              <a:pathLst>
                <a:path extrusionOk="0" h="79956" w="79956">
                  <a:moveTo>
                    <a:pt x="0" y="39978"/>
                  </a:moveTo>
                  <a:cubicBezTo>
                    <a:pt x="0" y="62094"/>
                    <a:pt x="17863" y="79956"/>
                    <a:pt x="39978" y="79956"/>
                  </a:cubicBezTo>
                  <a:cubicBezTo>
                    <a:pt x="62094" y="79956"/>
                    <a:pt x="79957" y="62094"/>
                    <a:pt x="79957" y="39978"/>
                  </a:cubicBezTo>
                  <a:cubicBezTo>
                    <a:pt x="79957" y="17863"/>
                    <a:pt x="62094" y="0"/>
                    <a:pt x="39978" y="0"/>
                  </a:cubicBezTo>
                  <a:cubicBezTo>
                    <a:pt x="17863" y="0"/>
                    <a:pt x="0" y="17863"/>
                    <a:pt x="0" y="39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887468" y="4107626"/>
              <a:ext cx="28384" cy="28384"/>
            </a:xfrm>
            <a:custGeom>
              <a:rect b="b" l="l" r="r" t="t"/>
              <a:pathLst>
                <a:path extrusionOk="0" h="79956" w="79956">
                  <a:moveTo>
                    <a:pt x="39978" y="79956"/>
                  </a:moveTo>
                  <a:cubicBezTo>
                    <a:pt x="17863" y="79956"/>
                    <a:pt x="0" y="62094"/>
                    <a:pt x="0" y="39978"/>
                  </a:cubicBezTo>
                  <a:cubicBezTo>
                    <a:pt x="0" y="17863"/>
                    <a:pt x="17863" y="0"/>
                    <a:pt x="39978" y="0"/>
                  </a:cubicBezTo>
                  <a:cubicBezTo>
                    <a:pt x="62094" y="0"/>
                    <a:pt x="79957" y="17863"/>
                    <a:pt x="79957" y="39978"/>
                  </a:cubicBezTo>
                  <a:cubicBezTo>
                    <a:pt x="79957" y="62094"/>
                    <a:pt x="62094" y="79956"/>
                    <a:pt x="39978" y="79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933166" y="4088822"/>
              <a:ext cx="28384" cy="28384"/>
            </a:xfrm>
            <a:custGeom>
              <a:rect b="b" l="l" r="r" t="t"/>
              <a:pathLst>
                <a:path extrusionOk="0" h="79956" w="79956">
                  <a:moveTo>
                    <a:pt x="0" y="39978"/>
                  </a:moveTo>
                  <a:cubicBezTo>
                    <a:pt x="0" y="62094"/>
                    <a:pt x="17863" y="79956"/>
                    <a:pt x="39978" y="79956"/>
                  </a:cubicBezTo>
                  <a:cubicBezTo>
                    <a:pt x="62094" y="79956"/>
                    <a:pt x="79957" y="62094"/>
                    <a:pt x="79957" y="39978"/>
                  </a:cubicBezTo>
                  <a:cubicBezTo>
                    <a:pt x="79957" y="17863"/>
                    <a:pt x="62094" y="0"/>
                    <a:pt x="39978" y="0"/>
                  </a:cubicBezTo>
                  <a:cubicBezTo>
                    <a:pt x="17863" y="0"/>
                    <a:pt x="0" y="17863"/>
                    <a:pt x="0" y="399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25999" y="4046158"/>
              <a:ext cx="241571" cy="239658"/>
            </a:xfrm>
            <a:custGeom>
              <a:rect b="b" l="l" r="r" t="t"/>
              <a:pathLst>
                <a:path extrusionOk="0" h="675093" w="680481">
                  <a:moveTo>
                    <a:pt x="269074" y="673109"/>
                  </a:moveTo>
                  <a:cubicBezTo>
                    <a:pt x="275028" y="674527"/>
                    <a:pt x="281266" y="675094"/>
                    <a:pt x="287220" y="675094"/>
                  </a:cubicBezTo>
                  <a:cubicBezTo>
                    <a:pt x="306784" y="675094"/>
                    <a:pt x="325780" y="668289"/>
                    <a:pt x="341375" y="655814"/>
                  </a:cubicBezTo>
                  <a:cubicBezTo>
                    <a:pt x="361789" y="639369"/>
                    <a:pt x="373414" y="614985"/>
                    <a:pt x="373414" y="588616"/>
                  </a:cubicBezTo>
                  <a:lnTo>
                    <a:pt x="373414" y="552891"/>
                  </a:lnTo>
                  <a:cubicBezTo>
                    <a:pt x="373414" y="527373"/>
                    <a:pt x="394396" y="506391"/>
                    <a:pt x="419914" y="506391"/>
                  </a:cubicBezTo>
                  <a:lnTo>
                    <a:pt x="515181" y="506391"/>
                  </a:lnTo>
                  <a:cubicBezTo>
                    <a:pt x="558845" y="506391"/>
                    <a:pt x="599958" y="489663"/>
                    <a:pt x="631146" y="459041"/>
                  </a:cubicBezTo>
                  <a:cubicBezTo>
                    <a:pt x="662335" y="428420"/>
                    <a:pt x="679914" y="387591"/>
                    <a:pt x="680481" y="343927"/>
                  </a:cubicBezTo>
                  <a:cubicBezTo>
                    <a:pt x="680481" y="342226"/>
                    <a:pt x="680481" y="340241"/>
                    <a:pt x="680481" y="338539"/>
                  </a:cubicBezTo>
                  <a:cubicBezTo>
                    <a:pt x="679631" y="151691"/>
                    <a:pt x="527089" y="0"/>
                    <a:pt x="340241" y="0"/>
                  </a:cubicBezTo>
                  <a:lnTo>
                    <a:pt x="339674" y="0"/>
                  </a:lnTo>
                  <a:cubicBezTo>
                    <a:pt x="248943" y="0"/>
                    <a:pt x="163599" y="35725"/>
                    <a:pt x="99520" y="99804"/>
                  </a:cubicBezTo>
                  <a:cubicBezTo>
                    <a:pt x="35442" y="164166"/>
                    <a:pt x="0" y="249510"/>
                    <a:pt x="0" y="340241"/>
                  </a:cubicBezTo>
                  <a:cubicBezTo>
                    <a:pt x="0" y="418496"/>
                    <a:pt x="27219" y="495050"/>
                    <a:pt x="76838" y="555726"/>
                  </a:cubicBezTo>
                  <a:cubicBezTo>
                    <a:pt x="125605" y="615552"/>
                    <a:pt x="193937" y="656948"/>
                    <a:pt x="269074" y="673109"/>
                  </a:cubicBezTo>
                  <a:close/>
                  <a:moveTo>
                    <a:pt x="339674" y="66347"/>
                  </a:moveTo>
                  <a:lnTo>
                    <a:pt x="340241" y="66347"/>
                  </a:lnTo>
                  <a:cubicBezTo>
                    <a:pt x="490514" y="66347"/>
                    <a:pt x="613284" y="188550"/>
                    <a:pt x="614134" y="338823"/>
                  </a:cubicBezTo>
                  <a:cubicBezTo>
                    <a:pt x="614134" y="340241"/>
                    <a:pt x="614134" y="341658"/>
                    <a:pt x="614134" y="343359"/>
                  </a:cubicBezTo>
                  <a:cubicBezTo>
                    <a:pt x="613567" y="396664"/>
                    <a:pt x="569336" y="440045"/>
                    <a:pt x="515465" y="440045"/>
                  </a:cubicBezTo>
                  <a:lnTo>
                    <a:pt x="420197" y="440045"/>
                  </a:lnTo>
                  <a:cubicBezTo>
                    <a:pt x="357820" y="440045"/>
                    <a:pt x="307351" y="490797"/>
                    <a:pt x="307351" y="552891"/>
                  </a:cubicBezTo>
                  <a:lnTo>
                    <a:pt x="307351" y="588616"/>
                  </a:lnTo>
                  <a:cubicBezTo>
                    <a:pt x="307351" y="596839"/>
                    <a:pt x="302814" y="601942"/>
                    <a:pt x="299979" y="604211"/>
                  </a:cubicBezTo>
                  <a:cubicBezTo>
                    <a:pt x="297143" y="606479"/>
                    <a:pt x="291473" y="609881"/>
                    <a:pt x="283250" y="608180"/>
                  </a:cubicBezTo>
                  <a:cubicBezTo>
                    <a:pt x="157928" y="581528"/>
                    <a:pt x="66914" y="468965"/>
                    <a:pt x="66914" y="340524"/>
                  </a:cubicBezTo>
                  <a:cubicBezTo>
                    <a:pt x="66914" y="189968"/>
                    <a:pt x="189401" y="66914"/>
                    <a:pt x="340241" y="66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3438987" y="1016380"/>
            <a:ext cx="228886" cy="241581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450562" y="1034092"/>
            <a:ext cx="241571" cy="206140"/>
          </a:xfrm>
          <a:custGeom>
            <a:rect b="b" l="l" r="r" t="t"/>
            <a:pathLst>
              <a:path extrusionOk="0" h="580677" w="680481">
                <a:moveTo>
                  <a:pt x="676795" y="490797"/>
                </a:moveTo>
                <a:lnTo>
                  <a:pt x="614134" y="373130"/>
                </a:lnTo>
                <a:lnTo>
                  <a:pt x="614134" y="86478"/>
                </a:lnTo>
                <a:cubicBezTo>
                  <a:pt x="614134" y="38844"/>
                  <a:pt x="575290" y="0"/>
                  <a:pt x="527656" y="0"/>
                </a:cubicBezTo>
                <a:lnTo>
                  <a:pt x="153108" y="0"/>
                </a:lnTo>
                <a:cubicBezTo>
                  <a:pt x="105475" y="0"/>
                  <a:pt x="66630" y="38844"/>
                  <a:pt x="66630" y="86478"/>
                </a:cubicBezTo>
                <a:lnTo>
                  <a:pt x="66630" y="373130"/>
                </a:lnTo>
                <a:lnTo>
                  <a:pt x="3969" y="490797"/>
                </a:lnTo>
                <a:cubicBezTo>
                  <a:pt x="1418" y="495617"/>
                  <a:pt x="0" y="501004"/>
                  <a:pt x="0" y="506391"/>
                </a:cubicBezTo>
                <a:lnTo>
                  <a:pt x="0" y="547504"/>
                </a:lnTo>
                <a:cubicBezTo>
                  <a:pt x="0" y="565933"/>
                  <a:pt x="14744" y="580677"/>
                  <a:pt x="33173" y="580677"/>
                </a:cubicBezTo>
                <a:lnTo>
                  <a:pt x="647308" y="580677"/>
                </a:lnTo>
                <a:cubicBezTo>
                  <a:pt x="665737" y="580677"/>
                  <a:pt x="680481" y="565933"/>
                  <a:pt x="680481" y="547504"/>
                </a:cubicBezTo>
                <a:lnTo>
                  <a:pt x="680481" y="506391"/>
                </a:lnTo>
                <a:cubicBezTo>
                  <a:pt x="680481" y="501004"/>
                  <a:pt x="679064" y="495617"/>
                  <a:pt x="676512" y="490797"/>
                </a:cubicBezTo>
                <a:close/>
                <a:moveTo>
                  <a:pt x="406871" y="481157"/>
                </a:moveTo>
                <a:lnTo>
                  <a:pt x="273894" y="481157"/>
                </a:lnTo>
                <a:cubicBezTo>
                  <a:pt x="255464" y="481157"/>
                  <a:pt x="240720" y="466413"/>
                  <a:pt x="240720" y="447983"/>
                </a:cubicBezTo>
                <a:cubicBezTo>
                  <a:pt x="240720" y="429554"/>
                  <a:pt x="255464" y="414810"/>
                  <a:pt x="273894" y="414810"/>
                </a:cubicBezTo>
                <a:lnTo>
                  <a:pt x="406871" y="414810"/>
                </a:lnTo>
                <a:cubicBezTo>
                  <a:pt x="425301" y="414810"/>
                  <a:pt x="440045" y="429554"/>
                  <a:pt x="440045" y="447983"/>
                </a:cubicBezTo>
                <a:cubicBezTo>
                  <a:pt x="440045" y="466413"/>
                  <a:pt x="425301" y="481157"/>
                  <a:pt x="406871" y="481157"/>
                </a:cubicBezTo>
                <a:close/>
                <a:moveTo>
                  <a:pt x="547787" y="348179"/>
                </a:moveTo>
                <a:lnTo>
                  <a:pt x="133261" y="348179"/>
                </a:lnTo>
                <a:lnTo>
                  <a:pt x="133261" y="86478"/>
                </a:lnTo>
                <a:cubicBezTo>
                  <a:pt x="133261" y="75420"/>
                  <a:pt x="142334" y="66630"/>
                  <a:pt x="153108" y="66630"/>
                </a:cubicBezTo>
                <a:lnTo>
                  <a:pt x="527940" y="66630"/>
                </a:lnTo>
                <a:cubicBezTo>
                  <a:pt x="538998" y="66630"/>
                  <a:pt x="547787" y="75703"/>
                  <a:pt x="547787" y="86478"/>
                </a:cubicBezTo>
                <a:lnTo>
                  <a:pt x="547787" y="348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32553" y="265727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 da Aplicação</a:t>
            </a:r>
            <a:endParaRPr sz="2700"/>
          </a:p>
        </p:txBody>
      </p:sp>
      <p:sp>
        <p:nvSpPr>
          <p:cNvPr id="151" name="Google Shape;151;p21"/>
          <p:cNvSpPr txBox="1"/>
          <p:nvPr/>
        </p:nvSpPr>
        <p:spPr>
          <a:xfrm>
            <a:off x="4902775" y="3432544"/>
            <a:ext cx="26838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unnel Sans"/>
              <a:buChar char="●"/>
            </a:pPr>
            <a:r>
              <a:rPr lang="en" sz="1100">
                <a:solidFill>
                  <a:srgbClr val="F0F6FC"/>
                </a:solidFill>
                <a:highlight>
                  <a:srgbClr val="0D1117"/>
                </a:highlight>
                <a:latin typeface="Funnel Sans"/>
                <a:ea typeface="Funnel Sans"/>
                <a:cs typeface="Funnel Sans"/>
                <a:sym typeface="Funnel Sans"/>
              </a:rPr>
              <a:t>Pesquisa de Tarefas</a:t>
            </a:r>
            <a:endParaRPr sz="1100">
              <a:solidFill>
                <a:srgbClr val="F0F6FC"/>
              </a:solidFill>
              <a:highlight>
                <a:srgbClr val="0D1117"/>
              </a:highlight>
              <a:latin typeface="Funnel Sans"/>
              <a:ea typeface="Funnel Sans"/>
              <a:cs typeface="Funnel Sans"/>
              <a:sym typeface="Funnel Sans"/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unnel Sans"/>
              <a:buChar char="●"/>
            </a:pPr>
            <a:r>
              <a:rPr lang="en" sz="1100">
                <a:solidFill>
                  <a:srgbClr val="F0F6FC"/>
                </a:solidFill>
                <a:highlight>
                  <a:srgbClr val="0D1117"/>
                </a:highlight>
                <a:latin typeface="Funnel Sans"/>
                <a:ea typeface="Funnel Sans"/>
                <a:cs typeface="Funnel Sans"/>
                <a:sym typeface="Funnel Sans"/>
              </a:rPr>
              <a:t>Filtragem de Tarefas por Status</a:t>
            </a:r>
            <a:endParaRPr sz="1100">
              <a:solidFill>
                <a:srgbClr val="F0F6FC"/>
              </a:solidFill>
              <a:highlight>
                <a:srgbClr val="0D1117"/>
              </a:highlight>
              <a:latin typeface="Funnel Sans"/>
              <a:ea typeface="Funnel Sans"/>
              <a:cs typeface="Funnel Sans"/>
              <a:sym typeface="Funnel Sans"/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unnel Sans"/>
              <a:buChar char="●"/>
            </a:pPr>
            <a:r>
              <a:rPr lang="en" sz="1100">
                <a:solidFill>
                  <a:srgbClr val="F0F6FC"/>
                </a:solidFill>
                <a:highlight>
                  <a:srgbClr val="0D1117"/>
                </a:highlight>
                <a:latin typeface="Funnel Sans"/>
                <a:ea typeface="Funnel Sans"/>
                <a:cs typeface="Funnel Sans"/>
                <a:sym typeface="Funnel Sans"/>
              </a:rPr>
              <a:t>Persistência no Local Storage</a:t>
            </a:r>
            <a:endParaRPr sz="1100">
              <a:solidFill>
                <a:srgbClr val="F0F6FC"/>
              </a:solidFill>
              <a:highlight>
                <a:srgbClr val="0D1117"/>
              </a:highlight>
              <a:latin typeface="Funnel Sans"/>
              <a:ea typeface="Funnel Sans"/>
              <a:cs typeface="Funnel Sans"/>
              <a:sym typeface="Funnel Sans"/>
            </a:endParaRPr>
          </a:p>
          <a:p>
            <a:pPr indent="-285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unnel Sans"/>
              <a:buChar char="●"/>
            </a:pPr>
            <a:r>
              <a:rPr lang="en" sz="1100">
                <a:solidFill>
                  <a:srgbClr val="F0F6FC"/>
                </a:solidFill>
                <a:highlight>
                  <a:srgbClr val="0D1117"/>
                </a:highlight>
                <a:latin typeface="Funnel Sans"/>
                <a:ea typeface="Funnel Sans"/>
                <a:cs typeface="Funnel Sans"/>
                <a:sym typeface="Funnel Sans"/>
              </a:rPr>
              <a:t>Interface Responsiva</a:t>
            </a:r>
            <a:endParaRPr sz="1300"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-1443025" y="37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automatizados</a:t>
            </a:r>
            <a:endParaRPr/>
          </a:p>
        </p:txBody>
      </p:sp>
      <p:sp>
        <p:nvSpPr>
          <p:cNvPr id="157" name="Google Shape;157;p22"/>
          <p:cNvSpPr txBox="1"/>
          <p:nvPr>
            <p:ph idx="4294967295" type="subTitle"/>
          </p:nvPr>
        </p:nvSpPr>
        <p:spPr>
          <a:xfrm>
            <a:off x="988575" y="1403186"/>
            <a:ext cx="7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Marcar tarefa como concluída (</a:t>
            </a:r>
            <a:r>
              <a:rPr lang="en" sz="1000">
                <a:solidFill>
                  <a:srgbClr val="F0F6FC"/>
                </a:solidFill>
                <a:latin typeface="Courier New"/>
                <a:ea typeface="Courier New"/>
                <a:cs typeface="Courier New"/>
                <a:sym typeface="Courier New"/>
              </a:rPr>
              <a:t>teste01-marcar-como-concluida.spec.js</a:t>
            </a: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F0F6F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4294967295" type="title"/>
          </p:nvPr>
        </p:nvSpPr>
        <p:spPr>
          <a:xfrm>
            <a:off x="558105" y="1258525"/>
            <a:ext cx="502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22"/>
          <p:cNvSpPr txBox="1"/>
          <p:nvPr>
            <p:ph idx="4294967295" type="subTitle"/>
          </p:nvPr>
        </p:nvSpPr>
        <p:spPr>
          <a:xfrm>
            <a:off x="988575" y="1893988"/>
            <a:ext cx="7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Editar tarefa (</a:t>
            </a:r>
            <a:r>
              <a:rPr lang="en" sz="1000">
                <a:solidFill>
                  <a:srgbClr val="F0F6FC"/>
                </a:solidFill>
                <a:latin typeface="Courier New"/>
                <a:ea typeface="Courier New"/>
                <a:cs typeface="Courier New"/>
                <a:sym typeface="Courier New"/>
              </a:rPr>
              <a:t>teste02-editar-tarefa.spec.js</a:t>
            </a: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F0F6F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4294967295" type="title"/>
          </p:nvPr>
        </p:nvSpPr>
        <p:spPr>
          <a:xfrm>
            <a:off x="558105" y="1765391"/>
            <a:ext cx="502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p22"/>
          <p:cNvSpPr txBox="1"/>
          <p:nvPr>
            <p:ph idx="4294967295" type="subTitle"/>
          </p:nvPr>
        </p:nvSpPr>
        <p:spPr>
          <a:xfrm>
            <a:off x="988575" y="2384764"/>
            <a:ext cx="7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Excluir tarefa (</a:t>
            </a:r>
            <a:r>
              <a:rPr lang="en" sz="1000">
                <a:solidFill>
                  <a:srgbClr val="F0F6FC"/>
                </a:solidFill>
                <a:latin typeface="Courier New"/>
                <a:ea typeface="Courier New"/>
                <a:cs typeface="Courier New"/>
                <a:sym typeface="Courier New"/>
              </a:rPr>
              <a:t>teste03-excluir-tarefa.spec.js</a:t>
            </a: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F0F6F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4294967295" type="title"/>
          </p:nvPr>
        </p:nvSpPr>
        <p:spPr>
          <a:xfrm>
            <a:off x="558105" y="2272257"/>
            <a:ext cx="502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3" name="Google Shape;163;p22"/>
          <p:cNvSpPr txBox="1"/>
          <p:nvPr>
            <p:ph idx="4294967295" type="subTitle"/>
          </p:nvPr>
        </p:nvSpPr>
        <p:spPr>
          <a:xfrm>
            <a:off x="988575" y="2915749"/>
            <a:ext cx="7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Filtrar tarefas (</a:t>
            </a:r>
            <a:r>
              <a:rPr lang="en" sz="1000">
                <a:solidFill>
                  <a:srgbClr val="F0F6FC"/>
                </a:solidFill>
                <a:latin typeface="Courier New"/>
                <a:ea typeface="Courier New"/>
                <a:cs typeface="Courier New"/>
                <a:sym typeface="Courier New"/>
              </a:rPr>
              <a:t>teste04-filtrar-tarefas.spec.js</a:t>
            </a: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F0F6F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558105" y="2779123"/>
            <a:ext cx="502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5" name="Google Shape;165;p22"/>
          <p:cNvSpPr txBox="1"/>
          <p:nvPr>
            <p:ph idx="4294967295" type="subTitle"/>
          </p:nvPr>
        </p:nvSpPr>
        <p:spPr>
          <a:xfrm>
            <a:off x="979437" y="3400653"/>
            <a:ext cx="7201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Pesquisar tarefas (</a:t>
            </a:r>
            <a:r>
              <a:rPr lang="en" sz="1000">
                <a:solidFill>
                  <a:srgbClr val="F0F6FC"/>
                </a:solidFill>
                <a:latin typeface="Courier New"/>
                <a:ea typeface="Courier New"/>
                <a:cs typeface="Courier New"/>
                <a:sym typeface="Courier New"/>
              </a:rPr>
              <a:t>teste05-pesquisar-tarefas.spec.js</a:t>
            </a:r>
            <a:r>
              <a:rPr lang="en" sz="12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F0F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>
            <p:ph idx="4294967295" type="title"/>
          </p:nvPr>
        </p:nvSpPr>
        <p:spPr>
          <a:xfrm>
            <a:off x="558105" y="3285989"/>
            <a:ext cx="502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00325" y="1101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e configuração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5435763" y="684173"/>
            <a:ext cx="32823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Funnel Sans"/>
                <a:ea typeface="Funnel Sans"/>
                <a:cs typeface="Funnel Sans"/>
                <a:sym typeface="Funnel Sans"/>
              </a:rPr>
              <a:t>Pré-requisitos</a:t>
            </a:r>
            <a:endParaRPr b="1" sz="1300">
              <a:solidFill>
                <a:schemeClr val="accent2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Antes de começar, você vai precisar ter instalado em sua máquina: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Node.js (versão 16 ou superior)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unnel Sans"/>
              <a:buChar char="●"/>
            </a:pPr>
            <a:r>
              <a:rPr lang="en" sz="11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  <a:t>Git para clonar o repositório</a:t>
            </a:r>
            <a:endParaRPr sz="1100">
              <a:solidFill>
                <a:schemeClr val="dk1"/>
              </a:solidFill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300325" y="1290376"/>
            <a:ext cx="55614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git clone https://github.com/Palomadcarvalho/Playwright.git</a:t>
            </a:r>
            <a:endParaRPr sz="1066">
              <a:solidFill>
                <a:schemeClr val="accent2"/>
              </a:solidFill>
            </a:endParaRPr>
          </a:p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cd Playwright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74" name="Google Shape;174;p23"/>
          <p:cNvSpPr txBox="1"/>
          <p:nvPr>
            <p:ph idx="4294967295" type="subTitle"/>
          </p:nvPr>
        </p:nvSpPr>
        <p:spPr>
          <a:xfrm>
            <a:off x="300325" y="993127"/>
            <a:ext cx="2300400" cy="3441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1. Clone o repositório</a:t>
            </a:r>
            <a:endParaRPr sz="1370"/>
          </a:p>
        </p:txBody>
      </p:sp>
      <p:sp>
        <p:nvSpPr>
          <p:cNvPr id="175" name="Google Shape;175;p23"/>
          <p:cNvSpPr txBox="1"/>
          <p:nvPr>
            <p:ph idx="4294967295" type="subTitle"/>
          </p:nvPr>
        </p:nvSpPr>
        <p:spPr>
          <a:xfrm>
            <a:off x="348250" y="2455388"/>
            <a:ext cx="55614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npm install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76" name="Google Shape;176;p23"/>
          <p:cNvSpPr txBox="1"/>
          <p:nvPr>
            <p:ph idx="4294967295" type="subTitle"/>
          </p:nvPr>
        </p:nvSpPr>
        <p:spPr>
          <a:xfrm>
            <a:off x="348250" y="2077775"/>
            <a:ext cx="2300400" cy="408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2. Instale as dependências</a:t>
            </a:r>
            <a:endParaRPr sz="1370"/>
          </a:p>
        </p:txBody>
      </p:sp>
      <p:sp>
        <p:nvSpPr>
          <p:cNvPr id="177" name="Google Shape;177;p23"/>
          <p:cNvSpPr txBox="1"/>
          <p:nvPr>
            <p:ph idx="4294967295" type="subTitle"/>
          </p:nvPr>
        </p:nvSpPr>
        <p:spPr>
          <a:xfrm>
            <a:off x="348250" y="3363235"/>
            <a:ext cx="55614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npx playwright install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78" name="Google Shape;178;p23"/>
          <p:cNvSpPr txBox="1"/>
          <p:nvPr>
            <p:ph idx="4294967295" type="subTitle"/>
          </p:nvPr>
        </p:nvSpPr>
        <p:spPr>
          <a:xfrm>
            <a:off x="348250" y="2977578"/>
            <a:ext cx="3887100" cy="408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3. Instale os navegadores do Playwright</a:t>
            </a:r>
            <a:endParaRPr sz="1370"/>
          </a:p>
        </p:txBody>
      </p:sp>
      <p:sp>
        <p:nvSpPr>
          <p:cNvPr id="179" name="Google Shape;179;p23"/>
          <p:cNvSpPr txBox="1"/>
          <p:nvPr>
            <p:ph idx="4294967295" type="subTitle"/>
          </p:nvPr>
        </p:nvSpPr>
        <p:spPr>
          <a:xfrm>
            <a:off x="340220" y="4408335"/>
            <a:ext cx="55614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npx playwright install chromium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80" name="Google Shape;180;p23"/>
          <p:cNvSpPr txBox="1"/>
          <p:nvPr>
            <p:ph idx="4294967295" type="subTitle"/>
          </p:nvPr>
        </p:nvSpPr>
        <p:spPr>
          <a:xfrm>
            <a:off x="348256" y="3805693"/>
            <a:ext cx="3605700" cy="5727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4. Instale apenas o Chromium (opcional - para economizar espaço)</a:t>
            </a:r>
            <a:endParaRPr sz="137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12" y="2873539"/>
            <a:ext cx="2929550" cy="1813963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3"/>
          <p:cNvSpPr/>
          <p:nvPr/>
        </p:nvSpPr>
        <p:spPr>
          <a:xfrm>
            <a:off x="5376650" y="682875"/>
            <a:ext cx="3341400" cy="15756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4621075" y="676125"/>
            <a:ext cx="4420200" cy="36243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18500" y="684175"/>
            <a:ext cx="4332900" cy="36162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-1656650" y="1034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Executando o projeto</a:t>
            </a:r>
            <a:endParaRPr sz="2400"/>
          </a:p>
        </p:txBody>
      </p:sp>
      <p:sp>
        <p:nvSpPr>
          <p:cNvPr id="190" name="Google Shape;190;p24"/>
          <p:cNvSpPr txBox="1"/>
          <p:nvPr>
            <p:ph idx="4294967295" type="subTitle"/>
          </p:nvPr>
        </p:nvSpPr>
        <p:spPr>
          <a:xfrm>
            <a:off x="244075" y="1105525"/>
            <a:ext cx="41442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npm start </a:t>
            </a:r>
            <a:endParaRPr sz="1066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">
                <a:solidFill>
                  <a:schemeClr val="accent2"/>
                </a:solidFill>
              </a:rPr>
              <a:t>A aplicação estará disponível em: http://localhost:5500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91" name="Google Shape;191;p24"/>
          <p:cNvSpPr txBox="1"/>
          <p:nvPr>
            <p:ph idx="4294967295" type="subTitle"/>
          </p:nvPr>
        </p:nvSpPr>
        <p:spPr>
          <a:xfrm>
            <a:off x="244075" y="808277"/>
            <a:ext cx="4377000" cy="3579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Opção </a:t>
            </a:r>
            <a:r>
              <a:rPr lang="en" sz="1370"/>
              <a:t>1. Usando o servidor HTTP integrado</a:t>
            </a:r>
            <a:endParaRPr sz="1370"/>
          </a:p>
        </p:txBody>
      </p:sp>
      <p:sp>
        <p:nvSpPr>
          <p:cNvPr id="192" name="Google Shape;192;p24"/>
          <p:cNvSpPr txBox="1"/>
          <p:nvPr>
            <p:ph idx="4294967295" type="subTitle"/>
          </p:nvPr>
        </p:nvSpPr>
        <p:spPr>
          <a:xfrm>
            <a:off x="258898" y="2795375"/>
            <a:ext cx="4096200" cy="8346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Abra o arquivo index.html diretamente no seu navegador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93" name="Google Shape;193;p24"/>
          <p:cNvSpPr txBox="1"/>
          <p:nvPr>
            <p:ph idx="4294967295" type="subTitle"/>
          </p:nvPr>
        </p:nvSpPr>
        <p:spPr>
          <a:xfrm>
            <a:off x="292000" y="2372676"/>
            <a:ext cx="3806700" cy="4215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Opção </a:t>
            </a:r>
            <a:r>
              <a:rPr lang="en" sz="1370"/>
              <a:t>2. Abrindo diretamente no navegador</a:t>
            </a:r>
            <a:endParaRPr sz="1370"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3021467" y="1034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Executando os testes</a:t>
            </a:r>
            <a:endParaRPr sz="2400"/>
          </a:p>
        </p:txBody>
      </p:sp>
      <p:sp>
        <p:nvSpPr>
          <p:cNvPr id="195" name="Google Shape;195;p24"/>
          <p:cNvSpPr txBox="1"/>
          <p:nvPr>
            <p:ph idx="4294967295" type="subTitle"/>
          </p:nvPr>
        </p:nvSpPr>
        <p:spPr>
          <a:xfrm>
            <a:off x="4736300" y="1138418"/>
            <a:ext cx="4232700" cy="4215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npm test</a:t>
            </a:r>
            <a:endParaRPr sz="1066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96" name="Google Shape;196;p24"/>
          <p:cNvSpPr txBox="1"/>
          <p:nvPr>
            <p:ph idx="4294967295" type="subTitle"/>
          </p:nvPr>
        </p:nvSpPr>
        <p:spPr>
          <a:xfrm>
            <a:off x="4736300" y="808275"/>
            <a:ext cx="2713800" cy="333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1. </a:t>
            </a:r>
            <a:r>
              <a:rPr lang="en" sz="1370"/>
              <a:t>Executar todos os testes</a:t>
            </a:r>
            <a:endParaRPr sz="1370"/>
          </a:p>
        </p:txBody>
      </p:sp>
      <p:sp>
        <p:nvSpPr>
          <p:cNvPr id="197" name="Google Shape;197;p24"/>
          <p:cNvSpPr txBox="1"/>
          <p:nvPr>
            <p:ph idx="4294967295" type="subTitle"/>
          </p:nvPr>
        </p:nvSpPr>
        <p:spPr>
          <a:xfrm>
            <a:off x="4736798" y="1438974"/>
            <a:ext cx="3364800" cy="333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2. </a:t>
            </a:r>
            <a:r>
              <a:rPr lang="en" sz="1370"/>
              <a:t>Executar testes com interface visual</a:t>
            </a:r>
            <a:endParaRPr sz="1370"/>
          </a:p>
        </p:txBody>
      </p:sp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4731043" y="1771577"/>
            <a:ext cx="4232700" cy="4215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npm run test:ui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199" name="Google Shape;199;p24"/>
          <p:cNvSpPr txBox="1"/>
          <p:nvPr>
            <p:ph idx="4294967295" type="subTitle"/>
          </p:nvPr>
        </p:nvSpPr>
        <p:spPr>
          <a:xfrm>
            <a:off x="4731043" y="2453357"/>
            <a:ext cx="4232700" cy="4215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npm run test:</a:t>
            </a:r>
            <a:r>
              <a:rPr lang="en" sz="1066">
                <a:solidFill>
                  <a:schemeClr val="accent2"/>
                </a:solidFill>
              </a:rPr>
              <a:t>:debug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200" name="Google Shape;200;p24"/>
          <p:cNvSpPr txBox="1"/>
          <p:nvPr>
            <p:ph idx="4294967295" type="subTitle"/>
          </p:nvPr>
        </p:nvSpPr>
        <p:spPr>
          <a:xfrm>
            <a:off x="4736798" y="2117163"/>
            <a:ext cx="3364800" cy="333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3</a:t>
            </a:r>
            <a:r>
              <a:rPr lang="en" sz="1370"/>
              <a:t>. </a:t>
            </a:r>
            <a:r>
              <a:rPr lang="en" sz="1370"/>
              <a:t>Executar testes em modo debug</a:t>
            </a:r>
            <a:endParaRPr sz="1370"/>
          </a:p>
        </p:txBody>
      </p:sp>
      <p:sp>
        <p:nvSpPr>
          <p:cNvPr id="201" name="Google Shape;201;p24"/>
          <p:cNvSpPr txBox="1"/>
          <p:nvPr>
            <p:ph idx="4294967295" type="subTitle"/>
          </p:nvPr>
        </p:nvSpPr>
        <p:spPr>
          <a:xfrm>
            <a:off x="4761119" y="3147399"/>
            <a:ext cx="4232700" cy="4215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">
                <a:solidFill>
                  <a:srgbClr val="999999"/>
                </a:solidFill>
              </a:rPr>
              <a:t># Executar apenas um teste específico</a:t>
            </a:r>
            <a:endParaRPr sz="1066">
              <a:solidFill>
                <a:srgbClr val="999999"/>
              </a:solidFill>
            </a:endParaRPr>
          </a:p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npx playwright test teste01-marcar-como-concluida.spec.js</a:t>
            </a:r>
            <a:endParaRPr sz="1066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">
                <a:solidFill>
                  <a:srgbClr val="9E9E9E"/>
                </a:solidFill>
              </a:rPr>
              <a:t># Executar testes de uma pasta específica</a:t>
            </a:r>
            <a:endParaRPr sz="1066">
              <a:solidFill>
                <a:srgbClr val="9E9E9E"/>
              </a:solidFill>
            </a:endParaRPr>
          </a:p>
          <a:p>
            <a:pPr indent="-2962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66"/>
              <a:buChar char="-"/>
            </a:pPr>
            <a:r>
              <a:rPr lang="en" sz="1066">
                <a:solidFill>
                  <a:schemeClr val="accent2"/>
                </a:solidFill>
              </a:rPr>
              <a:t>npx playwright test tests/casos-individuais/</a:t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202" name="Google Shape;202;p24"/>
          <p:cNvSpPr txBox="1"/>
          <p:nvPr>
            <p:ph idx="4294967295" type="subTitle"/>
          </p:nvPr>
        </p:nvSpPr>
        <p:spPr>
          <a:xfrm>
            <a:off x="4711482" y="2795380"/>
            <a:ext cx="3364800" cy="3330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"/>
              <a:t>4</a:t>
            </a:r>
            <a:r>
              <a:rPr lang="en" sz="1370"/>
              <a:t>. Executar testes especificos</a:t>
            </a:r>
            <a:endParaRPr sz="1370"/>
          </a:p>
        </p:txBody>
      </p:sp>
      <p:sp>
        <p:nvSpPr>
          <p:cNvPr id="203" name="Google Shape;203;p24"/>
          <p:cNvSpPr txBox="1"/>
          <p:nvPr>
            <p:ph idx="4294967295" type="subTitle"/>
          </p:nvPr>
        </p:nvSpPr>
        <p:spPr>
          <a:xfrm>
            <a:off x="292000" y="4656492"/>
            <a:ext cx="8079300" cy="5214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"/>
              <a:t>Após executar os testes, um relatório HTML será gerado automaticamente:    </a:t>
            </a:r>
            <a:r>
              <a:rPr lang="en" sz="1066">
                <a:solidFill>
                  <a:schemeClr val="accent2"/>
                </a:solidFill>
              </a:rPr>
              <a:t>-   </a:t>
            </a:r>
            <a:r>
              <a:rPr lang="en" sz="1066">
                <a:solidFill>
                  <a:schemeClr val="accent2"/>
                </a:solidFill>
              </a:rPr>
              <a:t>npx playwright show-report</a:t>
            </a:r>
            <a:endParaRPr sz="106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solidFill>
                <a:schemeClr val="accent2"/>
              </a:solidFill>
            </a:endParaRPr>
          </a:p>
        </p:txBody>
      </p:sp>
      <p:sp>
        <p:nvSpPr>
          <p:cNvPr id="204" name="Google Shape;204;p24"/>
          <p:cNvSpPr txBox="1"/>
          <p:nvPr>
            <p:ph idx="4294967295" type="subTitle"/>
          </p:nvPr>
        </p:nvSpPr>
        <p:spPr>
          <a:xfrm>
            <a:off x="292588" y="4329471"/>
            <a:ext cx="3402900" cy="357900"/>
          </a:xfrm>
          <a:prstGeom prst="rect">
            <a:avLst/>
          </a:prstGeom>
        </p:spPr>
        <p:txBody>
          <a:bodyPr anchorCtr="0" anchor="t" bIns="69625" lIns="69625" spcFirstLastPara="1" rIns="69625" wrap="square" tIns="69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0"/>
              <a:t>Visualizar Relatórios de Teste</a:t>
            </a:r>
            <a:endParaRPr sz="12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118400" y="1505425"/>
            <a:ext cx="8907000" cy="3487800"/>
          </a:xfrm>
          <a:prstGeom prst="roundRect">
            <a:avLst>
              <a:gd fmla="val 552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unnel Sans"/>
              <a:ea typeface="Funnel Sans"/>
              <a:cs typeface="Funnel Sans"/>
              <a:sym typeface="Funnel Sans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720000" y="455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Configuração dos testes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16838" y="1597909"/>
            <a:ext cx="77607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arquivo playwright.config.js contém as configurações dos testes: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Timeout: </a:t>
            </a:r>
            <a:r>
              <a:rPr lang="en" sz="1200">
                <a:solidFill>
                  <a:schemeClr val="accent2"/>
                </a:solidFill>
              </a:rPr>
              <a:t>5 minutos por teste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Workers: </a:t>
            </a:r>
            <a:r>
              <a:rPr lang="en" sz="1200">
                <a:solidFill>
                  <a:schemeClr val="accent2"/>
                </a:solidFill>
              </a:rPr>
              <a:t>1 (execução sequencial)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Navegador: </a:t>
            </a:r>
            <a:r>
              <a:rPr lang="en" sz="1200">
                <a:solidFill>
                  <a:schemeClr val="accent2"/>
                </a:solidFill>
              </a:rPr>
              <a:t>Chromium (Desktop Chrome)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Screenshots: </a:t>
            </a:r>
            <a:r>
              <a:rPr lang="en" sz="1200">
                <a:solidFill>
                  <a:schemeClr val="accent2"/>
                </a:solidFill>
              </a:rPr>
              <a:t>Habilitado em falhas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Trace: </a:t>
            </a:r>
            <a:r>
              <a:rPr lang="en" sz="1200">
                <a:solidFill>
                  <a:schemeClr val="accent2"/>
                </a:solidFill>
              </a:rPr>
              <a:t>Habilitado para debugging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Servidor Web: </a:t>
            </a:r>
            <a:r>
              <a:rPr lang="en" sz="1200">
                <a:solidFill>
                  <a:schemeClr val="accent2"/>
                </a:solidFill>
              </a:rPr>
              <a:t>Inicia automaticamente na porta 5500</a:t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Configurações Personalizadas: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Modo Visual: </a:t>
            </a:r>
            <a:r>
              <a:rPr lang="en" sz="1200">
                <a:solidFill>
                  <a:schemeClr val="accent2"/>
                </a:solidFill>
              </a:rPr>
              <a:t>headless: false</a:t>
            </a:r>
            <a:r>
              <a:rPr lang="en" sz="1200"/>
              <a:t> - navegador visível durante os testes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Base URL: </a:t>
            </a:r>
            <a:r>
              <a:rPr lang="en" sz="1200">
                <a:solidFill>
                  <a:schemeClr val="accent2"/>
                </a:solidFill>
              </a:rPr>
              <a:t>http://localhost:5500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 title="video-testes-playwrigh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133425" y="1896325"/>
            <a:ext cx="6877200" cy="1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Obrigado!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Architecture by Slidesgo">
  <a:themeElements>
    <a:clrScheme name="Simple Light">
      <a:dk1>
        <a:srgbClr val="FFFFFF"/>
      </a:dk1>
      <a:lt1>
        <a:srgbClr val="0E0E0E"/>
      </a:lt1>
      <a:dk2>
        <a:srgbClr val="FFFFFF"/>
      </a:dk2>
      <a:lt2>
        <a:srgbClr val="222222"/>
      </a:lt2>
      <a:accent1>
        <a:srgbClr val="D9D9D9"/>
      </a:accent1>
      <a:accent2>
        <a:srgbClr val="00FFA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