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9" r:id="rId4"/>
    <p:sldId id="265" r:id="rId5"/>
    <p:sldId id="262" r:id="rId6"/>
    <p:sldId id="263" r:id="rId7"/>
    <p:sldId id="258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418A-CBE6-2C40-B59A-80B12FE1E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18B34-B9D6-3B48-A8C4-19BC2B9EE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5396-7FC5-5241-ABEA-A1F51969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27F4-1162-5249-8171-DDA2C3F3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C89D-B898-5940-86D6-F7A7D86E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9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F93B-CDED-0E4E-BBA9-A29478CE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316B-0F06-1C40-B4EC-050DB1A1C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69EB-A645-A64F-B9EF-6E20FF80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F0FA-C098-3D40-ACA6-36D00E9D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5E7A-7895-CC45-B578-BAFA4504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9383A-78E0-264C-82AC-B859A9111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4F253-BB7E-2A4E-AE71-84EEA3070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E8BA-F4B3-ED4B-8088-3DE2BC62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CEFF-91B2-D54A-8A85-6E29278A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B248-180A-994D-B7AC-7403B40B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B761-6F39-F147-9098-09B4853E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1BC2-C1B5-8845-B2C5-A60F816C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1679-7680-544B-BF78-78671B3B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20687-EC3F-7D42-A535-2CFF27F2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18BF-31DD-8547-8B1E-11710B17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2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8C7F-0DA1-E047-8FD2-17033460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31A5E-D2DB-DE49-8CE9-B0E14F5E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FECD-3918-9B46-839D-B23E83E9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2258-61C9-E241-912D-8484486A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148FD-B0E1-CD4B-9A5C-6B7AE7A9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1356-A30C-684A-8F31-9BF28DBF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7577-F374-0F4E-8084-0C78FADD2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5997D-55DE-7C49-AFB8-E1A2C21C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5EDF9-2764-2A47-BC3E-EFC3E442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BDD2-10B4-764B-8E67-0E0FA63A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AF0C3-4754-E649-87D4-C802988D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2A2-2082-8F40-97AF-AA97340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C6D7-FFC5-C541-B9A8-11752E70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215E-CF10-204F-9004-B99EB160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F8497-551F-0B4D-B2B2-65D26DEA9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F83D3-FF88-A54D-9AEC-7908CA51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E9482-1C8B-2344-9B3A-6C2DFC80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7F7F9-141C-104F-BAD3-7514946C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3CBC2-1A63-0248-930E-3BE55E6C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2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E27C-75B9-5E42-A4B3-740E3AD7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E6F7A-61B0-8D47-87FE-9CEE6516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29917-5356-C144-9C5B-5702CBB8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4FBDB-5CA0-7C4D-896F-A8D8D679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683D7-7EF1-EF48-9A71-B8E3AD74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7B6BF-A04E-E44B-9462-854A7225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99320-F60C-A747-81DC-07B7B9DB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55DC-ED2A-F441-A757-80B0A62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2A4E-7C8A-0A45-898E-2BE1C5BC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4792D-136F-8B48-A78C-E78DF0B85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2D85-7C53-484D-9D76-ECB6C6A7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51EB-54CA-C543-B100-A86B33B0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81E7D-3DAB-C147-B44C-3170E7BA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E52C-26BB-5E47-A5B2-ED5E3004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2B317-8C24-BB4C-9992-9B1B6CF36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C65B-F1CF-A24F-9DB9-A37A0AA93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1CBB0-1079-7047-9E34-F0EFF912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BF512-7156-D44A-B33C-2781F74F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C2262-87E8-0840-831C-3BC9AD1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DA3-BED8-C342-8F3A-91A17EA1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50F68-6377-1E4E-BF5D-30207B1E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0939-D3B5-974F-B218-B0B0E0EA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F875-142B-F144-9870-55E3EF44341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0D87-22D5-5549-A406-56D3CECDA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9C47-43CF-EE41-912E-ADEF1E4CC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7781-0524-C74E-AF0A-A3A664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1DBF4C-9641-444A-AD11-06F9914CFCA3}"/>
              </a:ext>
            </a:extLst>
          </p:cNvPr>
          <p:cNvSpPr/>
          <p:nvPr/>
        </p:nvSpPr>
        <p:spPr>
          <a:xfrm>
            <a:off x="3314287" y="2172161"/>
            <a:ext cx="51543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Rangeland Meeting</a:t>
            </a:r>
          </a:p>
          <a:p>
            <a:pPr algn="ctr"/>
            <a:r>
              <a:rPr lang="en-US" sz="4800" b="1" dirty="0"/>
              <a:t>28</a:t>
            </a:r>
            <a:r>
              <a:rPr lang="en-US" sz="4800" b="1" baseline="30000" dirty="0"/>
              <a:t>th</a:t>
            </a:r>
            <a:r>
              <a:rPr lang="en-US" sz="4800" b="1" dirty="0"/>
              <a:t> Feb </a:t>
            </a:r>
          </a:p>
        </p:txBody>
      </p:sp>
    </p:spTree>
    <p:extLst>
      <p:ext uri="{BB962C8B-B14F-4D97-AF65-F5344CB8AC3E}">
        <p14:creationId xmlns:p14="http://schemas.microsoft.com/office/powerpoint/2010/main" val="262609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3CBC60-8EDA-6C4D-8B37-6123ADC0E775}"/>
              </a:ext>
            </a:extLst>
          </p:cNvPr>
          <p:cNvSpPr txBox="1"/>
          <p:nvPr/>
        </p:nvSpPr>
        <p:spPr>
          <a:xfrm>
            <a:off x="0" y="0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 showing counties covered with rangelands – Coverage % threshold set as 10%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71D7F43-7D6E-224C-8E97-544055BA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57200"/>
            <a:ext cx="9292855" cy="3020311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0273205-DC47-BB4C-9C8C-97BAD077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" y="3582509"/>
            <a:ext cx="9109724" cy="30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269D5-98BF-7847-81B6-3842B0742E74}"/>
              </a:ext>
            </a:extLst>
          </p:cNvPr>
          <p:cNvSpPr txBox="1"/>
          <p:nvPr/>
        </p:nvSpPr>
        <p:spPr>
          <a:xfrm>
            <a:off x="1684422" y="2505670"/>
            <a:ext cx="10082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our last discussion, we narrowed down our search space on two parameters:</a:t>
            </a:r>
          </a:p>
          <a:p>
            <a:pPr marL="342900" indent="-342900">
              <a:buAutoNum type="arabicPeriod"/>
            </a:pPr>
            <a:r>
              <a:rPr lang="en-US" sz="2400" dirty="0"/>
              <a:t>Selection of counties based on the area of county covered by rangelands or the coverage % </a:t>
            </a:r>
          </a:p>
          <a:p>
            <a:pPr marL="342900" indent="-342900">
              <a:buAutoNum type="arabicPeriod"/>
            </a:pPr>
            <a:r>
              <a:rPr lang="en-US" sz="2400" dirty="0"/>
              <a:t>Selection of grids based on the area of grid covered by rangelands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C7878-E244-D347-86C1-ED9E6B975147}"/>
              </a:ext>
            </a:extLst>
          </p:cNvPr>
          <p:cNvSpPr/>
          <p:nvPr/>
        </p:nvSpPr>
        <p:spPr>
          <a:xfrm>
            <a:off x="4180512" y="825986"/>
            <a:ext cx="34218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From Last Time</a:t>
            </a:r>
          </a:p>
        </p:txBody>
      </p:sp>
    </p:spTree>
    <p:extLst>
      <p:ext uri="{BB962C8B-B14F-4D97-AF65-F5344CB8AC3E}">
        <p14:creationId xmlns:p14="http://schemas.microsoft.com/office/powerpoint/2010/main" val="251859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2A1E28-FB96-E34F-830E-E9B8A080507F}"/>
              </a:ext>
            </a:extLst>
          </p:cNvPr>
          <p:cNvSpPr txBox="1"/>
          <p:nvPr/>
        </p:nvSpPr>
        <p:spPr>
          <a:xfrm>
            <a:off x="1211179" y="1419726"/>
            <a:ext cx="976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have a total of 2355 counties that have at-least one pixel of their area covered by Rangelands. </a:t>
            </a:r>
          </a:p>
          <a:p>
            <a:pPr marL="342900" indent="-342900">
              <a:buAutoNum type="arabicPeriod"/>
            </a:pPr>
            <a:r>
              <a:rPr lang="en-US" dirty="0"/>
              <a:t>Area = Area of county covered by rangelands(in acres)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B943CBE-A71D-2547-B767-D5CEDEEFC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22135"/>
              </p:ext>
            </p:extLst>
          </p:nvPr>
        </p:nvGraphicFramePr>
        <p:xfrm>
          <a:off x="1839495" y="2765035"/>
          <a:ext cx="5692273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9821">
                  <a:extLst>
                    <a:ext uri="{9D8B030D-6E8A-4147-A177-3AD203B41FA5}">
                      <a16:colId xmlns:a16="http://schemas.microsoft.com/office/drawing/2014/main" val="4130450944"/>
                    </a:ext>
                  </a:extLst>
                </a:gridCol>
                <a:gridCol w="3982452">
                  <a:extLst>
                    <a:ext uri="{9D8B030D-6E8A-4147-A177-3AD203B41FA5}">
                      <a16:colId xmlns:a16="http://schemas.microsoft.com/office/drawing/2014/main" val="276021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counties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54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7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4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&lt;0.05M (50K)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8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&lt;0.01M (10K)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&lt;0.005 (5K)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418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6D4559-EC6E-9F43-9C14-10161CE7A94B}"/>
              </a:ext>
            </a:extLst>
          </p:cNvPr>
          <p:cNvSpPr txBox="1"/>
          <p:nvPr/>
        </p:nvSpPr>
        <p:spPr>
          <a:xfrm>
            <a:off x="3621505" y="445168"/>
            <a:ext cx="653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Filtering Based on Area covered by Rangelands</a:t>
            </a:r>
          </a:p>
        </p:txBody>
      </p:sp>
    </p:spTree>
    <p:extLst>
      <p:ext uri="{BB962C8B-B14F-4D97-AF65-F5344CB8AC3E}">
        <p14:creationId xmlns:p14="http://schemas.microsoft.com/office/powerpoint/2010/main" val="62075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75DF89-ECA9-984F-9862-6BAFAD0F4D97}"/>
              </a:ext>
            </a:extLst>
          </p:cNvPr>
          <p:cNvSpPr/>
          <p:nvPr/>
        </p:nvSpPr>
        <p:spPr>
          <a:xfrm>
            <a:off x="-94880" y="0"/>
            <a:ext cx="2981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Histograms on Area (in acres)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DA97E38-9DAB-F944-B0BD-9959C85BF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1" y="454192"/>
            <a:ext cx="9194800" cy="62865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32E54DF-BFE2-9844-9C41-ED208449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454192"/>
            <a:ext cx="9093200" cy="503454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A93E3C2-AC22-9043-87E6-F080959A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0" y="454192"/>
            <a:ext cx="8483600" cy="40111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D19B2C-BE20-DC46-A790-939CCF03E716}"/>
              </a:ext>
            </a:extLst>
          </p:cNvPr>
          <p:cNvSpPr txBox="1"/>
          <p:nvPr/>
        </p:nvSpPr>
        <p:spPr>
          <a:xfrm>
            <a:off x="9456821" y="6136105"/>
            <a:ext cx="806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06A95A-85F4-4B40-BA01-6C3858DDA2CC}"/>
              </a:ext>
            </a:extLst>
          </p:cNvPr>
          <p:cNvSpPr/>
          <p:nvPr/>
        </p:nvSpPr>
        <p:spPr>
          <a:xfrm>
            <a:off x="10477018" y="5119407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0.1M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CFD0D6-9383-7F4B-9244-599414606885}"/>
              </a:ext>
            </a:extLst>
          </p:cNvPr>
          <p:cNvSpPr/>
          <p:nvPr/>
        </p:nvSpPr>
        <p:spPr>
          <a:xfrm>
            <a:off x="11658600" y="4096055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5K</a:t>
            </a:r>
          </a:p>
        </p:txBody>
      </p:sp>
    </p:spTree>
    <p:extLst>
      <p:ext uri="{BB962C8B-B14F-4D97-AF65-F5344CB8AC3E}">
        <p14:creationId xmlns:p14="http://schemas.microsoft.com/office/powerpoint/2010/main" val="11836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879596-147C-9C40-8CF3-694B4648D297}"/>
              </a:ext>
            </a:extLst>
          </p:cNvPr>
          <p:cNvSpPr/>
          <p:nvPr/>
        </p:nvSpPr>
        <p:spPr>
          <a:xfrm>
            <a:off x="180472" y="111658"/>
            <a:ext cx="8109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Map showing counties covered with rangelands – Area (in acres)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C3BB7A2-81D1-8A49-AE29-1DE1F2BB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337"/>
            <a:ext cx="11887200" cy="46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6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3CBC60-8EDA-6C4D-8B37-6123ADC0E775}"/>
              </a:ext>
            </a:extLst>
          </p:cNvPr>
          <p:cNvSpPr txBox="1"/>
          <p:nvPr/>
        </p:nvSpPr>
        <p:spPr>
          <a:xfrm>
            <a:off x="0" y="0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 showing counties covered with rangelands – Area threshold set as 1 M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D9C35C9-8599-AB40-B555-2FF6D18E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28675"/>
            <a:ext cx="11706727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2A1E28-FB96-E34F-830E-E9B8A080507F}"/>
                  </a:ext>
                </a:extLst>
              </p:cNvPr>
              <p:cNvSpPr txBox="1"/>
              <p:nvPr/>
            </p:nvSpPr>
            <p:spPr>
              <a:xfrm>
                <a:off x="1211179" y="1419726"/>
                <a:ext cx="9769642" cy="853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We have a total of 2355 counties that have at-least one pixel of their area covered by Rangelands. 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Coverage 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Area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county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covered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by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Rangelands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Total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area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the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county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* 100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2A1E28-FB96-E34F-830E-E9B8A0805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79" y="1419726"/>
                <a:ext cx="9769642" cy="853311"/>
              </a:xfrm>
              <a:prstGeom prst="rect">
                <a:avLst/>
              </a:prstGeom>
              <a:blipFill>
                <a:blip r:embed="rId2"/>
                <a:stretch>
                  <a:fillRect l="-519" t="-289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B943CBE-A71D-2547-B767-D5CEDEEFC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15304"/>
              </p:ext>
            </p:extLst>
          </p:nvPr>
        </p:nvGraphicFramePr>
        <p:xfrm>
          <a:off x="1839495" y="2765035"/>
          <a:ext cx="569227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54">
                  <a:extLst>
                    <a:ext uri="{9D8B030D-6E8A-4147-A177-3AD203B41FA5}">
                      <a16:colId xmlns:a16="http://schemas.microsoft.com/office/drawing/2014/main" val="4130450944"/>
                    </a:ext>
                  </a:extLst>
                </a:gridCol>
                <a:gridCol w="4360019">
                  <a:extLst>
                    <a:ext uri="{9D8B030D-6E8A-4147-A177-3AD203B41FA5}">
                      <a16:colId xmlns:a16="http://schemas.microsoft.com/office/drawing/2014/main" val="276021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Coverage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counties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54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&lt;20 %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7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4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812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6D4559-EC6E-9F43-9C14-10161CE7A94B}"/>
              </a:ext>
            </a:extLst>
          </p:cNvPr>
          <p:cNvSpPr txBox="1"/>
          <p:nvPr/>
        </p:nvSpPr>
        <p:spPr>
          <a:xfrm>
            <a:off x="3621505" y="445168"/>
            <a:ext cx="569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Filtering Based on Coverage %</a:t>
            </a:r>
          </a:p>
        </p:txBody>
      </p:sp>
    </p:spTree>
    <p:extLst>
      <p:ext uri="{BB962C8B-B14F-4D97-AF65-F5344CB8AC3E}">
        <p14:creationId xmlns:p14="http://schemas.microsoft.com/office/powerpoint/2010/main" val="314071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84A7C-DE11-CF4C-A860-00DC4633D0D6}"/>
              </a:ext>
            </a:extLst>
          </p:cNvPr>
          <p:cNvSpPr txBox="1"/>
          <p:nvPr/>
        </p:nvSpPr>
        <p:spPr>
          <a:xfrm>
            <a:off x="108284" y="84221"/>
            <a:ext cx="39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Histograms on Coverage %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67177F85-7CD1-6E4E-9060-F7C2A841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3" y="643466"/>
            <a:ext cx="10150141" cy="594307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635A0A9-855A-1B41-8722-E922333CE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643466"/>
            <a:ext cx="9017000" cy="490061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341DD3B-CF90-2F4F-828E-21AC923CC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99" y="268887"/>
            <a:ext cx="7942263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8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F3658223-C586-D34B-B1DC-AA88BB702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" y="757989"/>
            <a:ext cx="11815011" cy="49209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879596-147C-9C40-8CF3-694B4648D297}"/>
              </a:ext>
            </a:extLst>
          </p:cNvPr>
          <p:cNvSpPr/>
          <p:nvPr/>
        </p:nvSpPr>
        <p:spPr>
          <a:xfrm>
            <a:off x="180472" y="111658"/>
            <a:ext cx="8109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Map showing counties covered with rangelands – Coverage %</a:t>
            </a:r>
          </a:p>
        </p:txBody>
      </p:sp>
    </p:spTree>
    <p:extLst>
      <p:ext uri="{BB962C8B-B14F-4D97-AF65-F5344CB8AC3E}">
        <p14:creationId xmlns:p14="http://schemas.microsoft.com/office/powerpoint/2010/main" val="93296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240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Pallavi</dc:creator>
  <cp:lastModifiedBy>Sharma, Pallavi</cp:lastModifiedBy>
  <cp:revision>20</cp:revision>
  <dcterms:created xsi:type="dcterms:W3CDTF">2022-02-27T21:18:43Z</dcterms:created>
  <dcterms:modified xsi:type="dcterms:W3CDTF">2022-03-01T07:10:25Z</dcterms:modified>
</cp:coreProperties>
</file>