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60" r:id="rId4"/>
    <p:sldId id="263" r:id="rId5"/>
    <p:sldId id="261" r:id="rId6"/>
    <p:sldId id="265" r:id="rId7"/>
    <p:sldId id="262" r:id="rId8"/>
    <p:sldId id="264" r:id="rId9"/>
    <p:sldId id="266" r:id="rId10"/>
    <p:sldId id="267" r:id="rId11"/>
    <p:sldId id="268" r:id="rId12"/>
    <p:sldId id="25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81" r:id="rId24"/>
    <p:sldId id="282" r:id="rId25"/>
    <p:sldId id="283" r:id="rId26"/>
    <p:sldId id="284" r:id="rId27"/>
    <p:sldId id="258" r:id="rId28"/>
    <p:sldId id="259" r:id="rId29"/>
    <p:sldId id="285" r:id="rId30"/>
    <p:sldId id="286" r:id="rId3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Carrion" initials="CC" lastIdx="1" clrIdx="0">
    <p:extLst>
      <p:ext uri="{19B8F6BF-5375-455C-9EA6-DF929625EA0E}">
        <p15:presenceInfo xmlns:p15="http://schemas.microsoft.com/office/powerpoint/2012/main" userId="S-1-5-21-1513355030-522273751-1332000888-2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70F9B-F705-4307-9731-585E9C829D7E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7318F593-0E71-4421-A605-8194A5F9BB4E}">
      <dgm:prSet phldrT="[Texto]"/>
      <dgm:spPr/>
      <dgm:t>
        <a:bodyPr/>
        <a:lstStyle/>
        <a:p>
          <a:r>
            <a:rPr lang="es-PE" dirty="0"/>
            <a:t>Proyecto Nueva Tienda Comercial</a:t>
          </a:r>
        </a:p>
      </dgm:t>
    </dgm:pt>
    <dgm:pt modelId="{B5E156B1-4A5D-4ABB-AAEE-141FA0D451FA}" type="parTrans" cxnId="{D07C91D7-D56F-4684-93CD-76CD4D87BD76}">
      <dgm:prSet/>
      <dgm:spPr/>
      <dgm:t>
        <a:bodyPr/>
        <a:lstStyle/>
        <a:p>
          <a:endParaRPr lang="es-PE"/>
        </a:p>
      </dgm:t>
    </dgm:pt>
    <dgm:pt modelId="{86E0A538-1A34-4BA0-830A-54C6D39298B8}" type="sibTrans" cxnId="{D07C91D7-D56F-4684-93CD-76CD4D87BD76}">
      <dgm:prSet/>
      <dgm:spPr/>
      <dgm:t>
        <a:bodyPr/>
        <a:lstStyle/>
        <a:p>
          <a:endParaRPr lang="es-PE"/>
        </a:p>
      </dgm:t>
    </dgm:pt>
    <dgm:pt modelId="{763DA0F9-8BCE-49F2-AEBA-234A9FCE11C4}">
      <dgm:prSet phldrT="[Texto]"/>
      <dgm:spPr/>
      <dgm:t>
        <a:bodyPr/>
        <a:lstStyle/>
        <a:p>
          <a:r>
            <a:rPr lang="es-PE" dirty="0"/>
            <a:t>1. Gestión del Proyecto</a:t>
          </a:r>
        </a:p>
      </dgm:t>
    </dgm:pt>
    <dgm:pt modelId="{D62AC649-0697-48EB-B7A2-083F98B731B4}" type="parTrans" cxnId="{497BC7CF-4E1A-4F60-86A7-3BF514B8E5B7}">
      <dgm:prSet/>
      <dgm:spPr/>
      <dgm:t>
        <a:bodyPr/>
        <a:lstStyle/>
        <a:p>
          <a:endParaRPr lang="es-PE"/>
        </a:p>
      </dgm:t>
    </dgm:pt>
    <dgm:pt modelId="{0A4E6948-537B-424A-AE19-E8B88D4F3546}" type="sibTrans" cxnId="{497BC7CF-4E1A-4F60-86A7-3BF514B8E5B7}">
      <dgm:prSet/>
      <dgm:spPr/>
      <dgm:t>
        <a:bodyPr/>
        <a:lstStyle/>
        <a:p>
          <a:endParaRPr lang="es-PE"/>
        </a:p>
      </dgm:t>
    </dgm:pt>
    <dgm:pt modelId="{64DED406-EBC8-4132-9D6A-2C45640D7837}">
      <dgm:prSet phldrT="[Texto]"/>
      <dgm:spPr/>
      <dgm:t>
        <a:bodyPr/>
        <a:lstStyle/>
        <a:p>
          <a:r>
            <a:rPr lang="es-PE" dirty="0"/>
            <a:t>2. Evaluación y Adquisición</a:t>
          </a:r>
        </a:p>
      </dgm:t>
    </dgm:pt>
    <dgm:pt modelId="{B55ADF54-CEAD-4CF5-BE31-01AD8C7F77CA}" type="parTrans" cxnId="{F8FE0C0C-BDB1-4EDB-9D5C-DDB9D82C22AF}">
      <dgm:prSet/>
      <dgm:spPr/>
      <dgm:t>
        <a:bodyPr/>
        <a:lstStyle/>
        <a:p>
          <a:endParaRPr lang="es-PE"/>
        </a:p>
      </dgm:t>
    </dgm:pt>
    <dgm:pt modelId="{124C61D6-4C1B-4E09-83F5-3EF323E69B44}" type="sibTrans" cxnId="{F8FE0C0C-BDB1-4EDB-9D5C-DDB9D82C22AF}">
      <dgm:prSet/>
      <dgm:spPr/>
      <dgm:t>
        <a:bodyPr/>
        <a:lstStyle/>
        <a:p>
          <a:endParaRPr lang="es-PE"/>
        </a:p>
      </dgm:t>
    </dgm:pt>
    <dgm:pt modelId="{6C050ADD-1248-4726-B913-03D6AA2B16D0}">
      <dgm:prSet phldrT="[Texto]"/>
      <dgm:spPr/>
      <dgm:t>
        <a:bodyPr/>
        <a:lstStyle/>
        <a:p>
          <a:r>
            <a:rPr lang="es-PE" dirty="0"/>
            <a:t>3. Diseño</a:t>
          </a:r>
        </a:p>
      </dgm:t>
    </dgm:pt>
    <dgm:pt modelId="{C87E7DA1-A09B-40FD-B6C9-C206D87212F4}" type="parTrans" cxnId="{AE6ABFC6-4BE5-4272-B462-A05E006762DC}">
      <dgm:prSet/>
      <dgm:spPr/>
      <dgm:t>
        <a:bodyPr/>
        <a:lstStyle/>
        <a:p>
          <a:endParaRPr lang="es-PE"/>
        </a:p>
      </dgm:t>
    </dgm:pt>
    <dgm:pt modelId="{405EB8B9-6CE7-4036-B3B1-4F99EB04E603}" type="sibTrans" cxnId="{AE6ABFC6-4BE5-4272-B462-A05E006762DC}">
      <dgm:prSet/>
      <dgm:spPr/>
      <dgm:t>
        <a:bodyPr/>
        <a:lstStyle/>
        <a:p>
          <a:endParaRPr lang="es-PE"/>
        </a:p>
      </dgm:t>
    </dgm:pt>
    <dgm:pt modelId="{443CA41B-4498-460B-AFC4-1B36FB9A2E4C}">
      <dgm:prSet phldrT="[Texto]"/>
      <dgm:spPr/>
      <dgm:t>
        <a:bodyPr/>
        <a:lstStyle/>
        <a:p>
          <a:r>
            <a:rPr lang="es-PE" dirty="0"/>
            <a:t>4. Construcción</a:t>
          </a:r>
        </a:p>
      </dgm:t>
    </dgm:pt>
    <dgm:pt modelId="{CDC3CB55-7A70-4DB0-AF86-8B57DD970F8F}" type="parTrans" cxnId="{F9346C51-5DE4-4CCA-9797-D67769B7BCB3}">
      <dgm:prSet/>
      <dgm:spPr/>
      <dgm:t>
        <a:bodyPr/>
        <a:lstStyle/>
        <a:p>
          <a:endParaRPr lang="es-PE"/>
        </a:p>
      </dgm:t>
    </dgm:pt>
    <dgm:pt modelId="{7E57C258-6598-4F02-B14B-C62164A6B1DD}" type="sibTrans" cxnId="{F9346C51-5DE4-4CCA-9797-D67769B7BCB3}">
      <dgm:prSet/>
      <dgm:spPr/>
      <dgm:t>
        <a:bodyPr/>
        <a:lstStyle/>
        <a:p>
          <a:endParaRPr lang="es-PE"/>
        </a:p>
      </dgm:t>
    </dgm:pt>
    <dgm:pt modelId="{E6D7E40B-3CE3-498A-848E-95591756D64D}">
      <dgm:prSet phldrT="[Texto]"/>
      <dgm:spPr/>
      <dgm:t>
        <a:bodyPr/>
        <a:lstStyle/>
        <a:p>
          <a:r>
            <a:rPr lang="es-PE" dirty="0"/>
            <a:t>5. Decoración y Acabados</a:t>
          </a:r>
        </a:p>
      </dgm:t>
    </dgm:pt>
    <dgm:pt modelId="{604411B1-9D7D-49F8-A700-D4624F9B0870}" type="parTrans" cxnId="{5168F80A-4841-4C2E-8AC0-3A81648E82A8}">
      <dgm:prSet/>
      <dgm:spPr/>
      <dgm:t>
        <a:bodyPr/>
        <a:lstStyle/>
        <a:p>
          <a:endParaRPr lang="es-PE"/>
        </a:p>
      </dgm:t>
    </dgm:pt>
    <dgm:pt modelId="{03B3CE41-DA03-4A23-A5DF-63471E586DF4}" type="sibTrans" cxnId="{5168F80A-4841-4C2E-8AC0-3A81648E82A8}">
      <dgm:prSet/>
      <dgm:spPr/>
      <dgm:t>
        <a:bodyPr/>
        <a:lstStyle/>
        <a:p>
          <a:endParaRPr lang="es-PE"/>
        </a:p>
      </dgm:t>
    </dgm:pt>
    <dgm:pt modelId="{AE8857D9-EF4C-4546-B6C2-3E22DC8AF7ED}">
      <dgm:prSet phldrT="[Texto]"/>
      <dgm:spPr/>
      <dgm:t>
        <a:bodyPr/>
        <a:lstStyle/>
        <a:p>
          <a:r>
            <a:rPr lang="es-PE" dirty="0"/>
            <a:t>6. Lanzamiento</a:t>
          </a:r>
        </a:p>
      </dgm:t>
    </dgm:pt>
    <dgm:pt modelId="{27E24AF3-39FF-4CFE-B6DE-98948E0BC844}" type="parTrans" cxnId="{74F698EF-3944-4A29-99E4-CC0C532018B5}">
      <dgm:prSet/>
      <dgm:spPr/>
      <dgm:t>
        <a:bodyPr/>
        <a:lstStyle/>
        <a:p>
          <a:endParaRPr lang="es-PE"/>
        </a:p>
      </dgm:t>
    </dgm:pt>
    <dgm:pt modelId="{A73BFF56-8A96-4E5C-87C3-32AF9ECEA72A}" type="sibTrans" cxnId="{74F698EF-3944-4A29-99E4-CC0C532018B5}">
      <dgm:prSet/>
      <dgm:spPr/>
      <dgm:t>
        <a:bodyPr/>
        <a:lstStyle/>
        <a:p>
          <a:endParaRPr lang="es-PE"/>
        </a:p>
      </dgm:t>
    </dgm:pt>
    <dgm:pt modelId="{6BF75528-A8EC-4955-868A-1315C5C06655}">
      <dgm:prSet phldrT="[Texto]"/>
      <dgm:spPr/>
      <dgm:t>
        <a:bodyPr/>
        <a:lstStyle/>
        <a:p>
          <a:r>
            <a:rPr lang="es-PE" dirty="0"/>
            <a:t>1.1. Acta de Constitución</a:t>
          </a:r>
        </a:p>
      </dgm:t>
    </dgm:pt>
    <dgm:pt modelId="{0B122588-4DEA-4285-A90D-D4340A093E78}" type="parTrans" cxnId="{F98EC121-CCF8-4BF7-9792-9881100D780A}">
      <dgm:prSet/>
      <dgm:spPr/>
      <dgm:t>
        <a:bodyPr/>
        <a:lstStyle/>
        <a:p>
          <a:endParaRPr lang="es-PE"/>
        </a:p>
      </dgm:t>
    </dgm:pt>
    <dgm:pt modelId="{AE4C1F1E-6017-4CDB-9188-96F00C06885C}" type="sibTrans" cxnId="{F98EC121-CCF8-4BF7-9792-9881100D780A}">
      <dgm:prSet/>
      <dgm:spPr/>
      <dgm:t>
        <a:bodyPr/>
        <a:lstStyle/>
        <a:p>
          <a:endParaRPr lang="es-PE"/>
        </a:p>
      </dgm:t>
    </dgm:pt>
    <dgm:pt modelId="{BDC69D06-16E5-45B2-A569-77D14339A189}">
      <dgm:prSet phldrT="[Texto]"/>
      <dgm:spPr/>
      <dgm:t>
        <a:bodyPr/>
        <a:lstStyle/>
        <a:p>
          <a:r>
            <a:rPr lang="es-PE" dirty="0"/>
            <a:t>1.2. Presupuesto</a:t>
          </a:r>
        </a:p>
      </dgm:t>
    </dgm:pt>
    <dgm:pt modelId="{2D61E845-0D0D-4781-A6E6-A44E18493E63}" type="parTrans" cxnId="{1142A018-F966-4FF8-AF67-6FDD3A6586E1}">
      <dgm:prSet/>
      <dgm:spPr/>
      <dgm:t>
        <a:bodyPr/>
        <a:lstStyle/>
        <a:p>
          <a:endParaRPr lang="es-PE"/>
        </a:p>
      </dgm:t>
    </dgm:pt>
    <dgm:pt modelId="{4401A3C6-1437-4CE4-82A3-0DA300D0C004}" type="sibTrans" cxnId="{1142A018-F966-4FF8-AF67-6FDD3A6586E1}">
      <dgm:prSet/>
      <dgm:spPr/>
      <dgm:t>
        <a:bodyPr/>
        <a:lstStyle/>
        <a:p>
          <a:endParaRPr lang="es-PE"/>
        </a:p>
      </dgm:t>
    </dgm:pt>
    <dgm:pt modelId="{29A39FE6-B001-40AA-939F-3430C0090621}">
      <dgm:prSet phldrT="[Texto]"/>
      <dgm:spPr/>
      <dgm:t>
        <a:bodyPr/>
        <a:lstStyle/>
        <a:p>
          <a:r>
            <a:rPr lang="es-PE" dirty="0"/>
            <a:t>1.3. Registro de Riesgos</a:t>
          </a:r>
        </a:p>
      </dgm:t>
    </dgm:pt>
    <dgm:pt modelId="{C5098D25-EBB8-4318-B665-DFD0D5FAE07D}" type="parTrans" cxnId="{3083E82D-D7F8-453F-9A40-F503102EE335}">
      <dgm:prSet/>
      <dgm:spPr/>
      <dgm:t>
        <a:bodyPr/>
        <a:lstStyle/>
        <a:p>
          <a:endParaRPr lang="es-PE"/>
        </a:p>
      </dgm:t>
    </dgm:pt>
    <dgm:pt modelId="{41EC0086-BADD-4579-8F40-412603224BA9}" type="sibTrans" cxnId="{3083E82D-D7F8-453F-9A40-F503102EE335}">
      <dgm:prSet/>
      <dgm:spPr/>
      <dgm:t>
        <a:bodyPr/>
        <a:lstStyle/>
        <a:p>
          <a:endParaRPr lang="es-PE"/>
        </a:p>
      </dgm:t>
    </dgm:pt>
    <dgm:pt modelId="{0F25B194-C310-400E-8E48-D312FF16188F}">
      <dgm:prSet phldrT="[Texto]"/>
      <dgm:spPr/>
      <dgm:t>
        <a:bodyPr/>
        <a:lstStyle/>
        <a:p>
          <a:r>
            <a:rPr lang="es-PE" dirty="0"/>
            <a:t>2.1. Terreno</a:t>
          </a:r>
        </a:p>
      </dgm:t>
    </dgm:pt>
    <dgm:pt modelId="{EB028F39-31A4-4D35-BC0A-62CC431B208B}" type="parTrans" cxnId="{6CB0332C-39E9-481C-9BC1-32D9344ED64C}">
      <dgm:prSet/>
      <dgm:spPr/>
      <dgm:t>
        <a:bodyPr/>
        <a:lstStyle/>
        <a:p>
          <a:endParaRPr lang="es-PE"/>
        </a:p>
      </dgm:t>
    </dgm:pt>
    <dgm:pt modelId="{02484E88-6668-4723-B7DB-36B7AFDB3AD6}" type="sibTrans" cxnId="{6CB0332C-39E9-481C-9BC1-32D9344ED64C}">
      <dgm:prSet/>
      <dgm:spPr/>
      <dgm:t>
        <a:bodyPr/>
        <a:lstStyle/>
        <a:p>
          <a:endParaRPr lang="es-PE"/>
        </a:p>
      </dgm:t>
    </dgm:pt>
    <dgm:pt modelId="{5E5869A1-1349-4A76-8B97-3C8099DDEC6F}">
      <dgm:prSet phldrT="[Texto]"/>
      <dgm:spPr/>
      <dgm:t>
        <a:bodyPr/>
        <a:lstStyle/>
        <a:p>
          <a:r>
            <a:rPr lang="es-PE" dirty="0"/>
            <a:t>2.2. Documentos Legales</a:t>
          </a:r>
        </a:p>
      </dgm:t>
    </dgm:pt>
    <dgm:pt modelId="{753078F1-9CDF-47A7-9316-248B0AD8066E}" type="parTrans" cxnId="{ECC7D62A-2522-4224-A98C-FC6218B53DCE}">
      <dgm:prSet/>
      <dgm:spPr/>
      <dgm:t>
        <a:bodyPr/>
        <a:lstStyle/>
        <a:p>
          <a:endParaRPr lang="es-PE"/>
        </a:p>
      </dgm:t>
    </dgm:pt>
    <dgm:pt modelId="{242AC6AD-C53C-477C-AF76-2256582E0180}" type="sibTrans" cxnId="{ECC7D62A-2522-4224-A98C-FC6218B53DCE}">
      <dgm:prSet/>
      <dgm:spPr/>
      <dgm:t>
        <a:bodyPr/>
        <a:lstStyle/>
        <a:p>
          <a:endParaRPr lang="es-PE"/>
        </a:p>
      </dgm:t>
    </dgm:pt>
    <dgm:pt modelId="{8AEA4B8F-8031-432D-9D92-35A771F50788}">
      <dgm:prSet phldrT="[Texto]"/>
      <dgm:spPr/>
      <dgm:t>
        <a:bodyPr/>
        <a:lstStyle/>
        <a:p>
          <a:r>
            <a:rPr lang="es-PE" dirty="0"/>
            <a:t>3.1.Maqueta</a:t>
          </a:r>
        </a:p>
      </dgm:t>
    </dgm:pt>
    <dgm:pt modelId="{BD45C264-6C0D-4252-8C99-C49439B4864D}" type="parTrans" cxnId="{F497B27E-3BDD-414A-AB87-03A93FC3B657}">
      <dgm:prSet/>
      <dgm:spPr/>
      <dgm:t>
        <a:bodyPr/>
        <a:lstStyle/>
        <a:p>
          <a:endParaRPr lang="es-PE"/>
        </a:p>
      </dgm:t>
    </dgm:pt>
    <dgm:pt modelId="{DB0047EF-71BE-4847-830B-E376BDF6ADFE}" type="sibTrans" cxnId="{F497B27E-3BDD-414A-AB87-03A93FC3B657}">
      <dgm:prSet/>
      <dgm:spPr/>
      <dgm:t>
        <a:bodyPr/>
        <a:lstStyle/>
        <a:p>
          <a:endParaRPr lang="es-PE"/>
        </a:p>
      </dgm:t>
    </dgm:pt>
    <dgm:pt modelId="{F798A234-C124-4174-B8BB-04EE136A503E}">
      <dgm:prSet phldrT="[Texto]"/>
      <dgm:spPr/>
      <dgm:t>
        <a:bodyPr/>
        <a:lstStyle/>
        <a:p>
          <a:r>
            <a:rPr lang="es-PE" dirty="0"/>
            <a:t>3.2. Planos</a:t>
          </a:r>
        </a:p>
      </dgm:t>
    </dgm:pt>
    <dgm:pt modelId="{A9ECD53F-DD83-47F6-A4C3-DEA257EBAEAA}" type="parTrans" cxnId="{C077B808-5708-4422-AABB-07AED8F4EBFA}">
      <dgm:prSet/>
      <dgm:spPr/>
      <dgm:t>
        <a:bodyPr/>
        <a:lstStyle/>
        <a:p>
          <a:endParaRPr lang="es-PE"/>
        </a:p>
      </dgm:t>
    </dgm:pt>
    <dgm:pt modelId="{51ED234D-A86C-4DC4-AB99-3E2606E8EF33}" type="sibTrans" cxnId="{C077B808-5708-4422-AABB-07AED8F4EBFA}">
      <dgm:prSet/>
      <dgm:spPr/>
      <dgm:t>
        <a:bodyPr/>
        <a:lstStyle/>
        <a:p>
          <a:endParaRPr lang="es-PE"/>
        </a:p>
      </dgm:t>
    </dgm:pt>
    <dgm:pt modelId="{73B94EBE-4C14-42FD-8415-5BADF794DC7F}">
      <dgm:prSet phldrT="[Texto]"/>
      <dgm:spPr/>
      <dgm:t>
        <a:bodyPr/>
        <a:lstStyle/>
        <a:p>
          <a:r>
            <a:rPr lang="es-PE" dirty="0"/>
            <a:t>4.1.Tienda</a:t>
          </a:r>
        </a:p>
      </dgm:t>
    </dgm:pt>
    <dgm:pt modelId="{1C37734D-7F03-4618-ABDF-7E8B02701692}" type="parTrans" cxnId="{8B7D8BB3-C44F-4D3E-BDB6-AF948CC397E4}">
      <dgm:prSet/>
      <dgm:spPr/>
      <dgm:t>
        <a:bodyPr/>
        <a:lstStyle/>
        <a:p>
          <a:endParaRPr lang="es-PE"/>
        </a:p>
      </dgm:t>
    </dgm:pt>
    <dgm:pt modelId="{75CA11E8-3956-456C-AD85-3264CD4525C3}" type="sibTrans" cxnId="{8B7D8BB3-C44F-4D3E-BDB6-AF948CC397E4}">
      <dgm:prSet/>
      <dgm:spPr/>
      <dgm:t>
        <a:bodyPr/>
        <a:lstStyle/>
        <a:p>
          <a:endParaRPr lang="es-PE"/>
        </a:p>
      </dgm:t>
    </dgm:pt>
    <dgm:pt modelId="{26A8AE5D-EF08-460E-A4B9-C7C26A35B0F0}">
      <dgm:prSet phldrT="[Texto]"/>
      <dgm:spPr/>
      <dgm:t>
        <a:bodyPr/>
        <a:lstStyle/>
        <a:p>
          <a:r>
            <a:rPr lang="es-PE" dirty="0"/>
            <a:t>4.2. Parking</a:t>
          </a:r>
        </a:p>
      </dgm:t>
    </dgm:pt>
    <dgm:pt modelId="{881ED1A4-C898-4483-98E1-64DE1557E8D0}" type="parTrans" cxnId="{71763D4E-9392-4827-A76F-0F52D6E2F23E}">
      <dgm:prSet/>
      <dgm:spPr/>
      <dgm:t>
        <a:bodyPr/>
        <a:lstStyle/>
        <a:p>
          <a:endParaRPr lang="es-PE"/>
        </a:p>
      </dgm:t>
    </dgm:pt>
    <dgm:pt modelId="{077595D3-5408-4603-9E3E-46437C6C9657}" type="sibTrans" cxnId="{71763D4E-9392-4827-A76F-0F52D6E2F23E}">
      <dgm:prSet/>
      <dgm:spPr/>
      <dgm:t>
        <a:bodyPr/>
        <a:lstStyle/>
        <a:p>
          <a:endParaRPr lang="es-PE"/>
        </a:p>
      </dgm:t>
    </dgm:pt>
    <dgm:pt modelId="{1B4AF76B-E556-461E-A156-A18BD10396E6}">
      <dgm:prSet phldrT="[Texto]"/>
      <dgm:spPr/>
      <dgm:t>
        <a:bodyPr/>
        <a:lstStyle/>
        <a:p>
          <a:r>
            <a:rPr lang="es-PE" dirty="0"/>
            <a:t>5.1. Acabados</a:t>
          </a:r>
        </a:p>
      </dgm:t>
    </dgm:pt>
    <dgm:pt modelId="{EB16B30D-5074-456F-981F-06ABC83940D0}" type="parTrans" cxnId="{528EE2BE-C68B-483A-A859-32F5F0C60C02}">
      <dgm:prSet/>
      <dgm:spPr/>
      <dgm:t>
        <a:bodyPr/>
        <a:lstStyle/>
        <a:p>
          <a:endParaRPr lang="es-PE"/>
        </a:p>
      </dgm:t>
    </dgm:pt>
    <dgm:pt modelId="{4DEFAE8A-50C6-4A9F-9DA2-A8770AF92252}" type="sibTrans" cxnId="{528EE2BE-C68B-483A-A859-32F5F0C60C02}">
      <dgm:prSet/>
      <dgm:spPr/>
      <dgm:t>
        <a:bodyPr/>
        <a:lstStyle/>
        <a:p>
          <a:endParaRPr lang="es-PE"/>
        </a:p>
      </dgm:t>
    </dgm:pt>
    <dgm:pt modelId="{2259DAF8-7A42-4F93-98AC-5CF0D08FA125}">
      <dgm:prSet phldrT="[Texto]"/>
      <dgm:spPr/>
      <dgm:t>
        <a:bodyPr/>
        <a:lstStyle/>
        <a:p>
          <a:r>
            <a:rPr lang="es-PE" dirty="0"/>
            <a:t>5.2. Decoración</a:t>
          </a:r>
        </a:p>
      </dgm:t>
    </dgm:pt>
    <dgm:pt modelId="{C9510D49-DAC5-4988-95B2-32BE8547221B}" type="parTrans" cxnId="{12A9ABC8-A984-4EF7-9614-4691F7238890}">
      <dgm:prSet/>
      <dgm:spPr/>
      <dgm:t>
        <a:bodyPr/>
        <a:lstStyle/>
        <a:p>
          <a:endParaRPr lang="es-PE"/>
        </a:p>
      </dgm:t>
    </dgm:pt>
    <dgm:pt modelId="{7702C984-997B-4F84-A019-8C5E76E442F3}" type="sibTrans" cxnId="{12A9ABC8-A984-4EF7-9614-4691F7238890}">
      <dgm:prSet/>
      <dgm:spPr/>
      <dgm:t>
        <a:bodyPr/>
        <a:lstStyle/>
        <a:p>
          <a:endParaRPr lang="es-PE"/>
        </a:p>
      </dgm:t>
    </dgm:pt>
    <dgm:pt modelId="{93902FDF-B683-4981-922D-EEF89A62E9F4}">
      <dgm:prSet phldrT="[Texto]"/>
      <dgm:spPr/>
      <dgm:t>
        <a:bodyPr/>
        <a:lstStyle/>
        <a:p>
          <a:r>
            <a:rPr lang="es-PE" dirty="0"/>
            <a:t>3.2.1. Planos Arquitectura</a:t>
          </a:r>
        </a:p>
      </dgm:t>
    </dgm:pt>
    <dgm:pt modelId="{79B93889-4BB5-41B8-A9FB-0F7A937CE93B}" type="parTrans" cxnId="{46735E57-8016-4798-98CA-E414A3C54FD4}">
      <dgm:prSet/>
      <dgm:spPr/>
      <dgm:t>
        <a:bodyPr/>
        <a:lstStyle/>
        <a:p>
          <a:endParaRPr lang="es-PE"/>
        </a:p>
      </dgm:t>
    </dgm:pt>
    <dgm:pt modelId="{44D4346F-8852-43AA-8BFB-B08932588347}" type="sibTrans" cxnId="{46735E57-8016-4798-98CA-E414A3C54FD4}">
      <dgm:prSet/>
      <dgm:spPr/>
      <dgm:t>
        <a:bodyPr/>
        <a:lstStyle/>
        <a:p>
          <a:endParaRPr lang="es-PE"/>
        </a:p>
      </dgm:t>
    </dgm:pt>
    <dgm:pt modelId="{254FA3C2-0C05-4EE6-BC48-5D0E8A4A0D0D}">
      <dgm:prSet phldrT="[Texto]"/>
      <dgm:spPr/>
      <dgm:t>
        <a:bodyPr/>
        <a:lstStyle/>
        <a:p>
          <a:r>
            <a:rPr lang="es-PE" dirty="0"/>
            <a:t>3.2.2. Planos Electricidad</a:t>
          </a:r>
        </a:p>
      </dgm:t>
    </dgm:pt>
    <dgm:pt modelId="{5C10CF7F-50C6-4593-9D54-5DC61B04E268}" type="parTrans" cxnId="{4942659C-DA84-41C7-AD57-2CA2A8F07923}">
      <dgm:prSet/>
      <dgm:spPr/>
      <dgm:t>
        <a:bodyPr/>
        <a:lstStyle/>
        <a:p>
          <a:endParaRPr lang="es-PE"/>
        </a:p>
      </dgm:t>
    </dgm:pt>
    <dgm:pt modelId="{4DDC68E9-BB21-474B-8924-98E96C189E74}" type="sibTrans" cxnId="{4942659C-DA84-41C7-AD57-2CA2A8F07923}">
      <dgm:prSet/>
      <dgm:spPr/>
      <dgm:t>
        <a:bodyPr/>
        <a:lstStyle/>
        <a:p>
          <a:endParaRPr lang="es-PE"/>
        </a:p>
      </dgm:t>
    </dgm:pt>
    <dgm:pt modelId="{7DD0BF3E-1792-4618-B578-A70566C1C0C2}">
      <dgm:prSet phldrT="[Texto]"/>
      <dgm:spPr/>
      <dgm:t>
        <a:bodyPr/>
        <a:lstStyle/>
        <a:p>
          <a:r>
            <a:rPr lang="es-PE" dirty="0"/>
            <a:t>6.1. Publicidad RRSS</a:t>
          </a:r>
        </a:p>
      </dgm:t>
    </dgm:pt>
    <dgm:pt modelId="{8ACBA576-49E3-4FA4-AB71-D28B26F5628A}" type="parTrans" cxnId="{D8F06B69-398F-42AC-A2BF-22ED70EE389A}">
      <dgm:prSet/>
      <dgm:spPr/>
      <dgm:t>
        <a:bodyPr/>
        <a:lstStyle/>
        <a:p>
          <a:endParaRPr lang="es-PE"/>
        </a:p>
      </dgm:t>
    </dgm:pt>
    <dgm:pt modelId="{DA480F54-5EAE-468B-A6D9-A8FCB2F3239B}" type="sibTrans" cxnId="{D8F06B69-398F-42AC-A2BF-22ED70EE389A}">
      <dgm:prSet/>
      <dgm:spPr/>
      <dgm:t>
        <a:bodyPr/>
        <a:lstStyle/>
        <a:p>
          <a:endParaRPr lang="es-PE"/>
        </a:p>
      </dgm:t>
    </dgm:pt>
    <dgm:pt modelId="{8B9AE11A-9F8E-4E22-8C5A-173FA0927889}">
      <dgm:prSet phldrT="[Texto]"/>
      <dgm:spPr/>
      <dgm:t>
        <a:bodyPr/>
        <a:lstStyle/>
        <a:p>
          <a:r>
            <a:rPr lang="es-PE" dirty="0"/>
            <a:t>6.2. Evento</a:t>
          </a:r>
        </a:p>
      </dgm:t>
    </dgm:pt>
    <dgm:pt modelId="{109AEED9-FF3A-4059-B10F-EF719A714B7F}" type="parTrans" cxnId="{44374C3A-2F06-4F2F-A2FF-022C69ACEC8C}">
      <dgm:prSet/>
      <dgm:spPr/>
      <dgm:t>
        <a:bodyPr/>
        <a:lstStyle/>
        <a:p>
          <a:endParaRPr lang="es-PE"/>
        </a:p>
      </dgm:t>
    </dgm:pt>
    <dgm:pt modelId="{1C8A8891-FFF4-455E-9AAF-E9F206F8B5B6}" type="sibTrans" cxnId="{44374C3A-2F06-4F2F-A2FF-022C69ACEC8C}">
      <dgm:prSet/>
      <dgm:spPr/>
      <dgm:t>
        <a:bodyPr/>
        <a:lstStyle/>
        <a:p>
          <a:endParaRPr lang="es-PE"/>
        </a:p>
      </dgm:t>
    </dgm:pt>
    <dgm:pt modelId="{313B2F24-169A-4D62-A18F-547D8A1A127C}">
      <dgm:prSet phldrT="[Texto]"/>
      <dgm:spPr/>
      <dgm:t>
        <a:bodyPr/>
        <a:lstStyle/>
        <a:p>
          <a:r>
            <a:rPr lang="es-PE" dirty="0"/>
            <a:t>5.1.1. Acabados Interiores</a:t>
          </a:r>
        </a:p>
      </dgm:t>
    </dgm:pt>
    <dgm:pt modelId="{76CD4653-C79A-4E92-97FA-963C2684B4C1}" type="parTrans" cxnId="{87299291-5307-4392-AA4B-5CD7A904111E}">
      <dgm:prSet/>
      <dgm:spPr/>
      <dgm:t>
        <a:bodyPr/>
        <a:lstStyle/>
        <a:p>
          <a:endParaRPr lang="es-PE"/>
        </a:p>
      </dgm:t>
    </dgm:pt>
    <dgm:pt modelId="{57FEF35D-3A0B-4980-A8D7-F1686DBAEB07}" type="sibTrans" cxnId="{87299291-5307-4392-AA4B-5CD7A904111E}">
      <dgm:prSet/>
      <dgm:spPr/>
      <dgm:t>
        <a:bodyPr/>
        <a:lstStyle/>
        <a:p>
          <a:endParaRPr lang="es-PE"/>
        </a:p>
      </dgm:t>
    </dgm:pt>
    <dgm:pt modelId="{4892C167-8F58-4A6D-B1C2-070CB25071B5}">
      <dgm:prSet phldrT="[Texto]"/>
      <dgm:spPr/>
      <dgm:t>
        <a:bodyPr/>
        <a:lstStyle/>
        <a:p>
          <a:r>
            <a:rPr lang="es-PE" dirty="0"/>
            <a:t>5.1.2. Acabados Exteriores</a:t>
          </a:r>
        </a:p>
      </dgm:t>
    </dgm:pt>
    <dgm:pt modelId="{9F338DBE-F6C0-48BD-89DF-3E66009D6D4A}" type="parTrans" cxnId="{F9ACB263-BC29-4B39-804E-6C097FBFA287}">
      <dgm:prSet/>
      <dgm:spPr/>
      <dgm:t>
        <a:bodyPr/>
        <a:lstStyle/>
        <a:p>
          <a:endParaRPr lang="es-PE"/>
        </a:p>
      </dgm:t>
    </dgm:pt>
    <dgm:pt modelId="{D9B0EB75-CD14-472C-9854-F378C5D6E960}" type="sibTrans" cxnId="{F9ACB263-BC29-4B39-804E-6C097FBFA287}">
      <dgm:prSet/>
      <dgm:spPr/>
      <dgm:t>
        <a:bodyPr/>
        <a:lstStyle/>
        <a:p>
          <a:endParaRPr lang="es-PE"/>
        </a:p>
      </dgm:t>
    </dgm:pt>
    <dgm:pt modelId="{5E6C52B9-2B01-48F9-8809-CDDA7C4BB234}" type="pres">
      <dgm:prSet presAssocID="{F5D70F9B-F705-4307-9731-585E9C829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CDDA8F-2C06-4A16-8A8E-D154228649CB}" type="pres">
      <dgm:prSet presAssocID="{7318F593-0E71-4421-A605-8194A5F9BB4E}" presName="hierRoot1" presStyleCnt="0">
        <dgm:presLayoutVars>
          <dgm:hierBranch val="init"/>
        </dgm:presLayoutVars>
      </dgm:prSet>
      <dgm:spPr/>
    </dgm:pt>
    <dgm:pt modelId="{E99F89AD-D1F9-4D6D-854F-16887DB62321}" type="pres">
      <dgm:prSet presAssocID="{7318F593-0E71-4421-A605-8194A5F9BB4E}" presName="rootComposite1" presStyleCnt="0"/>
      <dgm:spPr/>
    </dgm:pt>
    <dgm:pt modelId="{05D76B2D-3759-4427-9F34-4D8A9950F359}" type="pres">
      <dgm:prSet presAssocID="{7318F593-0E71-4421-A605-8194A5F9BB4E}" presName="rootText1" presStyleLbl="node0" presStyleIdx="0" presStyleCnt="1">
        <dgm:presLayoutVars>
          <dgm:chPref val="3"/>
        </dgm:presLayoutVars>
      </dgm:prSet>
      <dgm:spPr/>
    </dgm:pt>
    <dgm:pt modelId="{820035A8-C2B5-4544-9EC5-CEE67AFDD9F2}" type="pres">
      <dgm:prSet presAssocID="{7318F593-0E71-4421-A605-8194A5F9BB4E}" presName="rootConnector1" presStyleLbl="node1" presStyleIdx="0" presStyleCnt="0"/>
      <dgm:spPr/>
    </dgm:pt>
    <dgm:pt modelId="{1E02C59A-8ECD-4296-A597-1EADC19DF448}" type="pres">
      <dgm:prSet presAssocID="{7318F593-0E71-4421-A605-8194A5F9BB4E}" presName="hierChild2" presStyleCnt="0"/>
      <dgm:spPr/>
    </dgm:pt>
    <dgm:pt modelId="{1A41C705-E97B-4DA6-998F-1F4494C79449}" type="pres">
      <dgm:prSet presAssocID="{D62AC649-0697-48EB-B7A2-083F98B731B4}" presName="Name37" presStyleLbl="parChTrans1D2" presStyleIdx="0" presStyleCnt="6"/>
      <dgm:spPr/>
    </dgm:pt>
    <dgm:pt modelId="{C075CEF5-E939-4C68-B15C-4121B7C93A11}" type="pres">
      <dgm:prSet presAssocID="{763DA0F9-8BCE-49F2-AEBA-234A9FCE11C4}" presName="hierRoot2" presStyleCnt="0">
        <dgm:presLayoutVars>
          <dgm:hierBranch val="init"/>
        </dgm:presLayoutVars>
      </dgm:prSet>
      <dgm:spPr/>
    </dgm:pt>
    <dgm:pt modelId="{93F131B7-3300-44FF-A0EB-2A6CA344D794}" type="pres">
      <dgm:prSet presAssocID="{763DA0F9-8BCE-49F2-AEBA-234A9FCE11C4}" presName="rootComposite" presStyleCnt="0"/>
      <dgm:spPr/>
    </dgm:pt>
    <dgm:pt modelId="{75B3A420-9FE8-4CE2-BE27-7E67FA648629}" type="pres">
      <dgm:prSet presAssocID="{763DA0F9-8BCE-49F2-AEBA-234A9FCE11C4}" presName="rootText" presStyleLbl="node2" presStyleIdx="0" presStyleCnt="6">
        <dgm:presLayoutVars>
          <dgm:chPref val="3"/>
        </dgm:presLayoutVars>
      </dgm:prSet>
      <dgm:spPr/>
    </dgm:pt>
    <dgm:pt modelId="{31C1F1E0-EA78-470B-8244-B8894B77BE56}" type="pres">
      <dgm:prSet presAssocID="{763DA0F9-8BCE-49F2-AEBA-234A9FCE11C4}" presName="rootConnector" presStyleLbl="node2" presStyleIdx="0" presStyleCnt="6"/>
      <dgm:spPr/>
    </dgm:pt>
    <dgm:pt modelId="{1AD73E04-C122-4DAF-B105-5C6B080201E2}" type="pres">
      <dgm:prSet presAssocID="{763DA0F9-8BCE-49F2-AEBA-234A9FCE11C4}" presName="hierChild4" presStyleCnt="0"/>
      <dgm:spPr/>
    </dgm:pt>
    <dgm:pt modelId="{EEDE8C23-B3AA-4AA2-B846-717B0010B511}" type="pres">
      <dgm:prSet presAssocID="{0B122588-4DEA-4285-A90D-D4340A093E78}" presName="Name37" presStyleLbl="parChTrans1D3" presStyleIdx="0" presStyleCnt="13"/>
      <dgm:spPr/>
    </dgm:pt>
    <dgm:pt modelId="{30BAA966-8179-4B50-AB61-721D3C740F58}" type="pres">
      <dgm:prSet presAssocID="{6BF75528-A8EC-4955-868A-1315C5C06655}" presName="hierRoot2" presStyleCnt="0">
        <dgm:presLayoutVars>
          <dgm:hierBranch val="init"/>
        </dgm:presLayoutVars>
      </dgm:prSet>
      <dgm:spPr/>
    </dgm:pt>
    <dgm:pt modelId="{0D4CDA76-2460-47B2-A571-B6880A59F9D2}" type="pres">
      <dgm:prSet presAssocID="{6BF75528-A8EC-4955-868A-1315C5C06655}" presName="rootComposite" presStyleCnt="0"/>
      <dgm:spPr/>
    </dgm:pt>
    <dgm:pt modelId="{232AD238-A696-4B30-986D-A68488B36848}" type="pres">
      <dgm:prSet presAssocID="{6BF75528-A8EC-4955-868A-1315C5C06655}" presName="rootText" presStyleLbl="node3" presStyleIdx="0" presStyleCnt="13">
        <dgm:presLayoutVars>
          <dgm:chPref val="3"/>
        </dgm:presLayoutVars>
      </dgm:prSet>
      <dgm:spPr/>
    </dgm:pt>
    <dgm:pt modelId="{4770A6C0-CA10-4143-AFA2-F6C177D5891D}" type="pres">
      <dgm:prSet presAssocID="{6BF75528-A8EC-4955-868A-1315C5C06655}" presName="rootConnector" presStyleLbl="node3" presStyleIdx="0" presStyleCnt="13"/>
      <dgm:spPr/>
    </dgm:pt>
    <dgm:pt modelId="{61B352E1-FD7D-458E-B38F-E7CCDE726FE8}" type="pres">
      <dgm:prSet presAssocID="{6BF75528-A8EC-4955-868A-1315C5C06655}" presName="hierChild4" presStyleCnt="0"/>
      <dgm:spPr/>
    </dgm:pt>
    <dgm:pt modelId="{46CF1DA2-5829-4468-A582-7E7C88EE28FE}" type="pres">
      <dgm:prSet presAssocID="{6BF75528-A8EC-4955-868A-1315C5C06655}" presName="hierChild5" presStyleCnt="0"/>
      <dgm:spPr/>
    </dgm:pt>
    <dgm:pt modelId="{BB496B53-05C0-4499-B417-DB2C1443A29E}" type="pres">
      <dgm:prSet presAssocID="{2D61E845-0D0D-4781-A6E6-A44E18493E63}" presName="Name37" presStyleLbl="parChTrans1D3" presStyleIdx="1" presStyleCnt="13"/>
      <dgm:spPr/>
    </dgm:pt>
    <dgm:pt modelId="{FA944700-B3EF-4519-AA29-115CC186499D}" type="pres">
      <dgm:prSet presAssocID="{BDC69D06-16E5-45B2-A569-77D14339A189}" presName="hierRoot2" presStyleCnt="0">
        <dgm:presLayoutVars>
          <dgm:hierBranch val="init"/>
        </dgm:presLayoutVars>
      </dgm:prSet>
      <dgm:spPr/>
    </dgm:pt>
    <dgm:pt modelId="{5678F471-1293-4F80-8C01-398A9D034FB0}" type="pres">
      <dgm:prSet presAssocID="{BDC69D06-16E5-45B2-A569-77D14339A189}" presName="rootComposite" presStyleCnt="0"/>
      <dgm:spPr/>
    </dgm:pt>
    <dgm:pt modelId="{7A941E30-B305-4765-841E-332F960B6174}" type="pres">
      <dgm:prSet presAssocID="{BDC69D06-16E5-45B2-A569-77D14339A189}" presName="rootText" presStyleLbl="node3" presStyleIdx="1" presStyleCnt="13">
        <dgm:presLayoutVars>
          <dgm:chPref val="3"/>
        </dgm:presLayoutVars>
      </dgm:prSet>
      <dgm:spPr/>
    </dgm:pt>
    <dgm:pt modelId="{B9A2AB4A-FA7D-4B21-8093-7AD65B84222A}" type="pres">
      <dgm:prSet presAssocID="{BDC69D06-16E5-45B2-A569-77D14339A189}" presName="rootConnector" presStyleLbl="node3" presStyleIdx="1" presStyleCnt="13"/>
      <dgm:spPr/>
    </dgm:pt>
    <dgm:pt modelId="{FD5BA6A2-1D73-46D4-BA5D-2A6EE1299C2A}" type="pres">
      <dgm:prSet presAssocID="{BDC69D06-16E5-45B2-A569-77D14339A189}" presName="hierChild4" presStyleCnt="0"/>
      <dgm:spPr/>
    </dgm:pt>
    <dgm:pt modelId="{140704E8-60E1-46EA-B1EC-8035D732AD1A}" type="pres">
      <dgm:prSet presAssocID="{BDC69D06-16E5-45B2-A569-77D14339A189}" presName="hierChild5" presStyleCnt="0"/>
      <dgm:spPr/>
    </dgm:pt>
    <dgm:pt modelId="{75CEEFA8-9BD5-4A35-8C58-6FA21702567B}" type="pres">
      <dgm:prSet presAssocID="{C5098D25-EBB8-4318-B665-DFD0D5FAE07D}" presName="Name37" presStyleLbl="parChTrans1D3" presStyleIdx="2" presStyleCnt="13"/>
      <dgm:spPr/>
    </dgm:pt>
    <dgm:pt modelId="{F4793CCA-8D14-4CCB-8826-574329844A2C}" type="pres">
      <dgm:prSet presAssocID="{29A39FE6-B001-40AA-939F-3430C0090621}" presName="hierRoot2" presStyleCnt="0">
        <dgm:presLayoutVars>
          <dgm:hierBranch val="init"/>
        </dgm:presLayoutVars>
      </dgm:prSet>
      <dgm:spPr/>
    </dgm:pt>
    <dgm:pt modelId="{513294B9-1D30-494D-BE59-AF553F706BCF}" type="pres">
      <dgm:prSet presAssocID="{29A39FE6-B001-40AA-939F-3430C0090621}" presName="rootComposite" presStyleCnt="0"/>
      <dgm:spPr/>
    </dgm:pt>
    <dgm:pt modelId="{DAC91167-F134-491E-9406-9E32946895FD}" type="pres">
      <dgm:prSet presAssocID="{29A39FE6-B001-40AA-939F-3430C0090621}" presName="rootText" presStyleLbl="node3" presStyleIdx="2" presStyleCnt="13">
        <dgm:presLayoutVars>
          <dgm:chPref val="3"/>
        </dgm:presLayoutVars>
      </dgm:prSet>
      <dgm:spPr/>
    </dgm:pt>
    <dgm:pt modelId="{2B80B926-57C5-46D6-8ADF-54C92652D517}" type="pres">
      <dgm:prSet presAssocID="{29A39FE6-B001-40AA-939F-3430C0090621}" presName="rootConnector" presStyleLbl="node3" presStyleIdx="2" presStyleCnt="13"/>
      <dgm:spPr/>
    </dgm:pt>
    <dgm:pt modelId="{AE72C961-6101-4214-AF34-9BAFD953B09A}" type="pres">
      <dgm:prSet presAssocID="{29A39FE6-B001-40AA-939F-3430C0090621}" presName="hierChild4" presStyleCnt="0"/>
      <dgm:spPr/>
    </dgm:pt>
    <dgm:pt modelId="{40768F2A-2AC4-4CE5-B6C2-DF002420368E}" type="pres">
      <dgm:prSet presAssocID="{29A39FE6-B001-40AA-939F-3430C0090621}" presName="hierChild5" presStyleCnt="0"/>
      <dgm:spPr/>
    </dgm:pt>
    <dgm:pt modelId="{C2BD2D74-2997-46D5-8FF9-F3B9FBD724C0}" type="pres">
      <dgm:prSet presAssocID="{763DA0F9-8BCE-49F2-AEBA-234A9FCE11C4}" presName="hierChild5" presStyleCnt="0"/>
      <dgm:spPr/>
    </dgm:pt>
    <dgm:pt modelId="{EAEC9F22-C0B1-4A4D-BF89-431B143F4CE8}" type="pres">
      <dgm:prSet presAssocID="{B55ADF54-CEAD-4CF5-BE31-01AD8C7F77CA}" presName="Name37" presStyleLbl="parChTrans1D2" presStyleIdx="1" presStyleCnt="6"/>
      <dgm:spPr/>
    </dgm:pt>
    <dgm:pt modelId="{59FC34A2-CD33-4E2A-961F-64F6167F9D78}" type="pres">
      <dgm:prSet presAssocID="{64DED406-EBC8-4132-9D6A-2C45640D7837}" presName="hierRoot2" presStyleCnt="0">
        <dgm:presLayoutVars>
          <dgm:hierBranch val="init"/>
        </dgm:presLayoutVars>
      </dgm:prSet>
      <dgm:spPr/>
    </dgm:pt>
    <dgm:pt modelId="{F840F6D6-A71D-4164-BCED-11F4D08161FC}" type="pres">
      <dgm:prSet presAssocID="{64DED406-EBC8-4132-9D6A-2C45640D7837}" presName="rootComposite" presStyleCnt="0"/>
      <dgm:spPr/>
    </dgm:pt>
    <dgm:pt modelId="{7D4171A2-4DC3-4AA9-8036-870217A665B9}" type="pres">
      <dgm:prSet presAssocID="{64DED406-EBC8-4132-9D6A-2C45640D7837}" presName="rootText" presStyleLbl="node2" presStyleIdx="1" presStyleCnt="6">
        <dgm:presLayoutVars>
          <dgm:chPref val="3"/>
        </dgm:presLayoutVars>
      </dgm:prSet>
      <dgm:spPr/>
    </dgm:pt>
    <dgm:pt modelId="{DE08440F-7C1D-4600-82F1-86F9E5575FBF}" type="pres">
      <dgm:prSet presAssocID="{64DED406-EBC8-4132-9D6A-2C45640D7837}" presName="rootConnector" presStyleLbl="node2" presStyleIdx="1" presStyleCnt="6"/>
      <dgm:spPr/>
    </dgm:pt>
    <dgm:pt modelId="{4C969199-0031-42E7-A7D6-1A5BA95BCF47}" type="pres">
      <dgm:prSet presAssocID="{64DED406-EBC8-4132-9D6A-2C45640D7837}" presName="hierChild4" presStyleCnt="0"/>
      <dgm:spPr/>
    </dgm:pt>
    <dgm:pt modelId="{AAA0B3CC-F8A7-4867-8305-30B93966C4A7}" type="pres">
      <dgm:prSet presAssocID="{EB028F39-31A4-4D35-BC0A-62CC431B208B}" presName="Name37" presStyleLbl="parChTrans1D3" presStyleIdx="3" presStyleCnt="13"/>
      <dgm:spPr/>
    </dgm:pt>
    <dgm:pt modelId="{64A14663-BC54-4FC0-92BD-FAF7F6D35FFE}" type="pres">
      <dgm:prSet presAssocID="{0F25B194-C310-400E-8E48-D312FF16188F}" presName="hierRoot2" presStyleCnt="0">
        <dgm:presLayoutVars>
          <dgm:hierBranch val="init"/>
        </dgm:presLayoutVars>
      </dgm:prSet>
      <dgm:spPr/>
    </dgm:pt>
    <dgm:pt modelId="{32502414-AD70-44AA-9BCD-A29D26FF9DCA}" type="pres">
      <dgm:prSet presAssocID="{0F25B194-C310-400E-8E48-D312FF16188F}" presName="rootComposite" presStyleCnt="0"/>
      <dgm:spPr/>
    </dgm:pt>
    <dgm:pt modelId="{180E7280-AB80-4C04-8A6D-5FBAAA41F093}" type="pres">
      <dgm:prSet presAssocID="{0F25B194-C310-400E-8E48-D312FF16188F}" presName="rootText" presStyleLbl="node3" presStyleIdx="3" presStyleCnt="13">
        <dgm:presLayoutVars>
          <dgm:chPref val="3"/>
        </dgm:presLayoutVars>
      </dgm:prSet>
      <dgm:spPr/>
    </dgm:pt>
    <dgm:pt modelId="{10DDB648-64F2-475C-B7A4-01912EAE8563}" type="pres">
      <dgm:prSet presAssocID="{0F25B194-C310-400E-8E48-D312FF16188F}" presName="rootConnector" presStyleLbl="node3" presStyleIdx="3" presStyleCnt="13"/>
      <dgm:spPr/>
    </dgm:pt>
    <dgm:pt modelId="{E770B33E-D83D-445B-B1E4-BEAEBE47B00E}" type="pres">
      <dgm:prSet presAssocID="{0F25B194-C310-400E-8E48-D312FF16188F}" presName="hierChild4" presStyleCnt="0"/>
      <dgm:spPr/>
    </dgm:pt>
    <dgm:pt modelId="{75F89B1B-B63D-455A-86F4-79C6E0914209}" type="pres">
      <dgm:prSet presAssocID="{0F25B194-C310-400E-8E48-D312FF16188F}" presName="hierChild5" presStyleCnt="0"/>
      <dgm:spPr/>
    </dgm:pt>
    <dgm:pt modelId="{6CCF783A-D9BE-4C4A-9EFD-81BE9E510C1A}" type="pres">
      <dgm:prSet presAssocID="{753078F1-9CDF-47A7-9316-248B0AD8066E}" presName="Name37" presStyleLbl="parChTrans1D3" presStyleIdx="4" presStyleCnt="13"/>
      <dgm:spPr/>
    </dgm:pt>
    <dgm:pt modelId="{BEED9CF9-50D1-4AA2-98B8-5C5907BD8FE6}" type="pres">
      <dgm:prSet presAssocID="{5E5869A1-1349-4A76-8B97-3C8099DDEC6F}" presName="hierRoot2" presStyleCnt="0">
        <dgm:presLayoutVars>
          <dgm:hierBranch val="init"/>
        </dgm:presLayoutVars>
      </dgm:prSet>
      <dgm:spPr/>
    </dgm:pt>
    <dgm:pt modelId="{C2007CC2-ABA5-4885-A488-11452826C786}" type="pres">
      <dgm:prSet presAssocID="{5E5869A1-1349-4A76-8B97-3C8099DDEC6F}" presName="rootComposite" presStyleCnt="0"/>
      <dgm:spPr/>
    </dgm:pt>
    <dgm:pt modelId="{8181E3C8-0C61-4269-AE72-8F48C2A543E6}" type="pres">
      <dgm:prSet presAssocID="{5E5869A1-1349-4A76-8B97-3C8099DDEC6F}" presName="rootText" presStyleLbl="node3" presStyleIdx="4" presStyleCnt="13">
        <dgm:presLayoutVars>
          <dgm:chPref val="3"/>
        </dgm:presLayoutVars>
      </dgm:prSet>
      <dgm:spPr/>
    </dgm:pt>
    <dgm:pt modelId="{2AF14595-FE71-4807-8FD3-7E93FF5F717A}" type="pres">
      <dgm:prSet presAssocID="{5E5869A1-1349-4A76-8B97-3C8099DDEC6F}" presName="rootConnector" presStyleLbl="node3" presStyleIdx="4" presStyleCnt="13"/>
      <dgm:spPr/>
    </dgm:pt>
    <dgm:pt modelId="{5E600C55-20F8-45AC-9BAC-93CDB75336A4}" type="pres">
      <dgm:prSet presAssocID="{5E5869A1-1349-4A76-8B97-3C8099DDEC6F}" presName="hierChild4" presStyleCnt="0"/>
      <dgm:spPr/>
    </dgm:pt>
    <dgm:pt modelId="{60250113-A967-472D-B52B-EFC1928CC653}" type="pres">
      <dgm:prSet presAssocID="{5E5869A1-1349-4A76-8B97-3C8099DDEC6F}" presName="hierChild5" presStyleCnt="0"/>
      <dgm:spPr/>
    </dgm:pt>
    <dgm:pt modelId="{9AF48225-7B2B-464E-B99D-06C23FB3751C}" type="pres">
      <dgm:prSet presAssocID="{64DED406-EBC8-4132-9D6A-2C45640D7837}" presName="hierChild5" presStyleCnt="0"/>
      <dgm:spPr/>
    </dgm:pt>
    <dgm:pt modelId="{5C1F8494-673D-4F5B-B9BD-D27FB9FCFB89}" type="pres">
      <dgm:prSet presAssocID="{C87E7DA1-A09B-40FD-B6C9-C206D87212F4}" presName="Name37" presStyleLbl="parChTrans1D2" presStyleIdx="2" presStyleCnt="6"/>
      <dgm:spPr/>
    </dgm:pt>
    <dgm:pt modelId="{EBEB1DCA-031B-408E-AEA4-CD7B4A4641F3}" type="pres">
      <dgm:prSet presAssocID="{6C050ADD-1248-4726-B913-03D6AA2B16D0}" presName="hierRoot2" presStyleCnt="0">
        <dgm:presLayoutVars>
          <dgm:hierBranch val="init"/>
        </dgm:presLayoutVars>
      </dgm:prSet>
      <dgm:spPr/>
    </dgm:pt>
    <dgm:pt modelId="{B1E59757-AE81-4781-B9DE-B953C32EF54D}" type="pres">
      <dgm:prSet presAssocID="{6C050ADD-1248-4726-B913-03D6AA2B16D0}" presName="rootComposite" presStyleCnt="0"/>
      <dgm:spPr/>
    </dgm:pt>
    <dgm:pt modelId="{03A49FF1-B433-48B8-877E-8A0C5AE9519B}" type="pres">
      <dgm:prSet presAssocID="{6C050ADD-1248-4726-B913-03D6AA2B16D0}" presName="rootText" presStyleLbl="node2" presStyleIdx="2" presStyleCnt="6">
        <dgm:presLayoutVars>
          <dgm:chPref val="3"/>
        </dgm:presLayoutVars>
      </dgm:prSet>
      <dgm:spPr/>
    </dgm:pt>
    <dgm:pt modelId="{61E47740-787D-497A-8690-4245156EA110}" type="pres">
      <dgm:prSet presAssocID="{6C050ADD-1248-4726-B913-03D6AA2B16D0}" presName="rootConnector" presStyleLbl="node2" presStyleIdx="2" presStyleCnt="6"/>
      <dgm:spPr/>
    </dgm:pt>
    <dgm:pt modelId="{8AF849B2-90B5-4602-AA48-97C3369719D5}" type="pres">
      <dgm:prSet presAssocID="{6C050ADD-1248-4726-B913-03D6AA2B16D0}" presName="hierChild4" presStyleCnt="0"/>
      <dgm:spPr/>
    </dgm:pt>
    <dgm:pt modelId="{AFF2ED15-B951-4701-AACB-DA8C45E5AE10}" type="pres">
      <dgm:prSet presAssocID="{BD45C264-6C0D-4252-8C99-C49439B4864D}" presName="Name37" presStyleLbl="parChTrans1D3" presStyleIdx="5" presStyleCnt="13"/>
      <dgm:spPr/>
    </dgm:pt>
    <dgm:pt modelId="{5DF61F9E-3879-418C-B06C-574862EC2FC8}" type="pres">
      <dgm:prSet presAssocID="{8AEA4B8F-8031-432D-9D92-35A771F50788}" presName="hierRoot2" presStyleCnt="0">
        <dgm:presLayoutVars>
          <dgm:hierBranch val="init"/>
        </dgm:presLayoutVars>
      </dgm:prSet>
      <dgm:spPr/>
    </dgm:pt>
    <dgm:pt modelId="{36A63A85-904A-44A7-A74B-CBE7152B2E3B}" type="pres">
      <dgm:prSet presAssocID="{8AEA4B8F-8031-432D-9D92-35A771F50788}" presName="rootComposite" presStyleCnt="0"/>
      <dgm:spPr/>
    </dgm:pt>
    <dgm:pt modelId="{30736FF4-A0B9-4C03-A9DE-6B348FE33F04}" type="pres">
      <dgm:prSet presAssocID="{8AEA4B8F-8031-432D-9D92-35A771F50788}" presName="rootText" presStyleLbl="node3" presStyleIdx="5" presStyleCnt="13">
        <dgm:presLayoutVars>
          <dgm:chPref val="3"/>
        </dgm:presLayoutVars>
      </dgm:prSet>
      <dgm:spPr/>
    </dgm:pt>
    <dgm:pt modelId="{683B67ED-DC7B-4388-88B9-9F92942C3A0C}" type="pres">
      <dgm:prSet presAssocID="{8AEA4B8F-8031-432D-9D92-35A771F50788}" presName="rootConnector" presStyleLbl="node3" presStyleIdx="5" presStyleCnt="13"/>
      <dgm:spPr/>
    </dgm:pt>
    <dgm:pt modelId="{C3E6F287-EC2A-49E3-9357-C9A6FDAB2313}" type="pres">
      <dgm:prSet presAssocID="{8AEA4B8F-8031-432D-9D92-35A771F50788}" presName="hierChild4" presStyleCnt="0"/>
      <dgm:spPr/>
    </dgm:pt>
    <dgm:pt modelId="{7F263ABD-050A-411C-B78A-2338ADF117F2}" type="pres">
      <dgm:prSet presAssocID="{8AEA4B8F-8031-432D-9D92-35A771F50788}" presName="hierChild5" presStyleCnt="0"/>
      <dgm:spPr/>
    </dgm:pt>
    <dgm:pt modelId="{294BBE84-5515-4F0A-9898-F4A485E8FD6D}" type="pres">
      <dgm:prSet presAssocID="{A9ECD53F-DD83-47F6-A4C3-DEA257EBAEAA}" presName="Name37" presStyleLbl="parChTrans1D3" presStyleIdx="6" presStyleCnt="13"/>
      <dgm:spPr/>
    </dgm:pt>
    <dgm:pt modelId="{E5EAEAE4-746F-4D10-9230-BAA7596C19C5}" type="pres">
      <dgm:prSet presAssocID="{F798A234-C124-4174-B8BB-04EE136A503E}" presName="hierRoot2" presStyleCnt="0">
        <dgm:presLayoutVars>
          <dgm:hierBranch val="init"/>
        </dgm:presLayoutVars>
      </dgm:prSet>
      <dgm:spPr/>
    </dgm:pt>
    <dgm:pt modelId="{BFF90AD6-33FB-4497-AEE3-8B86DEC7E8AC}" type="pres">
      <dgm:prSet presAssocID="{F798A234-C124-4174-B8BB-04EE136A503E}" presName="rootComposite" presStyleCnt="0"/>
      <dgm:spPr/>
    </dgm:pt>
    <dgm:pt modelId="{99979244-D8BE-4B32-9551-8ABDD0E6188E}" type="pres">
      <dgm:prSet presAssocID="{F798A234-C124-4174-B8BB-04EE136A503E}" presName="rootText" presStyleLbl="node3" presStyleIdx="6" presStyleCnt="13">
        <dgm:presLayoutVars>
          <dgm:chPref val="3"/>
        </dgm:presLayoutVars>
      </dgm:prSet>
      <dgm:spPr/>
    </dgm:pt>
    <dgm:pt modelId="{7E7F05A3-330B-4830-B008-7F104A4048A8}" type="pres">
      <dgm:prSet presAssocID="{F798A234-C124-4174-B8BB-04EE136A503E}" presName="rootConnector" presStyleLbl="node3" presStyleIdx="6" presStyleCnt="13"/>
      <dgm:spPr/>
    </dgm:pt>
    <dgm:pt modelId="{3E829277-7A24-48B9-935E-3BBFA1D0CD9B}" type="pres">
      <dgm:prSet presAssocID="{F798A234-C124-4174-B8BB-04EE136A503E}" presName="hierChild4" presStyleCnt="0"/>
      <dgm:spPr/>
    </dgm:pt>
    <dgm:pt modelId="{2E8E9CA0-B347-4810-BD24-95AC7A94B030}" type="pres">
      <dgm:prSet presAssocID="{79B93889-4BB5-41B8-A9FB-0F7A937CE93B}" presName="Name37" presStyleLbl="parChTrans1D4" presStyleIdx="0" presStyleCnt="4"/>
      <dgm:spPr/>
    </dgm:pt>
    <dgm:pt modelId="{F19E42DE-BBA3-4B64-94FC-E91EC7281969}" type="pres">
      <dgm:prSet presAssocID="{93902FDF-B683-4981-922D-EEF89A62E9F4}" presName="hierRoot2" presStyleCnt="0">
        <dgm:presLayoutVars>
          <dgm:hierBranch val="init"/>
        </dgm:presLayoutVars>
      </dgm:prSet>
      <dgm:spPr/>
    </dgm:pt>
    <dgm:pt modelId="{6206F778-2809-4583-9C8E-0C7CD3E642F6}" type="pres">
      <dgm:prSet presAssocID="{93902FDF-B683-4981-922D-EEF89A62E9F4}" presName="rootComposite" presStyleCnt="0"/>
      <dgm:spPr/>
    </dgm:pt>
    <dgm:pt modelId="{0822368F-777A-4969-97AD-3099EF51606B}" type="pres">
      <dgm:prSet presAssocID="{93902FDF-B683-4981-922D-EEF89A62E9F4}" presName="rootText" presStyleLbl="node4" presStyleIdx="0" presStyleCnt="4">
        <dgm:presLayoutVars>
          <dgm:chPref val="3"/>
        </dgm:presLayoutVars>
      </dgm:prSet>
      <dgm:spPr/>
    </dgm:pt>
    <dgm:pt modelId="{B483040E-629A-4645-B4D3-62685F5B5152}" type="pres">
      <dgm:prSet presAssocID="{93902FDF-B683-4981-922D-EEF89A62E9F4}" presName="rootConnector" presStyleLbl="node4" presStyleIdx="0" presStyleCnt="4"/>
      <dgm:spPr/>
    </dgm:pt>
    <dgm:pt modelId="{172166C0-D4DD-4B5C-B4F9-D5125C465325}" type="pres">
      <dgm:prSet presAssocID="{93902FDF-B683-4981-922D-EEF89A62E9F4}" presName="hierChild4" presStyleCnt="0"/>
      <dgm:spPr/>
    </dgm:pt>
    <dgm:pt modelId="{E54A9C33-0C35-4095-A63C-A81B7AAEC7A6}" type="pres">
      <dgm:prSet presAssocID="{93902FDF-B683-4981-922D-EEF89A62E9F4}" presName="hierChild5" presStyleCnt="0"/>
      <dgm:spPr/>
    </dgm:pt>
    <dgm:pt modelId="{3C926194-E971-4FC6-AB91-92B6B2309123}" type="pres">
      <dgm:prSet presAssocID="{5C10CF7F-50C6-4593-9D54-5DC61B04E268}" presName="Name37" presStyleLbl="parChTrans1D4" presStyleIdx="1" presStyleCnt="4"/>
      <dgm:spPr/>
    </dgm:pt>
    <dgm:pt modelId="{D8A40F52-76DF-408C-9EC8-8021C550C8DB}" type="pres">
      <dgm:prSet presAssocID="{254FA3C2-0C05-4EE6-BC48-5D0E8A4A0D0D}" presName="hierRoot2" presStyleCnt="0">
        <dgm:presLayoutVars>
          <dgm:hierBranch val="init"/>
        </dgm:presLayoutVars>
      </dgm:prSet>
      <dgm:spPr/>
    </dgm:pt>
    <dgm:pt modelId="{FA94D74C-B3BD-45DF-B658-DC0FCAED487F}" type="pres">
      <dgm:prSet presAssocID="{254FA3C2-0C05-4EE6-BC48-5D0E8A4A0D0D}" presName="rootComposite" presStyleCnt="0"/>
      <dgm:spPr/>
    </dgm:pt>
    <dgm:pt modelId="{6104B10D-3BBE-437E-B447-A75D97EF1B9F}" type="pres">
      <dgm:prSet presAssocID="{254FA3C2-0C05-4EE6-BC48-5D0E8A4A0D0D}" presName="rootText" presStyleLbl="node4" presStyleIdx="1" presStyleCnt="4">
        <dgm:presLayoutVars>
          <dgm:chPref val="3"/>
        </dgm:presLayoutVars>
      </dgm:prSet>
      <dgm:spPr/>
    </dgm:pt>
    <dgm:pt modelId="{1E619606-C5FF-4600-A6BD-6E852B836CFA}" type="pres">
      <dgm:prSet presAssocID="{254FA3C2-0C05-4EE6-BC48-5D0E8A4A0D0D}" presName="rootConnector" presStyleLbl="node4" presStyleIdx="1" presStyleCnt="4"/>
      <dgm:spPr/>
    </dgm:pt>
    <dgm:pt modelId="{4E02CDD8-20C3-4342-9B4F-79577DE9CE0A}" type="pres">
      <dgm:prSet presAssocID="{254FA3C2-0C05-4EE6-BC48-5D0E8A4A0D0D}" presName="hierChild4" presStyleCnt="0"/>
      <dgm:spPr/>
    </dgm:pt>
    <dgm:pt modelId="{C9DCABD3-05B7-42BE-BF5E-887095BE394C}" type="pres">
      <dgm:prSet presAssocID="{254FA3C2-0C05-4EE6-BC48-5D0E8A4A0D0D}" presName="hierChild5" presStyleCnt="0"/>
      <dgm:spPr/>
    </dgm:pt>
    <dgm:pt modelId="{B94B564F-2F48-422F-A9A2-97FE76E6D29A}" type="pres">
      <dgm:prSet presAssocID="{F798A234-C124-4174-B8BB-04EE136A503E}" presName="hierChild5" presStyleCnt="0"/>
      <dgm:spPr/>
    </dgm:pt>
    <dgm:pt modelId="{3E7143E7-FC01-446F-9A01-014E6AEA8F62}" type="pres">
      <dgm:prSet presAssocID="{6C050ADD-1248-4726-B913-03D6AA2B16D0}" presName="hierChild5" presStyleCnt="0"/>
      <dgm:spPr/>
    </dgm:pt>
    <dgm:pt modelId="{3AFAFEB9-320F-4CE8-84CF-8D34A496C173}" type="pres">
      <dgm:prSet presAssocID="{CDC3CB55-7A70-4DB0-AF86-8B57DD970F8F}" presName="Name37" presStyleLbl="parChTrans1D2" presStyleIdx="3" presStyleCnt="6"/>
      <dgm:spPr/>
    </dgm:pt>
    <dgm:pt modelId="{800CE6A0-4EB5-452D-8516-380C3386B4F4}" type="pres">
      <dgm:prSet presAssocID="{443CA41B-4498-460B-AFC4-1B36FB9A2E4C}" presName="hierRoot2" presStyleCnt="0">
        <dgm:presLayoutVars>
          <dgm:hierBranch val="init"/>
        </dgm:presLayoutVars>
      </dgm:prSet>
      <dgm:spPr/>
    </dgm:pt>
    <dgm:pt modelId="{DD78FDE3-0E87-4744-8F35-776E48C90E08}" type="pres">
      <dgm:prSet presAssocID="{443CA41B-4498-460B-AFC4-1B36FB9A2E4C}" presName="rootComposite" presStyleCnt="0"/>
      <dgm:spPr/>
    </dgm:pt>
    <dgm:pt modelId="{65791851-04E8-4D88-B1E1-7CE5E957C5D2}" type="pres">
      <dgm:prSet presAssocID="{443CA41B-4498-460B-AFC4-1B36FB9A2E4C}" presName="rootText" presStyleLbl="node2" presStyleIdx="3" presStyleCnt="6">
        <dgm:presLayoutVars>
          <dgm:chPref val="3"/>
        </dgm:presLayoutVars>
      </dgm:prSet>
      <dgm:spPr/>
    </dgm:pt>
    <dgm:pt modelId="{765AD062-F3F4-4D45-B06B-EC8ACA7CAD13}" type="pres">
      <dgm:prSet presAssocID="{443CA41B-4498-460B-AFC4-1B36FB9A2E4C}" presName="rootConnector" presStyleLbl="node2" presStyleIdx="3" presStyleCnt="6"/>
      <dgm:spPr/>
    </dgm:pt>
    <dgm:pt modelId="{B9F3806D-EBBE-457A-B03A-F4452672F77E}" type="pres">
      <dgm:prSet presAssocID="{443CA41B-4498-460B-AFC4-1B36FB9A2E4C}" presName="hierChild4" presStyleCnt="0"/>
      <dgm:spPr/>
    </dgm:pt>
    <dgm:pt modelId="{2387E783-0E8F-4533-9E5A-826050D5CA36}" type="pres">
      <dgm:prSet presAssocID="{1C37734D-7F03-4618-ABDF-7E8B02701692}" presName="Name37" presStyleLbl="parChTrans1D3" presStyleIdx="7" presStyleCnt="13"/>
      <dgm:spPr/>
    </dgm:pt>
    <dgm:pt modelId="{0F420949-6E82-4521-B1AC-F83299262248}" type="pres">
      <dgm:prSet presAssocID="{73B94EBE-4C14-42FD-8415-5BADF794DC7F}" presName="hierRoot2" presStyleCnt="0">
        <dgm:presLayoutVars>
          <dgm:hierBranch val="init"/>
        </dgm:presLayoutVars>
      </dgm:prSet>
      <dgm:spPr/>
    </dgm:pt>
    <dgm:pt modelId="{BB223770-651D-4F22-BF4A-F359FD887839}" type="pres">
      <dgm:prSet presAssocID="{73B94EBE-4C14-42FD-8415-5BADF794DC7F}" presName="rootComposite" presStyleCnt="0"/>
      <dgm:spPr/>
    </dgm:pt>
    <dgm:pt modelId="{136299D6-83FB-43A2-828F-7FECACF3815D}" type="pres">
      <dgm:prSet presAssocID="{73B94EBE-4C14-42FD-8415-5BADF794DC7F}" presName="rootText" presStyleLbl="node3" presStyleIdx="7" presStyleCnt="13">
        <dgm:presLayoutVars>
          <dgm:chPref val="3"/>
        </dgm:presLayoutVars>
      </dgm:prSet>
      <dgm:spPr/>
    </dgm:pt>
    <dgm:pt modelId="{E332B0EF-B304-410B-81D9-044EB1D18043}" type="pres">
      <dgm:prSet presAssocID="{73B94EBE-4C14-42FD-8415-5BADF794DC7F}" presName="rootConnector" presStyleLbl="node3" presStyleIdx="7" presStyleCnt="13"/>
      <dgm:spPr/>
    </dgm:pt>
    <dgm:pt modelId="{26BF7454-97FB-4D99-A943-3E90BE61FF16}" type="pres">
      <dgm:prSet presAssocID="{73B94EBE-4C14-42FD-8415-5BADF794DC7F}" presName="hierChild4" presStyleCnt="0"/>
      <dgm:spPr/>
    </dgm:pt>
    <dgm:pt modelId="{3BFB0D4E-1A34-4936-8548-9E867A5EDF42}" type="pres">
      <dgm:prSet presAssocID="{73B94EBE-4C14-42FD-8415-5BADF794DC7F}" presName="hierChild5" presStyleCnt="0"/>
      <dgm:spPr/>
    </dgm:pt>
    <dgm:pt modelId="{FC83A961-9F74-470B-B699-4C7D5987CA26}" type="pres">
      <dgm:prSet presAssocID="{881ED1A4-C898-4483-98E1-64DE1557E8D0}" presName="Name37" presStyleLbl="parChTrans1D3" presStyleIdx="8" presStyleCnt="13"/>
      <dgm:spPr/>
    </dgm:pt>
    <dgm:pt modelId="{699E424C-1F84-4CBA-9BD2-EDF0238BC89C}" type="pres">
      <dgm:prSet presAssocID="{26A8AE5D-EF08-460E-A4B9-C7C26A35B0F0}" presName="hierRoot2" presStyleCnt="0">
        <dgm:presLayoutVars>
          <dgm:hierBranch val="init"/>
        </dgm:presLayoutVars>
      </dgm:prSet>
      <dgm:spPr/>
    </dgm:pt>
    <dgm:pt modelId="{4C1DC5D8-47F0-413E-B254-2EB0F08DC262}" type="pres">
      <dgm:prSet presAssocID="{26A8AE5D-EF08-460E-A4B9-C7C26A35B0F0}" presName="rootComposite" presStyleCnt="0"/>
      <dgm:spPr/>
    </dgm:pt>
    <dgm:pt modelId="{6AA8FB1B-E61E-4FAC-8C13-A4D0F4812C84}" type="pres">
      <dgm:prSet presAssocID="{26A8AE5D-EF08-460E-A4B9-C7C26A35B0F0}" presName="rootText" presStyleLbl="node3" presStyleIdx="8" presStyleCnt="13">
        <dgm:presLayoutVars>
          <dgm:chPref val="3"/>
        </dgm:presLayoutVars>
      </dgm:prSet>
      <dgm:spPr/>
    </dgm:pt>
    <dgm:pt modelId="{43C09BDF-8D62-4E2F-B56E-5A3ECB8D1D2F}" type="pres">
      <dgm:prSet presAssocID="{26A8AE5D-EF08-460E-A4B9-C7C26A35B0F0}" presName="rootConnector" presStyleLbl="node3" presStyleIdx="8" presStyleCnt="13"/>
      <dgm:spPr/>
    </dgm:pt>
    <dgm:pt modelId="{7045BDD8-7957-461E-BF47-689F32757037}" type="pres">
      <dgm:prSet presAssocID="{26A8AE5D-EF08-460E-A4B9-C7C26A35B0F0}" presName="hierChild4" presStyleCnt="0"/>
      <dgm:spPr/>
    </dgm:pt>
    <dgm:pt modelId="{BD5BD1BC-92E3-466E-A98B-ADE72A9194BF}" type="pres">
      <dgm:prSet presAssocID="{26A8AE5D-EF08-460E-A4B9-C7C26A35B0F0}" presName="hierChild5" presStyleCnt="0"/>
      <dgm:spPr/>
    </dgm:pt>
    <dgm:pt modelId="{08DEDFC2-891E-464D-8F8A-4B4BE52BFCA0}" type="pres">
      <dgm:prSet presAssocID="{443CA41B-4498-460B-AFC4-1B36FB9A2E4C}" presName="hierChild5" presStyleCnt="0"/>
      <dgm:spPr/>
    </dgm:pt>
    <dgm:pt modelId="{115E6BB9-89D2-4087-91C7-A8CCECA90F04}" type="pres">
      <dgm:prSet presAssocID="{604411B1-9D7D-49F8-A700-D4624F9B0870}" presName="Name37" presStyleLbl="parChTrans1D2" presStyleIdx="4" presStyleCnt="6"/>
      <dgm:spPr/>
    </dgm:pt>
    <dgm:pt modelId="{35405820-824F-4A68-983A-CBE680DD828C}" type="pres">
      <dgm:prSet presAssocID="{E6D7E40B-3CE3-498A-848E-95591756D64D}" presName="hierRoot2" presStyleCnt="0">
        <dgm:presLayoutVars>
          <dgm:hierBranch val="init"/>
        </dgm:presLayoutVars>
      </dgm:prSet>
      <dgm:spPr/>
    </dgm:pt>
    <dgm:pt modelId="{0A49DBAD-4B25-41CD-B644-DDC52E34E2E6}" type="pres">
      <dgm:prSet presAssocID="{E6D7E40B-3CE3-498A-848E-95591756D64D}" presName="rootComposite" presStyleCnt="0"/>
      <dgm:spPr/>
    </dgm:pt>
    <dgm:pt modelId="{26E88719-EF41-4543-A117-97B54AC82E51}" type="pres">
      <dgm:prSet presAssocID="{E6D7E40B-3CE3-498A-848E-95591756D64D}" presName="rootText" presStyleLbl="node2" presStyleIdx="4" presStyleCnt="6">
        <dgm:presLayoutVars>
          <dgm:chPref val="3"/>
        </dgm:presLayoutVars>
      </dgm:prSet>
      <dgm:spPr/>
    </dgm:pt>
    <dgm:pt modelId="{7CE05FA9-07AA-4468-A1B6-F06AD5597563}" type="pres">
      <dgm:prSet presAssocID="{E6D7E40B-3CE3-498A-848E-95591756D64D}" presName="rootConnector" presStyleLbl="node2" presStyleIdx="4" presStyleCnt="6"/>
      <dgm:spPr/>
    </dgm:pt>
    <dgm:pt modelId="{6A0E8BEE-1B50-4E8B-A0F1-103BD7F31A5D}" type="pres">
      <dgm:prSet presAssocID="{E6D7E40B-3CE3-498A-848E-95591756D64D}" presName="hierChild4" presStyleCnt="0"/>
      <dgm:spPr/>
    </dgm:pt>
    <dgm:pt modelId="{E9F67066-3BA7-4728-90D1-28B27CBC9601}" type="pres">
      <dgm:prSet presAssocID="{EB16B30D-5074-456F-981F-06ABC83940D0}" presName="Name37" presStyleLbl="parChTrans1D3" presStyleIdx="9" presStyleCnt="13"/>
      <dgm:spPr/>
    </dgm:pt>
    <dgm:pt modelId="{A30E671C-1600-4461-AEB8-09494A3669FA}" type="pres">
      <dgm:prSet presAssocID="{1B4AF76B-E556-461E-A156-A18BD10396E6}" presName="hierRoot2" presStyleCnt="0">
        <dgm:presLayoutVars>
          <dgm:hierBranch val="init"/>
        </dgm:presLayoutVars>
      </dgm:prSet>
      <dgm:spPr/>
    </dgm:pt>
    <dgm:pt modelId="{110A4460-F5E9-4BA4-9BED-3C95A8CC55DD}" type="pres">
      <dgm:prSet presAssocID="{1B4AF76B-E556-461E-A156-A18BD10396E6}" presName="rootComposite" presStyleCnt="0"/>
      <dgm:spPr/>
    </dgm:pt>
    <dgm:pt modelId="{8BB13776-656C-4825-A57B-429D3B6027B7}" type="pres">
      <dgm:prSet presAssocID="{1B4AF76B-E556-461E-A156-A18BD10396E6}" presName="rootText" presStyleLbl="node3" presStyleIdx="9" presStyleCnt="13">
        <dgm:presLayoutVars>
          <dgm:chPref val="3"/>
        </dgm:presLayoutVars>
      </dgm:prSet>
      <dgm:spPr/>
    </dgm:pt>
    <dgm:pt modelId="{D676EE9A-E913-4D9E-8646-1CB8E3BB2633}" type="pres">
      <dgm:prSet presAssocID="{1B4AF76B-E556-461E-A156-A18BD10396E6}" presName="rootConnector" presStyleLbl="node3" presStyleIdx="9" presStyleCnt="13"/>
      <dgm:spPr/>
    </dgm:pt>
    <dgm:pt modelId="{EAC89B4B-850E-4D0C-B8D8-4F6E3EA6D872}" type="pres">
      <dgm:prSet presAssocID="{1B4AF76B-E556-461E-A156-A18BD10396E6}" presName="hierChild4" presStyleCnt="0"/>
      <dgm:spPr/>
    </dgm:pt>
    <dgm:pt modelId="{22B87275-0003-4C81-A2D0-74CBA7B8FF38}" type="pres">
      <dgm:prSet presAssocID="{76CD4653-C79A-4E92-97FA-963C2684B4C1}" presName="Name37" presStyleLbl="parChTrans1D4" presStyleIdx="2" presStyleCnt="4"/>
      <dgm:spPr/>
    </dgm:pt>
    <dgm:pt modelId="{B742556A-89FF-4CAC-9C8E-495F96ED0A75}" type="pres">
      <dgm:prSet presAssocID="{313B2F24-169A-4D62-A18F-547D8A1A127C}" presName="hierRoot2" presStyleCnt="0">
        <dgm:presLayoutVars>
          <dgm:hierBranch val="init"/>
        </dgm:presLayoutVars>
      </dgm:prSet>
      <dgm:spPr/>
    </dgm:pt>
    <dgm:pt modelId="{BD9945D5-F9F3-4FF1-AD3B-578EEF631F8B}" type="pres">
      <dgm:prSet presAssocID="{313B2F24-169A-4D62-A18F-547D8A1A127C}" presName="rootComposite" presStyleCnt="0"/>
      <dgm:spPr/>
    </dgm:pt>
    <dgm:pt modelId="{E46CE24F-3921-4161-ADFD-33F185914B46}" type="pres">
      <dgm:prSet presAssocID="{313B2F24-169A-4D62-A18F-547D8A1A127C}" presName="rootText" presStyleLbl="node4" presStyleIdx="2" presStyleCnt="4">
        <dgm:presLayoutVars>
          <dgm:chPref val="3"/>
        </dgm:presLayoutVars>
      </dgm:prSet>
      <dgm:spPr/>
    </dgm:pt>
    <dgm:pt modelId="{AB164AFD-944D-424C-A357-29B39E908AF4}" type="pres">
      <dgm:prSet presAssocID="{313B2F24-169A-4D62-A18F-547D8A1A127C}" presName="rootConnector" presStyleLbl="node4" presStyleIdx="2" presStyleCnt="4"/>
      <dgm:spPr/>
    </dgm:pt>
    <dgm:pt modelId="{5C97DA12-72B4-41E3-A65B-AE9642724551}" type="pres">
      <dgm:prSet presAssocID="{313B2F24-169A-4D62-A18F-547D8A1A127C}" presName="hierChild4" presStyleCnt="0"/>
      <dgm:spPr/>
    </dgm:pt>
    <dgm:pt modelId="{34B48B25-BBDD-4D36-8FC2-D08DEF6FFB2D}" type="pres">
      <dgm:prSet presAssocID="{313B2F24-169A-4D62-A18F-547D8A1A127C}" presName="hierChild5" presStyleCnt="0"/>
      <dgm:spPr/>
    </dgm:pt>
    <dgm:pt modelId="{B48C7BBF-ACC5-4DFB-87D7-4D694E563237}" type="pres">
      <dgm:prSet presAssocID="{9F338DBE-F6C0-48BD-89DF-3E66009D6D4A}" presName="Name37" presStyleLbl="parChTrans1D4" presStyleIdx="3" presStyleCnt="4"/>
      <dgm:spPr/>
    </dgm:pt>
    <dgm:pt modelId="{8D98F250-0C9A-47A0-A112-9E9CDCC33250}" type="pres">
      <dgm:prSet presAssocID="{4892C167-8F58-4A6D-B1C2-070CB25071B5}" presName="hierRoot2" presStyleCnt="0">
        <dgm:presLayoutVars>
          <dgm:hierBranch val="init"/>
        </dgm:presLayoutVars>
      </dgm:prSet>
      <dgm:spPr/>
    </dgm:pt>
    <dgm:pt modelId="{ADC54820-0B22-4FCB-8D47-9E883ED8C506}" type="pres">
      <dgm:prSet presAssocID="{4892C167-8F58-4A6D-B1C2-070CB25071B5}" presName="rootComposite" presStyleCnt="0"/>
      <dgm:spPr/>
    </dgm:pt>
    <dgm:pt modelId="{4648B52F-D343-4F58-8461-94F19A96F36B}" type="pres">
      <dgm:prSet presAssocID="{4892C167-8F58-4A6D-B1C2-070CB25071B5}" presName="rootText" presStyleLbl="node4" presStyleIdx="3" presStyleCnt="4">
        <dgm:presLayoutVars>
          <dgm:chPref val="3"/>
        </dgm:presLayoutVars>
      </dgm:prSet>
      <dgm:spPr/>
    </dgm:pt>
    <dgm:pt modelId="{05C5D255-9352-4ED4-B685-176302DAE2E1}" type="pres">
      <dgm:prSet presAssocID="{4892C167-8F58-4A6D-B1C2-070CB25071B5}" presName="rootConnector" presStyleLbl="node4" presStyleIdx="3" presStyleCnt="4"/>
      <dgm:spPr/>
    </dgm:pt>
    <dgm:pt modelId="{2F53D882-67BA-4F3D-AFCC-243C300F9537}" type="pres">
      <dgm:prSet presAssocID="{4892C167-8F58-4A6D-B1C2-070CB25071B5}" presName="hierChild4" presStyleCnt="0"/>
      <dgm:spPr/>
    </dgm:pt>
    <dgm:pt modelId="{4923FAD5-29CF-4A3E-8D99-07C5D79D207B}" type="pres">
      <dgm:prSet presAssocID="{4892C167-8F58-4A6D-B1C2-070CB25071B5}" presName="hierChild5" presStyleCnt="0"/>
      <dgm:spPr/>
    </dgm:pt>
    <dgm:pt modelId="{70240744-FB0E-49FF-B11A-CE755E857AE2}" type="pres">
      <dgm:prSet presAssocID="{1B4AF76B-E556-461E-A156-A18BD10396E6}" presName="hierChild5" presStyleCnt="0"/>
      <dgm:spPr/>
    </dgm:pt>
    <dgm:pt modelId="{18FA380C-ECF6-45DD-8897-C2345DF7DF7F}" type="pres">
      <dgm:prSet presAssocID="{C9510D49-DAC5-4988-95B2-32BE8547221B}" presName="Name37" presStyleLbl="parChTrans1D3" presStyleIdx="10" presStyleCnt="13"/>
      <dgm:spPr/>
    </dgm:pt>
    <dgm:pt modelId="{EBC6A609-1F4F-4873-8E63-7B566EC20042}" type="pres">
      <dgm:prSet presAssocID="{2259DAF8-7A42-4F93-98AC-5CF0D08FA125}" presName="hierRoot2" presStyleCnt="0">
        <dgm:presLayoutVars>
          <dgm:hierBranch val="init"/>
        </dgm:presLayoutVars>
      </dgm:prSet>
      <dgm:spPr/>
    </dgm:pt>
    <dgm:pt modelId="{C85D0DDF-68BD-4B3C-84FD-1078EB444A25}" type="pres">
      <dgm:prSet presAssocID="{2259DAF8-7A42-4F93-98AC-5CF0D08FA125}" presName="rootComposite" presStyleCnt="0"/>
      <dgm:spPr/>
    </dgm:pt>
    <dgm:pt modelId="{95287AFB-35DB-40DA-ABE2-25F1301CFC90}" type="pres">
      <dgm:prSet presAssocID="{2259DAF8-7A42-4F93-98AC-5CF0D08FA125}" presName="rootText" presStyleLbl="node3" presStyleIdx="10" presStyleCnt="13">
        <dgm:presLayoutVars>
          <dgm:chPref val="3"/>
        </dgm:presLayoutVars>
      </dgm:prSet>
      <dgm:spPr/>
    </dgm:pt>
    <dgm:pt modelId="{E9120A9C-2C80-41B8-9C6D-91EB57B08CA7}" type="pres">
      <dgm:prSet presAssocID="{2259DAF8-7A42-4F93-98AC-5CF0D08FA125}" presName="rootConnector" presStyleLbl="node3" presStyleIdx="10" presStyleCnt="13"/>
      <dgm:spPr/>
    </dgm:pt>
    <dgm:pt modelId="{EAC8FDC2-427E-48FD-91D9-B31B7CEDC803}" type="pres">
      <dgm:prSet presAssocID="{2259DAF8-7A42-4F93-98AC-5CF0D08FA125}" presName="hierChild4" presStyleCnt="0"/>
      <dgm:spPr/>
    </dgm:pt>
    <dgm:pt modelId="{8FC8272A-6B35-4142-AD49-9987F9CC8836}" type="pres">
      <dgm:prSet presAssocID="{2259DAF8-7A42-4F93-98AC-5CF0D08FA125}" presName="hierChild5" presStyleCnt="0"/>
      <dgm:spPr/>
    </dgm:pt>
    <dgm:pt modelId="{AB1B02D3-992D-4222-AE94-DAA0986DD538}" type="pres">
      <dgm:prSet presAssocID="{E6D7E40B-3CE3-498A-848E-95591756D64D}" presName="hierChild5" presStyleCnt="0"/>
      <dgm:spPr/>
    </dgm:pt>
    <dgm:pt modelId="{EB08CABF-AAF2-46E7-BB40-80C5BEE72BA6}" type="pres">
      <dgm:prSet presAssocID="{27E24AF3-39FF-4CFE-B6DE-98948E0BC844}" presName="Name37" presStyleLbl="parChTrans1D2" presStyleIdx="5" presStyleCnt="6"/>
      <dgm:spPr/>
    </dgm:pt>
    <dgm:pt modelId="{A3847E31-5E90-4EF4-AAC3-B0CF67DCED1D}" type="pres">
      <dgm:prSet presAssocID="{AE8857D9-EF4C-4546-B6C2-3E22DC8AF7ED}" presName="hierRoot2" presStyleCnt="0">
        <dgm:presLayoutVars>
          <dgm:hierBranch val="init"/>
        </dgm:presLayoutVars>
      </dgm:prSet>
      <dgm:spPr/>
    </dgm:pt>
    <dgm:pt modelId="{4BB57563-F332-414C-91D2-D3660FB66655}" type="pres">
      <dgm:prSet presAssocID="{AE8857D9-EF4C-4546-B6C2-3E22DC8AF7ED}" presName="rootComposite" presStyleCnt="0"/>
      <dgm:spPr/>
    </dgm:pt>
    <dgm:pt modelId="{6CCA1D10-5DDC-41BB-B914-4199E3FD286A}" type="pres">
      <dgm:prSet presAssocID="{AE8857D9-EF4C-4546-B6C2-3E22DC8AF7ED}" presName="rootText" presStyleLbl="node2" presStyleIdx="5" presStyleCnt="6">
        <dgm:presLayoutVars>
          <dgm:chPref val="3"/>
        </dgm:presLayoutVars>
      </dgm:prSet>
      <dgm:spPr/>
    </dgm:pt>
    <dgm:pt modelId="{1086651C-0368-4F96-8908-89ED10DD0AB9}" type="pres">
      <dgm:prSet presAssocID="{AE8857D9-EF4C-4546-B6C2-3E22DC8AF7ED}" presName="rootConnector" presStyleLbl="node2" presStyleIdx="5" presStyleCnt="6"/>
      <dgm:spPr/>
    </dgm:pt>
    <dgm:pt modelId="{DE4A06D4-A02D-4998-9654-F078EE55E0C8}" type="pres">
      <dgm:prSet presAssocID="{AE8857D9-EF4C-4546-B6C2-3E22DC8AF7ED}" presName="hierChild4" presStyleCnt="0"/>
      <dgm:spPr/>
    </dgm:pt>
    <dgm:pt modelId="{309686BF-6B01-4389-A108-5B032B329716}" type="pres">
      <dgm:prSet presAssocID="{8ACBA576-49E3-4FA4-AB71-D28B26F5628A}" presName="Name37" presStyleLbl="parChTrans1D3" presStyleIdx="11" presStyleCnt="13"/>
      <dgm:spPr/>
    </dgm:pt>
    <dgm:pt modelId="{11ED869E-627A-4815-98A6-465BA9555234}" type="pres">
      <dgm:prSet presAssocID="{7DD0BF3E-1792-4618-B578-A70566C1C0C2}" presName="hierRoot2" presStyleCnt="0">
        <dgm:presLayoutVars>
          <dgm:hierBranch val="init"/>
        </dgm:presLayoutVars>
      </dgm:prSet>
      <dgm:spPr/>
    </dgm:pt>
    <dgm:pt modelId="{7B145D7E-3741-4792-9905-F6CE24351BBB}" type="pres">
      <dgm:prSet presAssocID="{7DD0BF3E-1792-4618-B578-A70566C1C0C2}" presName="rootComposite" presStyleCnt="0"/>
      <dgm:spPr/>
    </dgm:pt>
    <dgm:pt modelId="{968D61DA-2616-4DFF-882A-8466879C19B8}" type="pres">
      <dgm:prSet presAssocID="{7DD0BF3E-1792-4618-B578-A70566C1C0C2}" presName="rootText" presStyleLbl="node3" presStyleIdx="11" presStyleCnt="13">
        <dgm:presLayoutVars>
          <dgm:chPref val="3"/>
        </dgm:presLayoutVars>
      </dgm:prSet>
      <dgm:spPr/>
    </dgm:pt>
    <dgm:pt modelId="{F654151A-52B0-4BDC-828E-BE97993F1083}" type="pres">
      <dgm:prSet presAssocID="{7DD0BF3E-1792-4618-B578-A70566C1C0C2}" presName="rootConnector" presStyleLbl="node3" presStyleIdx="11" presStyleCnt="13"/>
      <dgm:spPr/>
    </dgm:pt>
    <dgm:pt modelId="{FE60EAC9-0A53-4500-9784-AFD9BA8FC5A8}" type="pres">
      <dgm:prSet presAssocID="{7DD0BF3E-1792-4618-B578-A70566C1C0C2}" presName="hierChild4" presStyleCnt="0"/>
      <dgm:spPr/>
    </dgm:pt>
    <dgm:pt modelId="{066C0EE0-593A-4AF2-960F-9385C26607D4}" type="pres">
      <dgm:prSet presAssocID="{7DD0BF3E-1792-4618-B578-A70566C1C0C2}" presName="hierChild5" presStyleCnt="0"/>
      <dgm:spPr/>
    </dgm:pt>
    <dgm:pt modelId="{0BD1D3F8-2EA4-4B02-96B3-2D14C29B09C5}" type="pres">
      <dgm:prSet presAssocID="{109AEED9-FF3A-4059-B10F-EF719A714B7F}" presName="Name37" presStyleLbl="parChTrans1D3" presStyleIdx="12" presStyleCnt="13"/>
      <dgm:spPr/>
    </dgm:pt>
    <dgm:pt modelId="{3483EEBC-8611-4AB6-BA55-BC21B0C5AE3A}" type="pres">
      <dgm:prSet presAssocID="{8B9AE11A-9F8E-4E22-8C5A-173FA0927889}" presName="hierRoot2" presStyleCnt="0">
        <dgm:presLayoutVars>
          <dgm:hierBranch val="init"/>
        </dgm:presLayoutVars>
      </dgm:prSet>
      <dgm:spPr/>
    </dgm:pt>
    <dgm:pt modelId="{D766D868-31CC-4F52-8237-4E703C7D5122}" type="pres">
      <dgm:prSet presAssocID="{8B9AE11A-9F8E-4E22-8C5A-173FA0927889}" presName="rootComposite" presStyleCnt="0"/>
      <dgm:spPr/>
    </dgm:pt>
    <dgm:pt modelId="{225F2CC8-06C7-43CB-8161-237911D510B8}" type="pres">
      <dgm:prSet presAssocID="{8B9AE11A-9F8E-4E22-8C5A-173FA0927889}" presName="rootText" presStyleLbl="node3" presStyleIdx="12" presStyleCnt="13">
        <dgm:presLayoutVars>
          <dgm:chPref val="3"/>
        </dgm:presLayoutVars>
      </dgm:prSet>
      <dgm:spPr/>
    </dgm:pt>
    <dgm:pt modelId="{A97A2E04-6E76-48C9-98F6-96610E836747}" type="pres">
      <dgm:prSet presAssocID="{8B9AE11A-9F8E-4E22-8C5A-173FA0927889}" presName="rootConnector" presStyleLbl="node3" presStyleIdx="12" presStyleCnt="13"/>
      <dgm:spPr/>
    </dgm:pt>
    <dgm:pt modelId="{FE8E6AD7-5107-44DE-AFBA-DA22AE9B65C7}" type="pres">
      <dgm:prSet presAssocID="{8B9AE11A-9F8E-4E22-8C5A-173FA0927889}" presName="hierChild4" presStyleCnt="0"/>
      <dgm:spPr/>
    </dgm:pt>
    <dgm:pt modelId="{035583F1-8C44-44AE-9D19-D0249EAB910C}" type="pres">
      <dgm:prSet presAssocID="{8B9AE11A-9F8E-4E22-8C5A-173FA0927889}" presName="hierChild5" presStyleCnt="0"/>
      <dgm:spPr/>
    </dgm:pt>
    <dgm:pt modelId="{3406B0AE-0CAA-46E8-873B-EA69F1DC6EDC}" type="pres">
      <dgm:prSet presAssocID="{AE8857D9-EF4C-4546-B6C2-3E22DC8AF7ED}" presName="hierChild5" presStyleCnt="0"/>
      <dgm:spPr/>
    </dgm:pt>
    <dgm:pt modelId="{7F1F7B11-F6DA-4FCE-9C53-04F8F73ECC6D}" type="pres">
      <dgm:prSet presAssocID="{7318F593-0E71-4421-A605-8194A5F9BB4E}" presName="hierChild3" presStyleCnt="0"/>
      <dgm:spPr/>
    </dgm:pt>
  </dgm:ptLst>
  <dgm:cxnLst>
    <dgm:cxn modelId="{4B5B7F00-D1FE-47BD-805B-014FD5567E17}" type="presOf" srcId="{1C37734D-7F03-4618-ABDF-7E8B02701692}" destId="{2387E783-0E8F-4533-9E5A-826050D5CA36}" srcOrd="0" destOrd="0" presId="urn:microsoft.com/office/officeart/2005/8/layout/orgChart1"/>
    <dgm:cxn modelId="{8AD3AF04-5806-4A87-A413-152AF2ECE9A4}" type="presOf" srcId="{27E24AF3-39FF-4CFE-B6DE-98948E0BC844}" destId="{EB08CABF-AAF2-46E7-BB40-80C5BEE72BA6}" srcOrd="0" destOrd="0" presId="urn:microsoft.com/office/officeart/2005/8/layout/orgChart1"/>
    <dgm:cxn modelId="{C226DA04-F740-4395-94D1-6F83E46AA277}" type="presOf" srcId="{EB16B30D-5074-456F-981F-06ABC83940D0}" destId="{E9F67066-3BA7-4728-90D1-28B27CBC9601}" srcOrd="0" destOrd="0" presId="urn:microsoft.com/office/officeart/2005/8/layout/orgChart1"/>
    <dgm:cxn modelId="{63053B06-6D6C-46CA-AE5C-4BDDF6DAED57}" type="presOf" srcId="{254FA3C2-0C05-4EE6-BC48-5D0E8A4A0D0D}" destId="{1E619606-C5FF-4600-A6BD-6E852B836CFA}" srcOrd="1" destOrd="0" presId="urn:microsoft.com/office/officeart/2005/8/layout/orgChart1"/>
    <dgm:cxn modelId="{C8417308-E4B4-4721-8BD1-A1C23F3C417D}" type="presOf" srcId="{5C10CF7F-50C6-4593-9D54-5DC61B04E268}" destId="{3C926194-E971-4FC6-AB91-92B6B2309123}" srcOrd="0" destOrd="0" presId="urn:microsoft.com/office/officeart/2005/8/layout/orgChart1"/>
    <dgm:cxn modelId="{C077B808-5708-4422-AABB-07AED8F4EBFA}" srcId="{6C050ADD-1248-4726-B913-03D6AA2B16D0}" destId="{F798A234-C124-4174-B8BB-04EE136A503E}" srcOrd="1" destOrd="0" parTransId="{A9ECD53F-DD83-47F6-A4C3-DEA257EBAEAA}" sibTransId="{51ED234D-A86C-4DC4-AB99-3E2606E8EF33}"/>
    <dgm:cxn modelId="{D9440509-6091-4987-8C84-44542A620F04}" type="presOf" srcId="{93902FDF-B683-4981-922D-EEF89A62E9F4}" destId="{B483040E-629A-4645-B4D3-62685F5B5152}" srcOrd="1" destOrd="0" presId="urn:microsoft.com/office/officeart/2005/8/layout/orgChart1"/>
    <dgm:cxn modelId="{5168F80A-4841-4C2E-8AC0-3A81648E82A8}" srcId="{7318F593-0E71-4421-A605-8194A5F9BB4E}" destId="{E6D7E40B-3CE3-498A-848E-95591756D64D}" srcOrd="4" destOrd="0" parTransId="{604411B1-9D7D-49F8-A700-D4624F9B0870}" sibTransId="{03B3CE41-DA03-4A23-A5DF-63471E586DF4}"/>
    <dgm:cxn modelId="{F8FE0C0C-BDB1-4EDB-9D5C-DDB9D82C22AF}" srcId="{7318F593-0E71-4421-A605-8194A5F9BB4E}" destId="{64DED406-EBC8-4132-9D6A-2C45640D7837}" srcOrd="1" destOrd="0" parTransId="{B55ADF54-CEAD-4CF5-BE31-01AD8C7F77CA}" sibTransId="{124C61D6-4C1B-4E09-83F5-3EF323E69B44}"/>
    <dgm:cxn modelId="{4B1F3D0E-3B7B-495C-90A7-AFAE32632488}" type="presOf" srcId="{CDC3CB55-7A70-4DB0-AF86-8B57DD970F8F}" destId="{3AFAFEB9-320F-4CE8-84CF-8D34A496C173}" srcOrd="0" destOrd="0" presId="urn:microsoft.com/office/officeart/2005/8/layout/orgChart1"/>
    <dgm:cxn modelId="{DED8140F-BC3F-4636-91ED-7B90B424757F}" type="presOf" srcId="{F798A234-C124-4174-B8BB-04EE136A503E}" destId="{7E7F05A3-330B-4830-B008-7F104A4048A8}" srcOrd="1" destOrd="0" presId="urn:microsoft.com/office/officeart/2005/8/layout/orgChart1"/>
    <dgm:cxn modelId="{94C35010-89F8-46C8-B065-1137D45B23CF}" type="presOf" srcId="{F798A234-C124-4174-B8BB-04EE136A503E}" destId="{99979244-D8BE-4B32-9551-8ABDD0E6188E}" srcOrd="0" destOrd="0" presId="urn:microsoft.com/office/officeart/2005/8/layout/orgChart1"/>
    <dgm:cxn modelId="{24755212-ECE0-49A3-B237-4BA57D4F6697}" type="presOf" srcId="{8B9AE11A-9F8E-4E22-8C5A-173FA0927889}" destId="{A97A2E04-6E76-48C9-98F6-96610E836747}" srcOrd="1" destOrd="0" presId="urn:microsoft.com/office/officeart/2005/8/layout/orgChart1"/>
    <dgm:cxn modelId="{33624017-1D05-4D36-9C94-D37EE0424516}" type="presOf" srcId="{6BF75528-A8EC-4955-868A-1315C5C06655}" destId="{232AD238-A696-4B30-986D-A68488B36848}" srcOrd="0" destOrd="0" presId="urn:microsoft.com/office/officeart/2005/8/layout/orgChart1"/>
    <dgm:cxn modelId="{1142A018-F966-4FF8-AF67-6FDD3A6586E1}" srcId="{763DA0F9-8BCE-49F2-AEBA-234A9FCE11C4}" destId="{BDC69D06-16E5-45B2-A569-77D14339A189}" srcOrd="1" destOrd="0" parTransId="{2D61E845-0D0D-4781-A6E6-A44E18493E63}" sibTransId="{4401A3C6-1437-4CE4-82A3-0DA300D0C004}"/>
    <dgm:cxn modelId="{816DC51C-B043-42CD-BD46-9B68508EB2FB}" type="presOf" srcId="{F5D70F9B-F705-4307-9731-585E9C829D7E}" destId="{5E6C52B9-2B01-48F9-8809-CDDA7C4BB234}" srcOrd="0" destOrd="0" presId="urn:microsoft.com/office/officeart/2005/8/layout/orgChart1"/>
    <dgm:cxn modelId="{647CE81D-F39A-466A-93E7-957E491CDA51}" type="presOf" srcId="{BDC69D06-16E5-45B2-A569-77D14339A189}" destId="{B9A2AB4A-FA7D-4B21-8093-7AD65B84222A}" srcOrd="1" destOrd="0" presId="urn:microsoft.com/office/officeart/2005/8/layout/orgChart1"/>
    <dgm:cxn modelId="{CA755C1E-8313-4485-81FA-19953638746F}" type="presOf" srcId="{604411B1-9D7D-49F8-A700-D4624F9B0870}" destId="{115E6BB9-89D2-4087-91C7-A8CCECA90F04}" srcOrd="0" destOrd="0" presId="urn:microsoft.com/office/officeart/2005/8/layout/orgChart1"/>
    <dgm:cxn modelId="{62C34C1F-F43A-4E16-B716-E0F3C22463CD}" type="presOf" srcId="{26A8AE5D-EF08-460E-A4B9-C7C26A35B0F0}" destId="{43C09BDF-8D62-4E2F-B56E-5A3ECB8D1D2F}" srcOrd="1" destOrd="0" presId="urn:microsoft.com/office/officeart/2005/8/layout/orgChart1"/>
    <dgm:cxn modelId="{DF794721-25DE-4718-8C9C-64958259CE51}" type="presOf" srcId="{763DA0F9-8BCE-49F2-AEBA-234A9FCE11C4}" destId="{31C1F1E0-EA78-470B-8244-B8894B77BE56}" srcOrd="1" destOrd="0" presId="urn:microsoft.com/office/officeart/2005/8/layout/orgChart1"/>
    <dgm:cxn modelId="{F98EC121-CCF8-4BF7-9792-9881100D780A}" srcId="{763DA0F9-8BCE-49F2-AEBA-234A9FCE11C4}" destId="{6BF75528-A8EC-4955-868A-1315C5C06655}" srcOrd="0" destOrd="0" parTransId="{0B122588-4DEA-4285-A90D-D4340A093E78}" sibTransId="{AE4C1F1E-6017-4CDB-9188-96F00C06885C}"/>
    <dgm:cxn modelId="{ECC7D62A-2522-4224-A98C-FC6218B53DCE}" srcId="{64DED406-EBC8-4132-9D6A-2C45640D7837}" destId="{5E5869A1-1349-4A76-8B97-3C8099DDEC6F}" srcOrd="1" destOrd="0" parTransId="{753078F1-9CDF-47A7-9316-248B0AD8066E}" sibTransId="{242AC6AD-C53C-477C-AF76-2256582E0180}"/>
    <dgm:cxn modelId="{6CB0332C-39E9-481C-9BC1-32D9344ED64C}" srcId="{64DED406-EBC8-4132-9D6A-2C45640D7837}" destId="{0F25B194-C310-400E-8E48-D312FF16188F}" srcOrd="0" destOrd="0" parTransId="{EB028F39-31A4-4D35-BC0A-62CC431B208B}" sibTransId="{02484E88-6668-4723-B7DB-36B7AFDB3AD6}"/>
    <dgm:cxn modelId="{3083E82D-D7F8-453F-9A40-F503102EE335}" srcId="{763DA0F9-8BCE-49F2-AEBA-234A9FCE11C4}" destId="{29A39FE6-B001-40AA-939F-3430C0090621}" srcOrd="2" destOrd="0" parTransId="{C5098D25-EBB8-4318-B665-DFD0D5FAE07D}" sibTransId="{41EC0086-BADD-4579-8F40-412603224BA9}"/>
    <dgm:cxn modelId="{15F25A30-A61B-4732-829E-547E6F506879}" type="presOf" srcId="{5E5869A1-1349-4A76-8B97-3C8099DDEC6F}" destId="{8181E3C8-0C61-4269-AE72-8F48C2A543E6}" srcOrd="0" destOrd="0" presId="urn:microsoft.com/office/officeart/2005/8/layout/orgChart1"/>
    <dgm:cxn modelId="{BB9FA531-CDFD-4684-BAB6-AF164CE3C087}" type="presOf" srcId="{881ED1A4-C898-4483-98E1-64DE1557E8D0}" destId="{FC83A961-9F74-470B-B699-4C7D5987CA26}" srcOrd="0" destOrd="0" presId="urn:microsoft.com/office/officeart/2005/8/layout/orgChart1"/>
    <dgm:cxn modelId="{9FD7FB39-C570-48FB-B464-477B3000A541}" type="presOf" srcId="{8AEA4B8F-8031-432D-9D92-35A771F50788}" destId="{683B67ED-DC7B-4388-88B9-9F92942C3A0C}" srcOrd="1" destOrd="0" presId="urn:microsoft.com/office/officeart/2005/8/layout/orgChart1"/>
    <dgm:cxn modelId="{44374C3A-2F06-4F2F-A2FF-022C69ACEC8C}" srcId="{AE8857D9-EF4C-4546-B6C2-3E22DC8AF7ED}" destId="{8B9AE11A-9F8E-4E22-8C5A-173FA0927889}" srcOrd="1" destOrd="0" parTransId="{109AEED9-FF3A-4059-B10F-EF719A714B7F}" sibTransId="{1C8A8891-FFF4-455E-9AAF-E9F206F8B5B6}"/>
    <dgm:cxn modelId="{30C6063B-8BE5-4F2F-B3D0-037C99A56737}" type="presOf" srcId="{B55ADF54-CEAD-4CF5-BE31-01AD8C7F77CA}" destId="{EAEC9F22-C0B1-4A4D-BF89-431B143F4CE8}" srcOrd="0" destOrd="0" presId="urn:microsoft.com/office/officeart/2005/8/layout/orgChart1"/>
    <dgm:cxn modelId="{0F54433E-4633-405F-8B35-61E0111B1C18}" type="presOf" srcId="{76CD4653-C79A-4E92-97FA-963C2684B4C1}" destId="{22B87275-0003-4C81-A2D0-74CBA7B8FF38}" srcOrd="0" destOrd="0" presId="urn:microsoft.com/office/officeart/2005/8/layout/orgChart1"/>
    <dgm:cxn modelId="{232F615D-60C2-402F-99CC-F5A723CE8417}" type="presOf" srcId="{313B2F24-169A-4D62-A18F-547D8A1A127C}" destId="{E46CE24F-3921-4161-ADFD-33F185914B46}" srcOrd="0" destOrd="0" presId="urn:microsoft.com/office/officeart/2005/8/layout/orgChart1"/>
    <dgm:cxn modelId="{C813585D-5219-4EFF-9187-D088BB189B2F}" type="presOf" srcId="{0B122588-4DEA-4285-A90D-D4340A093E78}" destId="{EEDE8C23-B3AA-4AA2-B846-717B0010B511}" srcOrd="0" destOrd="0" presId="urn:microsoft.com/office/officeart/2005/8/layout/orgChart1"/>
    <dgm:cxn modelId="{614ABC60-F079-4A6B-A37E-B8ED76CFEB7E}" type="presOf" srcId="{7318F593-0E71-4421-A605-8194A5F9BB4E}" destId="{05D76B2D-3759-4427-9F34-4D8A9950F359}" srcOrd="0" destOrd="0" presId="urn:microsoft.com/office/officeart/2005/8/layout/orgChart1"/>
    <dgm:cxn modelId="{F9ACB263-BC29-4B39-804E-6C097FBFA287}" srcId="{1B4AF76B-E556-461E-A156-A18BD10396E6}" destId="{4892C167-8F58-4A6D-B1C2-070CB25071B5}" srcOrd="1" destOrd="0" parTransId="{9F338DBE-F6C0-48BD-89DF-3E66009D6D4A}" sibTransId="{D9B0EB75-CD14-472C-9854-F378C5D6E960}"/>
    <dgm:cxn modelId="{59647645-16DD-4406-9A39-30F3A6770172}" type="presOf" srcId="{4892C167-8F58-4A6D-B1C2-070CB25071B5}" destId="{4648B52F-D343-4F58-8461-94F19A96F36B}" srcOrd="0" destOrd="0" presId="urn:microsoft.com/office/officeart/2005/8/layout/orgChart1"/>
    <dgm:cxn modelId="{19B3F365-2E0F-4FC0-B70A-9E092967E369}" type="presOf" srcId="{9F338DBE-F6C0-48BD-89DF-3E66009D6D4A}" destId="{B48C7BBF-ACC5-4DFB-87D7-4D694E563237}" srcOrd="0" destOrd="0" presId="urn:microsoft.com/office/officeart/2005/8/layout/orgChart1"/>
    <dgm:cxn modelId="{8E718968-3395-4813-ADE7-8FBBD8834F6B}" type="presOf" srcId="{1B4AF76B-E556-461E-A156-A18BD10396E6}" destId="{D676EE9A-E913-4D9E-8646-1CB8E3BB2633}" srcOrd="1" destOrd="0" presId="urn:microsoft.com/office/officeart/2005/8/layout/orgChart1"/>
    <dgm:cxn modelId="{D8F06B69-398F-42AC-A2BF-22ED70EE389A}" srcId="{AE8857D9-EF4C-4546-B6C2-3E22DC8AF7ED}" destId="{7DD0BF3E-1792-4618-B578-A70566C1C0C2}" srcOrd="0" destOrd="0" parTransId="{8ACBA576-49E3-4FA4-AB71-D28B26F5628A}" sibTransId="{DA480F54-5EAE-468B-A6D9-A8FCB2F3239B}"/>
    <dgm:cxn modelId="{6BB89869-8063-48B6-AD74-7224B2555576}" type="presOf" srcId="{8B9AE11A-9F8E-4E22-8C5A-173FA0927889}" destId="{225F2CC8-06C7-43CB-8161-237911D510B8}" srcOrd="0" destOrd="0" presId="urn:microsoft.com/office/officeart/2005/8/layout/orgChart1"/>
    <dgm:cxn modelId="{81F4906C-D864-4CCB-922D-23C8906DB9A8}" type="presOf" srcId="{C9510D49-DAC5-4988-95B2-32BE8547221B}" destId="{18FA380C-ECF6-45DD-8897-C2345DF7DF7F}" srcOrd="0" destOrd="0" presId="urn:microsoft.com/office/officeart/2005/8/layout/orgChart1"/>
    <dgm:cxn modelId="{1C40AE6D-8E2B-4E5A-8FD1-717C81186F57}" type="presOf" srcId="{6C050ADD-1248-4726-B913-03D6AA2B16D0}" destId="{03A49FF1-B433-48B8-877E-8A0C5AE9519B}" srcOrd="0" destOrd="0" presId="urn:microsoft.com/office/officeart/2005/8/layout/orgChart1"/>
    <dgm:cxn modelId="{71763D4E-9392-4827-A76F-0F52D6E2F23E}" srcId="{443CA41B-4498-460B-AFC4-1B36FB9A2E4C}" destId="{26A8AE5D-EF08-460E-A4B9-C7C26A35B0F0}" srcOrd="1" destOrd="0" parTransId="{881ED1A4-C898-4483-98E1-64DE1557E8D0}" sibTransId="{077595D3-5408-4603-9E3E-46437C6C9657}"/>
    <dgm:cxn modelId="{E281F34E-7149-41E7-9AEC-F6235FFFA907}" type="presOf" srcId="{29A39FE6-B001-40AA-939F-3430C0090621}" destId="{DAC91167-F134-491E-9406-9E32946895FD}" srcOrd="0" destOrd="0" presId="urn:microsoft.com/office/officeart/2005/8/layout/orgChart1"/>
    <dgm:cxn modelId="{634B2B4F-9846-4D16-B13B-F9C13FFD4900}" type="presOf" srcId="{73B94EBE-4C14-42FD-8415-5BADF794DC7F}" destId="{E332B0EF-B304-410B-81D9-044EB1D18043}" srcOrd="1" destOrd="0" presId="urn:microsoft.com/office/officeart/2005/8/layout/orgChart1"/>
    <dgm:cxn modelId="{FE69A46F-5FE5-42CF-BE43-3E48A5824F89}" type="presOf" srcId="{0F25B194-C310-400E-8E48-D312FF16188F}" destId="{180E7280-AB80-4C04-8A6D-5FBAAA41F093}" srcOrd="0" destOrd="0" presId="urn:microsoft.com/office/officeart/2005/8/layout/orgChart1"/>
    <dgm:cxn modelId="{F9346C51-5DE4-4CCA-9797-D67769B7BCB3}" srcId="{7318F593-0E71-4421-A605-8194A5F9BB4E}" destId="{443CA41B-4498-460B-AFC4-1B36FB9A2E4C}" srcOrd="3" destOrd="0" parTransId="{CDC3CB55-7A70-4DB0-AF86-8B57DD970F8F}" sibTransId="{7E57C258-6598-4F02-B14B-C62164A6B1DD}"/>
    <dgm:cxn modelId="{DA487272-DB25-438B-A3F7-13ED36B5A462}" type="presOf" srcId="{7318F593-0E71-4421-A605-8194A5F9BB4E}" destId="{820035A8-C2B5-4544-9EC5-CEE67AFDD9F2}" srcOrd="1" destOrd="0" presId="urn:microsoft.com/office/officeart/2005/8/layout/orgChart1"/>
    <dgm:cxn modelId="{26A7AC55-8BBF-474E-861B-D68A15D7F7BE}" type="presOf" srcId="{7DD0BF3E-1792-4618-B578-A70566C1C0C2}" destId="{968D61DA-2616-4DFF-882A-8466879C19B8}" srcOrd="0" destOrd="0" presId="urn:microsoft.com/office/officeart/2005/8/layout/orgChart1"/>
    <dgm:cxn modelId="{46735E57-8016-4798-98CA-E414A3C54FD4}" srcId="{F798A234-C124-4174-B8BB-04EE136A503E}" destId="{93902FDF-B683-4981-922D-EEF89A62E9F4}" srcOrd="0" destOrd="0" parTransId="{79B93889-4BB5-41B8-A9FB-0F7A937CE93B}" sibTransId="{44D4346F-8852-43AA-8BFB-B08932588347}"/>
    <dgm:cxn modelId="{2203FD58-D4D3-4059-BADD-3C9B380D169A}" type="presOf" srcId="{79B93889-4BB5-41B8-A9FB-0F7A937CE93B}" destId="{2E8E9CA0-B347-4810-BD24-95AC7A94B030}" srcOrd="0" destOrd="0" presId="urn:microsoft.com/office/officeart/2005/8/layout/orgChart1"/>
    <dgm:cxn modelId="{0399DE79-1212-453D-A964-3ED4FE6CD9FD}" type="presOf" srcId="{443CA41B-4498-460B-AFC4-1B36FB9A2E4C}" destId="{65791851-04E8-4D88-B1E1-7CE5E957C5D2}" srcOrd="0" destOrd="0" presId="urn:microsoft.com/office/officeart/2005/8/layout/orgChart1"/>
    <dgm:cxn modelId="{F497B27E-3BDD-414A-AB87-03A93FC3B657}" srcId="{6C050ADD-1248-4726-B913-03D6AA2B16D0}" destId="{8AEA4B8F-8031-432D-9D92-35A771F50788}" srcOrd="0" destOrd="0" parTransId="{BD45C264-6C0D-4252-8C99-C49439B4864D}" sibTransId="{DB0047EF-71BE-4847-830B-E376BDF6ADFE}"/>
    <dgm:cxn modelId="{66564081-C9D9-4A18-8813-DE014F16C0F0}" type="presOf" srcId="{5E5869A1-1349-4A76-8B97-3C8099DDEC6F}" destId="{2AF14595-FE71-4807-8FD3-7E93FF5F717A}" srcOrd="1" destOrd="0" presId="urn:microsoft.com/office/officeart/2005/8/layout/orgChart1"/>
    <dgm:cxn modelId="{D3D08485-1141-4501-8700-79B6D64DBCBE}" type="presOf" srcId="{E6D7E40B-3CE3-498A-848E-95591756D64D}" destId="{7CE05FA9-07AA-4468-A1B6-F06AD5597563}" srcOrd="1" destOrd="0" presId="urn:microsoft.com/office/officeart/2005/8/layout/orgChart1"/>
    <dgm:cxn modelId="{B876068A-0FB2-4677-94A3-8C79077C65C8}" type="presOf" srcId="{443CA41B-4498-460B-AFC4-1B36FB9A2E4C}" destId="{765AD062-F3F4-4D45-B06B-EC8ACA7CAD13}" srcOrd="1" destOrd="0" presId="urn:microsoft.com/office/officeart/2005/8/layout/orgChart1"/>
    <dgm:cxn modelId="{1260A38F-53DC-4680-A496-B4463C5EB6FB}" type="presOf" srcId="{0F25B194-C310-400E-8E48-D312FF16188F}" destId="{10DDB648-64F2-475C-B7A4-01912EAE8563}" srcOrd="1" destOrd="0" presId="urn:microsoft.com/office/officeart/2005/8/layout/orgChart1"/>
    <dgm:cxn modelId="{87299291-5307-4392-AA4B-5CD7A904111E}" srcId="{1B4AF76B-E556-461E-A156-A18BD10396E6}" destId="{313B2F24-169A-4D62-A18F-547D8A1A127C}" srcOrd="0" destOrd="0" parTransId="{76CD4653-C79A-4E92-97FA-963C2684B4C1}" sibTransId="{57FEF35D-3A0B-4980-A8D7-F1686DBAEB07}"/>
    <dgm:cxn modelId="{4FD14F9A-3540-48A0-9BDF-CB8AD76ADB71}" type="presOf" srcId="{A9ECD53F-DD83-47F6-A4C3-DEA257EBAEAA}" destId="{294BBE84-5515-4F0A-9898-F4A485E8FD6D}" srcOrd="0" destOrd="0" presId="urn:microsoft.com/office/officeart/2005/8/layout/orgChart1"/>
    <dgm:cxn modelId="{4942659C-DA84-41C7-AD57-2CA2A8F07923}" srcId="{F798A234-C124-4174-B8BB-04EE136A503E}" destId="{254FA3C2-0C05-4EE6-BC48-5D0E8A4A0D0D}" srcOrd="1" destOrd="0" parTransId="{5C10CF7F-50C6-4593-9D54-5DC61B04E268}" sibTransId="{4DDC68E9-BB21-474B-8924-98E96C189E74}"/>
    <dgm:cxn modelId="{BB2EF99E-AB64-4281-9DE7-A5250B46F538}" type="presOf" srcId="{6BF75528-A8EC-4955-868A-1315C5C06655}" destId="{4770A6C0-CA10-4143-AFA2-F6C177D5891D}" srcOrd="1" destOrd="0" presId="urn:microsoft.com/office/officeart/2005/8/layout/orgChart1"/>
    <dgm:cxn modelId="{7ED54AA8-6A78-4D32-999C-2F22B59C4A86}" type="presOf" srcId="{254FA3C2-0C05-4EE6-BC48-5D0E8A4A0D0D}" destId="{6104B10D-3BBE-437E-B447-A75D97EF1B9F}" srcOrd="0" destOrd="0" presId="urn:microsoft.com/office/officeart/2005/8/layout/orgChart1"/>
    <dgm:cxn modelId="{33BB1EAD-1367-4EC2-B56F-089FCBB5EC5E}" type="presOf" srcId="{E6D7E40B-3CE3-498A-848E-95591756D64D}" destId="{26E88719-EF41-4543-A117-97B54AC82E51}" srcOrd="0" destOrd="0" presId="urn:microsoft.com/office/officeart/2005/8/layout/orgChart1"/>
    <dgm:cxn modelId="{AD97D9AD-77C5-45B5-B09A-5F145B3B5D58}" type="presOf" srcId="{4892C167-8F58-4A6D-B1C2-070CB25071B5}" destId="{05C5D255-9352-4ED4-B685-176302DAE2E1}" srcOrd="1" destOrd="0" presId="urn:microsoft.com/office/officeart/2005/8/layout/orgChart1"/>
    <dgm:cxn modelId="{153241B0-A3B3-4F1F-9FBE-2CE785EE30B8}" type="presOf" srcId="{AE8857D9-EF4C-4546-B6C2-3E22DC8AF7ED}" destId="{1086651C-0368-4F96-8908-89ED10DD0AB9}" srcOrd="1" destOrd="0" presId="urn:microsoft.com/office/officeart/2005/8/layout/orgChart1"/>
    <dgm:cxn modelId="{07940BB3-047A-412C-9B02-D2D357A1CD29}" type="presOf" srcId="{64DED406-EBC8-4132-9D6A-2C45640D7837}" destId="{7D4171A2-4DC3-4AA9-8036-870217A665B9}" srcOrd="0" destOrd="0" presId="urn:microsoft.com/office/officeart/2005/8/layout/orgChart1"/>
    <dgm:cxn modelId="{8B7D8BB3-C44F-4D3E-BDB6-AF948CC397E4}" srcId="{443CA41B-4498-460B-AFC4-1B36FB9A2E4C}" destId="{73B94EBE-4C14-42FD-8415-5BADF794DC7F}" srcOrd="0" destOrd="0" parTransId="{1C37734D-7F03-4618-ABDF-7E8B02701692}" sibTransId="{75CA11E8-3956-456C-AD85-3264CD4525C3}"/>
    <dgm:cxn modelId="{95611EB6-0D99-44E3-A705-9BD9F3EFF25F}" type="presOf" srcId="{8ACBA576-49E3-4FA4-AB71-D28B26F5628A}" destId="{309686BF-6B01-4389-A108-5B032B329716}" srcOrd="0" destOrd="0" presId="urn:microsoft.com/office/officeart/2005/8/layout/orgChart1"/>
    <dgm:cxn modelId="{6B9E5FBE-B081-417E-8CE2-8A18157CA083}" type="presOf" srcId="{1B4AF76B-E556-461E-A156-A18BD10396E6}" destId="{8BB13776-656C-4825-A57B-429D3B6027B7}" srcOrd="0" destOrd="0" presId="urn:microsoft.com/office/officeart/2005/8/layout/orgChart1"/>
    <dgm:cxn modelId="{528EE2BE-C68B-483A-A859-32F5F0C60C02}" srcId="{E6D7E40B-3CE3-498A-848E-95591756D64D}" destId="{1B4AF76B-E556-461E-A156-A18BD10396E6}" srcOrd="0" destOrd="0" parTransId="{EB16B30D-5074-456F-981F-06ABC83940D0}" sibTransId="{4DEFAE8A-50C6-4A9F-9DA2-A8770AF92252}"/>
    <dgm:cxn modelId="{AE6ABFC6-4BE5-4272-B462-A05E006762DC}" srcId="{7318F593-0E71-4421-A605-8194A5F9BB4E}" destId="{6C050ADD-1248-4726-B913-03D6AA2B16D0}" srcOrd="2" destOrd="0" parTransId="{C87E7DA1-A09B-40FD-B6C9-C206D87212F4}" sibTransId="{405EB8B9-6CE7-4036-B3B1-4F99EB04E603}"/>
    <dgm:cxn modelId="{2D34EFC6-04F8-4F63-91AD-CA0E08F1F8E3}" type="presOf" srcId="{AE8857D9-EF4C-4546-B6C2-3E22DC8AF7ED}" destId="{6CCA1D10-5DDC-41BB-B914-4199E3FD286A}" srcOrd="0" destOrd="0" presId="urn:microsoft.com/office/officeart/2005/8/layout/orgChart1"/>
    <dgm:cxn modelId="{B9A03DC7-173F-42EA-BBFF-746D05279A75}" type="presOf" srcId="{7DD0BF3E-1792-4618-B578-A70566C1C0C2}" destId="{F654151A-52B0-4BDC-828E-BE97993F1083}" srcOrd="1" destOrd="0" presId="urn:microsoft.com/office/officeart/2005/8/layout/orgChart1"/>
    <dgm:cxn modelId="{12A9ABC8-A984-4EF7-9614-4691F7238890}" srcId="{E6D7E40B-3CE3-498A-848E-95591756D64D}" destId="{2259DAF8-7A42-4F93-98AC-5CF0D08FA125}" srcOrd="1" destOrd="0" parTransId="{C9510D49-DAC5-4988-95B2-32BE8547221B}" sibTransId="{7702C984-997B-4F84-A019-8C5E76E442F3}"/>
    <dgm:cxn modelId="{112395CD-856F-4C66-9685-408145FE6DAC}" type="presOf" srcId="{BDC69D06-16E5-45B2-A569-77D14339A189}" destId="{7A941E30-B305-4765-841E-332F960B6174}" srcOrd="0" destOrd="0" presId="urn:microsoft.com/office/officeart/2005/8/layout/orgChart1"/>
    <dgm:cxn modelId="{726D00CF-A5F9-4A17-849D-0406134E4CF8}" type="presOf" srcId="{73B94EBE-4C14-42FD-8415-5BADF794DC7F}" destId="{136299D6-83FB-43A2-828F-7FECACF3815D}" srcOrd="0" destOrd="0" presId="urn:microsoft.com/office/officeart/2005/8/layout/orgChart1"/>
    <dgm:cxn modelId="{497BC7CF-4E1A-4F60-86A7-3BF514B8E5B7}" srcId="{7318F593-0E71-4421-A605-8194A5F9BB4E}" destId="{763DA0F9-8BCE-49F2-AEBA-234A9FCE11C4}" srcOrd="0" destOrd="0" parTransId="{D62AC649-0697-48EB-B7A2-083F98B731B4}" sibTransId="{0A4E6948-537B-424A-AE19-E8B88D4F3546}"/>
    <dgm:cxn modelId="{78310BD2-5A46-44E7-9071-F3AF8B262E71}" type="presOf" srcId="{EB028F39-31A4-4D35-BC0A-62CC431B208B}" destId="{AAA0B3CC-F8A7-4867-8305-30B93966C4A7}" srcOrd="0" destOrd="0" presId="urn:microsoft.com/office/officeart/2005/8/layout/orgChart1"/>
    <dgm:cxn modelId="{51375FD3-81AF-49DB-AB25-00A4542EE3D0}" type="presOf" srcId="{763DA0F9-8BCE-49F2-AEBA-234A9FCE11C4}" destId="{75B3A420-9FE8-4CE2-BE27-7E67FA648629}" srcOrd="0" destOrd="0" presId="urn:microsoft.com/office/officeart/2005/8/layout/orgChart1"/>
    <dgm:cxn modelId="{E46260D4-42AA-4F4E-B8F8-AF8B9DAF19A3}" type="presOf" srcId="{D62AC649-0697-48EB-B7A2-083F98B731B4}" destId="{1A41C705-E97B-4DA6-998F-1F4494C79449}" srcOrd="0" destOrd="0" presId="urn:microsoft.com/office/officeart/2005/8/layout/orgChart1"/>
    <dgm:cxn modelId="{759B6AD7-2B72-4292-A9E5-3A6569B542B8}" type="presOf" srcId="{313B2F24-169A-4D62-A18F-547D8A1A127C}" destId="{AB164AFD-944D-424C-A357-29B39E908AF4}" srcOrd="1" destOrd="0" presId="urn:microsoft.com/office/officeart/2005/8/layout/orgChart1"/>
    <dgm:cxn modelId="{D07C91D7-D56F-4684-93CD-76CD4D87BD76}" srcId="{F5D70F9B-F705-4307-9731-585E9C829D7E}" destId="{7318F593-0E71-4421-A605-8194A5F9BB4E}" srcOrd="0" destOrd="0" parTransId="{B5E156B1-4A5D-4ABB-AAEE-141FA0D451FA}" sibTransId="{86E0A538-1A34-4BA0-830A-54C6D39298B8}"/>
    <dgm:cxn modelId="{803FD7DC-BAD3-4B19-A7EC-71369A27ADF0}" type="presOf" srcId="{C5098D25-EBB8-4318-B665-DFD0D5FAE07D}" destId="{75CEEFA8-9BD5-4A35-8C58-6FA21702567B}" srcOrd="0" destOrd="0" presId="urn:microsoft.com/office/officeart/2005/8/layout/orgChart1"/>
    <dgm:cxn modelId="{55275CDF-94E7-42B6-9680-32A4EAE1E94A}" type="presOf" srcId="{29A39FE6-B001-40AA-939F-3430C0090621}" destId="{2B80B926-57C5-46D6-8ADF-54C92652D517}" srcOrd="1" destOrd="0" presId="urn:microsoft.com/office/officeart/2005/8/layout/orgChart1"/>
    <dgm:cxn modelId="{26371BE2-B108-4714-8159-9928B9797BBA}" type="presOf" srcId="{26A8AE5D-EF08-460E-A4B9-C7C26A35B0F0}" destId="{6AA8FB1B-E61E-4FAC-8C13-A4D0F4812C84}" srcOrd="0" destOrd="0" presId="urn:microsoft.com/office/officeart/2005/8/layout/orgChart1"/>
    <dgm:cxn modelId="{A70ECEE6-CA96-4B1D-81F5-4B2494207181}" type="presOf" srcId="{93902FDF-B683-4981-922D-EEF89A62E9F4}" destId="{0822368F-777A-4969-97AD-3099EF51606B}" srcOrd="0" destOrd="0" presId="urn:microsoft.com/office/officeart/2005/8/layout/orgChart1"/>
    <dgm:cxn modelId="{E76606E8-46D1-4710-8E98-E1E998807EAB}" type="presOf" srcId="{64DED406-EBC8-4132-9D6A-2C45640D7837}" destId="{DE08440F-7C1D-4600-82F1-86F9E5575FBF}" srcOrd="1" destOrd="0" presId="urn:microsoft.com/office/officeart/2005/8/layout/orgChart1"/>
    <dgm:cxn modelId="{62D211E9-BB93-4F0B-8B2B-1CE66F5051C6}" type="presOf" srcId="{C87E7DA1-A09B-40FD-B6C9-C206D87212F4}" destId="{5C1F8494-673D-4F5B-B9BD-D27FB9FCFB89}" srcOrd="0" destOrd="0" presId="urn:microsoft.com/office/officeart/2005/8/layout/orgChart1"/>
    <dgm:cxn modelId="{4272E2ED-968F-4CF0-9A40-C6D8D15F690A}" type="presOf" srcId="{BD45C264-6C0D-4252-8C99-C49439B4864D}" destId="{AFF2ED15-B951-4701-AACB-DA8C45E5AE10}" srcOrd="0" destOrd="0" presId="urn:microsoft.com/office/officeart/2005/8/layout/orgChart1"/>
    <dgm:cxn modelId="{028F34EE-5265-4D48-8BD9-E0E4CFB6EBCE}" type="presOf" srcId="{6C050ADD-1248-4726-B913-03D6AA2B16D0}" destId="{61E47740-787D-497A-8690-4245156EA110}" srcOrd="1" destOrd="0" presId="urn:microsoft.com/office/officeart/2005/8/layout/orgChart1"/>
    <dgm:cxn modelId="{74F698EF-3944-4A29-99E4-CC0C532018B5}" srcId="{7318F593-0E71-4421-A605-8194A5F9BB4E}" destId="{AE8857D9-EF4C-4546-B6C2-3E22DC8AF7ED}" srcOrd="5" destOrd="0" parTransId="{27E24AF3-39FF-4CFE-B6DE-98948E0BC844}" sibTransId="{A73BFF56-8A96-4E5C-87C3-32AF9ECEA72A}"/>
    <dgm:cxn modelId="{6AA120F1-2853-49FA-9BDC-D6C35BA3DD7A}" type="presOf" srcId="{2259DAF8-7A42-4F93-98AC-5CF0D08FA125}" destId="{95287AFB-35DB-40DA-ABE2-25F1301CFC90}" srcOrd="0" destOrd="0" presId="urn:microsoft.com/office/officeart/2005/8/layout/orgChart1"/>
    <dgm:cxn modelId="{88754FF4-A1E1-416A-87CB-0E93111ED311}" type="presOf" srcId="{8AEA4B8F-8031-432D-9D92-35A771F50788}" destId="{30736FF4-A0B9-4C03-A9DE-6B348FE33F04}" srcOrd="0" destOrd="0" presId="urn:microsoft.com/office/officeart/2005/8/layout/orgChart1"/>
    <dgm:cxn modelId="{CC5688F6-B0EC-4AD9-B015-98505706996A}" type="presOf" srcId="{2259DAF8-7A42-4F93-98AC-5CF0D08FA125}" destId="{E9120A9C-2C80-41B8-9C6D-91EB57B08CA7}" srcOrd="1" destOrd="0" presId="urn:microsoft.com/office/officeart/2005/8/layout/orgChart1"/>
    <dgm:cxn modelId="{53BFD2F6-C563-45E1-B6E8-D515DE6C571C}" type="presOf" srcId="{2D61E845-0D0D-4781-A6E6-A44E18493E63}" destId="{BB496B53-05C0-4499-B417-DB2C1443A29E}" srcOrd="0" destOrd="0" presId="urn:microsoft.com/office/officeart/2005/8/layout/orgChart1"/>
    <dgm:cxn modelId="{D838DFF6-DC4E-4993-9E52-B2CB79691574}" type="presOf" srcId="{109AEED9-FF3A-4059-B10F-EF719A714B7F}" destId="{0BD1D3F8-2EA4-4B02-96B3-2D14C29B09C5}" srcOrd="0" destOrd="0" presId="urn:microsoft.com/office/officeart/2005/8/layout/orgChart1"/>
    <dgm:cxn modelId="{7597D1F7-030A-455E-9BF1-5F3EDB321560}" type="presOf" srcId="{753078F1-9CDF-47A7-9316-248B0AD8066E}" destId="{6CCF783A-D9BE-4C4A-9EFD-81BE9E510C1A}" srcOrd="0" destOrd="0" presId="urn:microsoft.com/office/officeart/2005/8/layout/orgChart1"/>
    <dgm:cxn modelId="{5ADB69CC-0F24-4295-AD03-949ACC9E0189}" type="presParOf" srcId="{5E6C52B9-2B01-48F9-8809-CDDA7C4BB234}" destId="{89CDDA8F-2C06-4A16-8A8E-D154228649CB}" srcOrd="0" destOrd="0" presId="urn:microsoft.com/office/officeart/2005/8/layout/orgChart1"/>
    <dgm:cxn modelId="{28678366-D176-4706-B698-A26554B69093}" type="presParOf" srcId="{89CDDA8F-2C06-4A16-8A8E-D154228649CB}" destId="{E99F89AD-D1F9-4D6D-854F-16887DB62321}" srcOrd="0" destOrd="0" presId="urn:microsoft.com/office/officeart/2005/8/layout/orgChart1"/>
    <dgm:cxn modelId="{88BE2378-5314-497E-9E29-AF5FAB4A1A39}" type="presParOf" srcId="{E99F89AD-D1F9-4D6D-854F-16887DB62321}" destId="{05D76B2D-3759-4427-9F34-4D8A9950F359}" srcOrd="0" destOrd="0" presId="urn:microsoft.com/office/officeart/2005/8/layout/orgChart1"/>
    <dgm:cxn modelId="{7A9B80FC-C971-47B9-BA7D-FBF873F2C867}" type="presParOf" srcId="{E99F89AD-D1F9-4D6D-854F-16887DB62321}" destId="{820035A8-C2B5-4544-9EC5-CEE67AFDD9F2}" srcOrd="1" destOrd="0" presId="urn:microsoft.com/office/officeart/2005/8/layout/orgChart1"/>
    <dgm:cxn modelId="{A152D1D1-400C-4860-90CF-5AE775547161}" type="presParOf" srcId="{89CDDA8F-2C06-4A16-8A8E-D154228649CB}" destId="{1E02C59A-8ECD-4296-A597-1EADC19DF448}" srcOrd="1" destOrd="0" presId="urn:microsoft.com/office/officeart/2005/8/layout/orgChart1"/>
    <dgm:cxn modelId="{DC8598C8-70F0-49EA-8392-AAC38A8C3AE0}" type="presParOf" srcId="{1E02C59A-8ECD-4296-A597-1EADC19DF448}" destId="{1A41C705-E97B-4DA6-998F-1F4494C79449}" srcOrd="0" destOrd="0" presId="urn:microsoft.com/office/officeart/2005/8/layout/orgChart1"/>
    <dgm:cxn modelId="{7D8304FA-EC00-46D0-B0D7-EEC7C8C89FA4}" type="presParOf" srcId="{1E02C59A-8ECD-4296-A597-1EADC19DF448}" destId="{C075CEF5-E939-4C68-B15C-4121B7C93A11}" srcOrd="1" destOrd="0" presId="urn:microsoft.com/office/officeart/2005/8/layout/orgChart1"/>
    <dgm:cxn modelId="{C2598873-EC73-4516-8825-0E1366CBBD13}" type="presParOf" srcId="{C075CEF5-E939-4C68-B15C-4121B7C93A11}" destId="{93F131B7-3300-44FF-A0EB-2A6CA344D794}" srcOrd="0" destOrd="0" presId="urn:microsoft.com/office/officeart/2005/8/layout/orgChart1"/>
    <dgm:cxn modelId="{520C3C2F-23DF-493A-847D-FE04AE75152B}" type="presParOf" srcId="{93F131B7-3300-44FF-A0EB-2A6CA344D794}" destId="{75B3A420-9FE8-4CE2-BE27-7E67FA648629}" srcOrd="0" destOrd="0" presId="urn:microsoft.com/office/officeart/2005/8/layout/orgChart1"/>
    <dgm:cxn modelId="{0D7A5D57-92ED-41AA-9B14-5736AC468322}" type="presParOf" srcId="{93F131B7-3300-44FF-A0EB-2A6CA344D794}" destId="{31C1F1E0-EA78-470B-8244-B8894B77BE56}" srcOrd="1" destOrd="0" presId="urn:microsoft.com/office/officeart/2005/8/layout/orgChart1"/>
    <dgm:cxn modelId="{8B1D3ACA-F27D-4CD6-9DFF-01103BB698C3}" type="presParOf" srcId="{C075CEF5-E939-4C68-B15C-4121B7C93A11}" destId="{1AD73E04-C122-4DAF-B105-5C6B080201E2}" srcOrd="1" destOrd="0" presId="urn:microsoft.com/office/officeart/2005/8/layout/orgChart1"/>
    <dgm:cxn modelId="{5806272A-D48D-486A-B9BE-7C4985187FB3}" type="presParOf" srcId="{1AD73E04-C122-4DAF-B105-5C6B080201E2}" destId="{EEDE8C23-B3AA-4AA2-B846-717B0010B511}" srcOrd="0" destOrd="0" presId="urn:microsoft.com/office/officeart/2005/8/layout/orgChart1"/>
    <dgm:cxn modelId="{87CFBB82-9392-4C7A-8451-382EB2A954CF}" type="presParOf" srcId="{1AD73E04-C122-4DAF-B105-5C6B080201E2}" destId="{30BAA966-8179-4B50-AB61-721D3C740F58}" srcOrd="1" destOrd="0" presId="urn:microsoft.com/office/officeart/2005/8/layout/orgChart1"/>
    <dgm:cxn modelId="{A6A1168E-B700-4F01-B917-4B342A0447C6}" type="presParOf" srcId="{30BAA966-8179-4B50-AB61-721D3C740F58}" destId="{0D4CDA76-2460-47B2-A571-B6880A59F9D2}" srcOrd="0" destOrd="0" presId="urn:microsoft.com/office/officeart/2005/8/layout/orgChart1"/>
    <dgm:cxn modelId="{9FB4C8DE-090F-440D-873B-5A77DF82C8F5}" type="presParOf" srcId="{0D4CDA76-2460-47B2-A571-B6880A59F9D2}" destId="{232AD238-A696-4B30-986D-A68488B36848}" srcOrd="0" destOrd="0" presId="urn:microsoft.com/office/officeart/2005/8/layout/orgChart1"/>
    <dgm:cxn modelId="{B6668AC6-F12C-4B5F-A0D2-782C4AA7C4A0}" type="presParOf" srcId="{0D4CDA76-2460-47B2-A571-B6880A59F9D2}" destId="{4770A6C0-CA10-4143-AFA2-F6C177D5891D}" srcOrd="1" destOrd="0" presId="urn:microsoft.com/office/officeart/2005/8/layout/orgChart1"/>
    <dgm:cxn modelId="{A5B34935-EE1F-43A8-9925-4D02D10D5E08}" type="presParOf" srcId="{30BAA966-8179-4B50-AB61-721D3C740F58}" destId="{61B352E1-FD7D-458E-B38F-E7CCDE726FE8}" srcOrd="1" destOrd="0" presId="urn:microsoft.com/office/officeart/2005/8/layout/orgChart1"/>
    <dgm:cxn modelId="{ACD90480-B237-486D-9E95-E424C7EAE5D5}" type="presParOf" srcId="{30BAA966-8179-4B50-AB61-721D3C740F58}" destId="{46CF1DA2-5829-4468-A582-7E7C88EE28FE}" srcOrd="2" destOrd="0" presId="urn:microsoft.com/office/officeart/2005/8/layout/orgChart1"/>
    <dgm:cxn modelId="{61BFFC21-91AB-402B-8D1B-CDB05104E8FE}" type="presParOf" srcId="{1AD73E04-C122-4DAF-B105-5C6B080201E2}" destId="{BB496B53-05C0-4499-B417-DB2C1443A29E}" srcOrd="2" destOrd="0" presId="urn:microsoft.com/office/officeart/2005/8/layout/orgChart1"/>
    <dgm:cxn modelId="{BB1AD775-74DF-404F-B1D4-75CF03B84FE0}" type="presParOf" srcId="{1AD73E04-C122-4DAF-B105-5C6B080201E2}" destId="{FA944700-B3EF-4519-AA29-115CC186499D}" srcOrd="3" destOrd="0" presId="urn:microsoft.com/office/officeart/2005/8/layout/orgChart1"/>
    <dgm:cxn modelId="{1BB00421-11F5-490E-8AA1-0A6D9B259DB0}" type="presParOf" srcId="{FA944700-B3EF-4519-AA29-115CC186499D}" destId="{5678F471-1293-4F80-8C01-398A9D034FB0}" srcOrd="0" destOrd="0" presId="urn:microsoft.com/office/officeart/2005/8/layout/orgChart1"/>
    <dgm:cxn modelId="{C330BB2A-87D5-4A7C-884E-F914C734FE8C}" type="presParOf" srcId="{5678F471-1293-4F80-8C01-398A9D034FB0}" destId="{7A941E30-B305-4765-841E-332F960B6174}" srcOrd="0" destOrd="0" presId="urn:microsoft.com/office/officeart/2005/8/layout/orgChart1"/>
    <dgm:cxn modelId="{47C4A10E-BA95-4B2E-BFA8-2C7B82B21517}" type="presParOf" srcId="{5678F471-1293-4F80-8C01-398A9D034FB0}" destId="{B9A2AB4A-FA7D-4B21-8093-7AD65B84222A}" srcOrd="1" destOrd="0" presId="urn:microsoft.com/office/officeart/2005/8/layout/orgChart1"/>
    <dgm:cxn modelId="{3F3D0475-71FC-4C77-AC48-21613B2B3986}" type="presParOf" srcId="{FA944700-B3EF-4519-AA29-115CC186499D}" destId="{FD5BA6A2-1D73-46D4-BA5D-2A6EE1299C2A}" srcOrd="1" destOrd="0" presId="urn:microsoft.com/office/officeart/2005/8/layout/orgChart1"/>
    <dgm:cxn modelId="{4C40B78F-F8A4-4AD3-A186-F63AE5073B2B}" type="presParOf" srcId="{FA944700-B3EF-4519-AA29-115CC186499D}" destId="{140704E8-60E1-46EA-B1EC-8035D732AD1A}" srcOrd="2" destOrd="0" presId="urn:microsoft.com/office/officeart/2005/8/layout/orgChart1"/>
    <dgm:cxn modelId="{4D6192F8-B2C9-4DBC-BDCB-0051D062F1B4}" type="presParOf" srcId="{1AD73E04-C122-4DAF-B105-5C6B080201E2}" destId="{75CEEFA8-9BD5-4A35-8C58-6FA21702567B}" srcOrd="4" destOrd="0" presId="urn:microsoft.com/office/officeart/2005/8/layout/orgChart1"/>
    <dgm:cxn modelId="{77A0E3B9-C3A1-4AF6-A51B-E4946F4BC48D}" type="presParOf" srcId="{1AD73E04-C122-4DAF-B105-5C6B080201E2}" destId="{F4793CCA-8D14-4CCB-8826-574329844A2C}" srcOrd="5" destOrd="0" presId="urn:microsoft.com/office/officeart/2005/8/layout/orgChart1"/>
    <dgm:cxn modelId="{C8F5A626-D303-406E-AE46-89FF2B4F8083}" type="presParOf" srcId="{F4793CCA-8D14-4CCB-8826-574329844A2C}" destId="{513294B9-1D30-494D-BE59-AF553F706BCF}" srcOrd="0" destOrd="0" presId="urn:microsoft.com/office/officeart/2005/8/layout/orgChart1"/>
    <dgm:cxn modelId="{F1B35079-2790-4C9C-A7D2-7AB5642BBBDD}" type="presParOf" srcId="{513294B9-1D30-494D-BE59-AF553F706BCF}" destId="{DAC91167-F134-491E-9406-9E32946895FD}" srcOrd="0" destOrd="0" presId="urn:microsoft.com/office/officeart/2005/8/layout/orgChart1"/>
    <dgm:cxn modelId="{56FB4025-8C85-4243-A990-5E1260556BC8}" type="presParOf" srcId="{513294B9-1D30-494D-BE59-AF553F706BCF}" destId="{2B80B926-57C5-46D6-8ADF-54C92652D517}" srcOrd="1" destOrd="0" presId="urn:microsoft.com/office/officeart/2005/8/layout/orgChart1"/>
    <dgm:cxn modelId="{CEBB5321-A10C-46D2-9D8D-AAA22CB0196A}" type="presParOf" srcId="{F4793CCA-8D14-4CCB-8826-574329844A2C}" destId="{AE72C961-6101-4214-AF34-9BAFD953B09A}" srcOrd="1" destOrd="0" presId="urn:microsoft.com/office/officeart/2005/8/layout/orgChart1"/>
    <dgm:cxn modelId="{4945DE89-7C62-4194-98A5-65994D9262E7}" type="presParOf" srcId="{F4793CCA-8D14-4CCB-8826-574329844A2C}" destId="{40768F2A-2AC4-4CE5-B6C2-DF002420368E}" srcOrd="2" destOrd="0" presId="urn:microsoft.com/office/officeart/2005/8/layout/orgChart1"/>
    <dgm:cxn modelId="{1AE4B022-7B2F-4CC4-860D-7BDD2F36018D}" type="presParOf" srcId="{C075CEF5-E939-4C68-B15C-4121B7C93A11}" destId="{C2BD2D74-2997-46D5-8FF9-F3B9FBD724C0}" srcOrd="2" destOrd="0" presId="urn:microsoft.com/office/officeart/2005/8/layout/orgChart1"/>
    <dgm:cxn modelId="{C79FD527-4C31-48CA-8BCD-591A75A2F03E}" type="presParOf" srcId="{1E02C59A-8ECD-4296-A597-1EADC19DF448}" destId="{EAEC9F22-C0B1-4A4D-BF89-431B143F4CE8}" srcOrd="2" destOrd="0" presId="urn:microsoft.com/office/officeart/2005/8/layout/orgChart1"/>
    <dgm:cxn modelId="{0891F15E-3F45-4A6F-81A5-ACDADDA96298}" type="presParOf" srcId="{1E02C59A-8ECD-4296-A597-1EADC19DF448}" destId="{59FC34A2-CD33-4E2A-961F-64F6167F9D78}" srcOrd="3" destOrd="0" presId="urn:microsoft.com/office/officeart/2005/8/layout/orgChart1"/>
    <dgm:cxn modelId="{E0417958-AE8C-45C0-85F4-8059AC66880B}" type="presParOf" srcId="{59FC34A2-CD33-4E2A-961F-64F6167F9D78}" destId="{F840F6D6-A71D-4164-BCED-11F4D08161FC}" srcOrd="0" destOrd="0" presId="urn:microsoft.com/office/officeart/2005/8/layout/orgChart1"/>
    <dgm:cxn modelId="{E37A729F-A81B-4ADA-81F0-6DA47283D4E5}" type="presParOf" srcId="{F840F6D6-A71D-4164-BCED-11F4D08161FC}" destId="{7D4171A2-4DC3-4AA9-8036-870217A665B9}" srcOrd="0" destOrd="0" presId="urn:microsoft.com/office/officeart/2005/8/layout/orgChart1"/>
    <dgm:cxn modelId="{C7AAC2EA-5225-4EA7-8A71-B040966F4574}" type="presParOf" srcId="{F840F6D6-A71D-4164-BCED-11F4D08161FC}" destId="{DE08440F-7C1D-4600-82F1-86F9E5575FBF}" srcOrd="1" destOrd="0" presId="urn:microsoft.com/office/officeart/2005/8/layout/orgChart1"/>
    <dgm:cxn modelId="{F9AACD0B-47FF-451F-9381-A7CC260D70C3}" type="presParOf" srcId="{59FC34A2-CD33-4E2A-961F-64F6167F9D78}" destId="{4C969199-0031-42E7-A7D6-1A5BA95BCF47}" srcOrd="1" destOrd="0" presId="urn:microsoft.com/office/officeart/2005/8/layout/orgChart1"/>
    <dgm:cxn modelId="{DC2B500F-ADEF-4B4B-9DF7-540E6AEAA87D}" type="presParOf" srcId="{4C969199-0031-42E7-A7D6-1A5BA95BCF47}" destId="{AAA0B3CC-F8A7-4867-8305-30B93966C4A7}" srcOrd="0" destOrd="0" presId="urn:microsoft.com/office/officeart/2005/8/layout/orgChart1"/>
    <dgm:cxn modelId="{3D1F71B2-31EA-470E-90D9-FA455B488FCC}" type="presParOf" srcId="{4C969199-0031-42E7-A7D6-1A5BA95BCF47}" destId="{64A14663-BC54-4FC0-92BD-FAF7F6D35FFE}" srcOrd="1" destOrd="0" presId="urn:microsoft.com/office/officeart/2005/8/layout/orgChart1"/>
    <dgm:cxn modelId="{527E5192-B233-4F58-9785-355B5D7943B5}" type="presParOf" srcId="{64A14663-BC54-4FC0-92BD-FAF7F6D35FFE}" destId="{32502414-AD70-44AA-9BCD-A29D26FF9DCA}" srcOrd="0" destOrd="0" presId="urn:microsoft.com/office/officeart/2005/8/layout/orgChart1"/>
    <dgm:cxn modelId="{29026699-2077-464E-AED4-CB5933716AF9}" type="presParOf" srcId="{32502414-AD70-44AA-9BCD-A29D26FF9DCA}" destId="{180E7280-AB80-4C04-8A6D-5FBAAA41F093}" srcOrd="0" destOrd="0" presId="urn:microsoft.com/office/officeart/2005/8/layout/orgChart1"/>
    <dgm:cxn modelId="{80579DF7-E5BE-499F-8EFA-E53844499F5B}" type="presParOf" srcId="{32502414-AD70-44AA-9BCD-A29D26FF9DCA}" destId="{10DDB648-64F2-475C-B7A4-01912EAE8563}" srcOrd="1" destOrd="0" presId="urn:microsoft.com/office/officeart/2005/8/layout/orgChart1"/>
    <dgm:cxn modelId="{62CCD4B7-2DDF-4A6F-B5D6-E8AB40D5FDB6}" type="presParOf" srcId="{64A14663-BC54-4FC0-92BD-FAF7F6D35FFE}" destId="{E770B33E-D83D-445B-B1E4-BEAEBE47B00E}" srcOrd="1" destOrd="0" presId="urn:microsoft.com/office/officeart/2005/8/layout/orgChart1"/>
    <dgm:cxn modelId="{1C9B846B-4223-4047-A9C6-561D178282F8}" type="presParOf" srcId="{64A14663-BC54-4FC0-92BD-FAF7F6D35FFE}" destId="{75F89B1B-B63D-455A-86F4-79C6E0914209}" srcOrd="2" destOrd="0" presId="urn:microsoft.com/office/officeart/2005/8/layout/orgChart1"/>
    <dgm:cxn modelId="{85A8D5DD-5124-4F3B-880D-41895B8689DA}" type="presParOf" srcId="{4C969199-0031-42E7-A7D6-1A5BA95BCF47}" destId="{6CCF783A-D9BE-4C4A-9EFD-81BE9E510C1A}" srcOrd="2" destOrd="0" presId="urn:microsoft.com/office/officeart/2005/8/layout/orgChart1"/>
    <dgm:cxn modelId="{7E0CF5B0-DFDD-4DB7-B25C-0727396B005F}" type="presParOf" srcId="{4C969199-0031-42E7-A7D6-1A5BA95BCF47}" destId="{BEED9CF9-50D1-4AA2-98B8-5C5907BD8FE6}" srcOrd="3" destOrd="0" presId="urn:microsoft.com/office/officeart/2005/8/layout/orgChart1"/>
    <dgm:cxn modelId="{1425799B-1FA3-4571-B5F3-E795BDC1DFF4}" type="presParOf" srcId="{BEED9CF9-50D1-4AA2-98B8-5C5907BD8FE6}" destId="{C2007CC2-ABA5-4885-A488-11452826C786}" srcOrd="0" destOrd="0" presId="urn:microsoft.com/office/officeart/2005/8/layout/orgChart1"/>
    <dgm:cxn modelId="{7DEE1B94-3E17-47AA-A371-5F9766D09EA6}" type="presParOf" srcId="{C2007CC2-ABA5-4885-A488-11452826C786}" destId="{8181E3C8-0C61-4269-AE72-8F48C2A543E6}" srcOrd="0" destOrd="0" presId="urn:microsoft.com/office/officeart/2005/8/layout/orgChart1"/>
    <dgm:cxn modelId="{4597A682-30E1-430B-B51B-0DFCBEC83756}" type="presParOf" srcId="{C2007CC2-ABA5-4885-A488-11452826C786}" destId="{2AF14595-FE71-4807-8FD3-7E93FF5F717A}" srcOrd="1" destOrd="0" presId="urn:microsoft.com/office/officeart/2005/8/layout/orgChart1"/>
    <dgm:cxn modelId="{B43587DD-4FD0-43BA-8F2F-F25C74FCBEDE}" type="presParOf" srcId="{BEED9CF9-50D1-4AA2-98B8-5C5907BD8FE6}" destId="{5E600C55-20F8-45AC-9BAC-93CDB75336A4}" srcOrd="1" destOrd="0" presId="urn:microsoft.com/office/officeart/2005/8/layout/orgChart1"/>
    <dgm:cxn modelId="{B793B25C-BBAA-418B-86BF-3CB91ACA1CCB}" type="presParOf" srcId="{BEED9CF9-50D1-4AA2-98B8-5C5907BD8FE6}" destId="{60250113-A967-472D-B52B-EFC1928CC653}" srcOrd="2" destOrd="0" presId="urn:microsoft.com/office/officeart/2005/8/layout/orgChart1"/>
    <dgm:cxn modelId="{F5A56A20-8A97-4E7B-B97D-10B996E22B05}" type="presParOf" srcId="{59FC34A2-CD33-4E2A-961F-64F6167F9D78}" destId="{9AF48225-7B2B-464E-B99D-06C23FB3751C}" srcOrd="2" destOrd="0" presId="urn:microsoft.com/office/officeart/2005/8/layout/orgChart1"/>
    <dgm:cxn modelId="{050326DE-15D3-48F6-A4D4-1C94129DA3C8}" type="presParOf" srcId="{1E02C59A-8ECD-4296-A597-1EADC19DF448}" destId="{5C1F8494-673D-4F5B-B9BD-D27FB9FCFB89}" srcOrd="4" destOrd="0" presId="urn:microsoft.com/office/officeart/2005/8/layout/orgChart1"/>
    <dgm:cxn modelId="{5DCBF0C2-AF6F-4737-B4F7-6DCA2313A70E}" type="presParOf" srcId="{1E02C59A-8ECD-4296-A597-1EADC19DF448}" destId="{EBEB1DCA-031B-408E-AEA4-CD7B4A4641F3}" srcOrd="5" destOrd="0" presId="urn:microsoft.com/office/officeart/2005/8/layout/orgChart1"/>
    <dgm:cxn modelId="{AE11380D-B451-4D11-94AD-698A21CB9971}" type="presParOf" srcId="{EBEB1DCA-031B-408E-AEA4-CD7B4A4641F3}" destId="{B1E59757-AE81-4781-B9DE-B953C32EF54D}" srcOrd="0" destOrd="0" presId="urn:microsoft.com/office/officeart/2005/8/layout/orgChart1"/>
    <dgm:cxn modelId="{0D600DB6-98D6-4A09-8615-D8EF64BDADE0}" type="presParOf" srcId="{B1E59757-AE81-4781-B9DE-B953C32EF54D}" destId="{03A49FF1-B433-48B8-877E-8A0C5AE9519B}" srcOrd="0" destOrd="0" presId="urn:microsoft.com/office/officeart/2005/8/layout/orgChart1"/>
    <dgm:cxn modelId="{4AA46CD1-C0CB-4133-90B8-27052EB14010}" type="presParOf" srcId="{B1E59757-AE81-4781-B9DE-B953C32EF54D}" destId="{61E47740-787D-497A-8690-4245156EA110}" srcOrd="1" destOrd="0" presId="urn:microsoft.com/office/officeart/2005/8/layout/orgChart1"/>
    <dgm:cxn modelId="{593F00C0-CDCA-4A3E-B93F-C467EAAEB9E9}" type="presParOf" srcId="{EBEB1DCA-031B-408E-AEA4-CD7B4A4641F3}" destId="{8AF849B2-90B5-4602-AA48-97C3369719D5}" srcOrd="1" destOrd="0" presId="urn:microsoft.com/office/officeart/2005/8/layout/orgChart1"/>
    <dgm:cxn modelId="{F00BAE34-2C44-46A3-BE8E-09986CE66D81}" type="presParOf" srcId="{8AF849B2-90B5-4602-AA48-97C3369719D5}" destId="{AFF2ED15-B951-4701-AACB-DA8C45E5AE10}" srcOrd="0" destOrd="0" presId="urn:microsoft.com/office/officeart/2005/8/layout/orgChart1"/>
    <dgm:cxn modelId="{D4720888-22C5-4311-B88C-3429958CBAA6}" type="presParOf" srcId="{8AF849B2-90B5-4602-AA48-97C3369719D5}" destId="{5DF61F9E-3879-418C-B06C-574862EC2FC8}" srcOrd="1" destOrd="0" presId="urn:microsoft.com/office/officeart/2005/8/layout/orgChart1"/>
    <dgm:cxn modelId="{5EF6946A-3A9A-49F7-83AE-45D9AE7AFA8F}" type="presParOf" srcId="{5DF61F9E-3879-418C-B06C-574862EC2FC8}" destId="{36A63A85-904A-44A7-A74B-CBE7152B2E3B}" srcOrd="0" destOrd="0" presId="urn:microsoft.com/office/officeart/2005/8/layout/orgChart1"/>
    <dgm:cxn modelId="{AC1DA2D2-CCD3-458F-9474-FCF626082979}" type="presParOf" srcId="{36A63A85-904A-44A7-A74B-CBE7152B2E3B}" destId="{30736FF4-A0B9-4C03-A9DE-6B348FE33F04}" srcOrd="0" destOrd="0" presId="urn:microsoft.com/office/officeart/2005/8/layout/orgChart1"/>
    <dgm:cxn modelId="{C2706E49-222B-4069-8995-CC5CD4794337}" type="presParOf" srcId="{36A63A85-904A-44A7-A74B-CBE7152B2E3B}" destId="{683B67ED-DC7B-4388-88B9-9F92942C3A0C}" srcOrd="1" destOrd="0" presId="urn:microsoft.com/office/officeart/2005/8/layout/orgChart1"/>
    <dgm:cxn modelId="{BECDDEE8-9B19-434A-96D5-84EEC28CC7D2}" type="presParOf" srcId="{5DF61F9E-3879-418C-B06C-574862EC2FC8}" destId="{C3E6F287-EC2A-49E3-9357-C9A6FDAB2313}" srcOrd="1" destOrd="0" presId="urn:microsoft.com/office/officeart/2005/8/layout/orgChart1"/>
    <dgm:cxn modelId="{520FCA57-66C5-4B3E-B9B6-03B65809E819}" type="presParOf" srcId="{5DF61F9E-3879-418C-B06C-574862EC2FC8}" destId="{7F263ABD-050A-411C-B78A-2338ADF117F2}" srcOrd="2" destOrd="0" presId="urn:microsoft.com/office/officeart/2005/8/layout/orgChart1"/>
    <dgm:cxn modelId="{FE885A27-C634-49CE-A740-D283ABEDECB5}" type="presParOf" srcId="{8AF849B2-90B5-4602-AA48-97C3369719D5}" destId="{294BBE84-5515-4F0A-9898-F4A485E8FD6D}" srcOrd="2" destOrd="0" presId="urn:microsoft.com/office/officeart/2005/8/layout/orgChart1"/>
    <dgm:cxn modelId="{E6BD5948-3166-48C4-9617-6D34F1DC6F62}" type="presParOf" srcId="{8AF849B2-90B5-4602-AA48-97C3369719D5}" destId="{E5EAEAE4-746F-4D10-9230-BAA7596C19C5}" srcOrd="3" destOrd="0" presId="urn:microsoft.com/office/officeart/2005/8/layout/orgChart1"/>
    <dgm:cxn modelId="{4C2963D3-9E60-4DA3-B866-CF68855AF42C}" type="presParOf" srcId="{E5EAEAE4-746F-4D10-9230-BAA7596C19C5}" destId="{BFF90AD6-33FB-4497-AEE3-8B86DEC7E8AC}" srcOrd="0" destOrd="0" presId="urn:microsoft.com/office/officeart/2005/8/layout/orgChart1"/>
    <dgm:cxn modelId="{C21056B6-7868-4961-AD96-C4566D47627F}" type="presParOf" srcId="{BFF90AD6-33FB-4497-AEE3-8B86DEC7E8AC}" destId="{99979244-D8BE-4B32-9551-8ABDD0E6188E}" srcOrd="0" destOrd="0" presId="urn:microsoft.com/office/officeart/2005/8/layout/orgChart1"/>
    <dgm:cxn modelId="{1119FBE7-ABDA-42A5-A4BF-A702E4467932}" type="presParOf" srcId="{BFF90AD6-33FB-4497-AEE3-8B86DEC7E8AC}" destId="{7E7F05A3-330B-4830-B008-7F104A4048A8}" srcOrd="1" destOrd="0" presId="urn:microsoft.com/office/officeart/2005/8/layout/orgChart1"/>
    <dgm:cxn modelId="{F6CF2CE2-8EBD-4E7F-8BEF-16DB0DDF75E3}" type="presParOf" srcId="{E5EAEAE4-746F-4D10-9230-BAA7596C19C5}" destId="{3E829277-7A24-48B9-935E-3BBFA1D0CD9B}" srcOrd="1" destOrd="0" presId="urn:microsoft.com/office/officeart/2005/8/layout/orgChart1"/>
    <dgm:cxn modelId="{788C276C-37BC-4C12-9819-B5D689FEF44D}" type="presParOf" srcId="{3E829277-7A24-48B9-935E-3BBFA1D0CD9B}" destId="{2E8E9CA0-B347-4810-BD24-95AC7A94B030}" srcOrd="0" destOrd="0" presId="urn:microsoft.com/office/officeart/2005/8/layout/orgChart1"/>
    <dgm:cxn modelId="{AEFCD555-B409-4F15-A72C-E2D3E66D0551}" type="presParOf" srcId="{3E829277-7A24-48B9-935E-3BBFA1D0CD9B}" destId="{F19E42DE-BBA3-4B64-94FC-E91EC7281969}" srcOrd="1" destOrd="0" presId="urn:microsoft.com/office/officeart/2005/8/layout/orgChart1"/>
    <dgm:cxn modelId="{8CA91BB1-D14A-4873-9EE7-0D35EC90B5E1}" type="presParOf" srcId="{F19E42DE-BBA3-4B64-94FC-E91EC7281969}" destId="{6206F778-2809-4583-9C8E-0C7CD3E642F6}" srcOrd="0" destOrd="0" presId="urn:microsoft.com/office/officeart/2005/8/layout/orgChart1"/>
    <dgm:cxn modelId="{E7DDB4E0-B6B9-4362-8D90-517E1842057B}" type="presParOf" srcId="{6206F778-2809-4583-9C8E-0C7CD3E642F6}" destId="{0822368F-777A-4969-97AD-3099EF51606B}" srcOrd="0" destOrd="0" presId="urn:microsoft.com/office/officeart/2005/8/layout/orgChart1"/>
    <dgm:cxn modelId="{4A2C3854-5C0D-4701-8907-A9A3A7DE1403}" type="presParOf" srcId="{6206F778-2809-4583-9C8E-0C7CD3E642F6}" destId="{B483040E-629A-4645-B4D3-62685F5B5152}" srcOrd="1" destOrd="0" presId="urn:microsoft.com/office/officeart/2005/8/layout/orgChart1"/>
    <dgm:cxn modelId="{A7B545DE-3BD2-45B8-AA39-5C45FF74F892}" type="presParOf" srcId="{F19E42DE-BBA3-4B64-94FC-E91EC7281969}" destId="{172166C0-D4DD-4B5C-B4F9-D5125C465325}" srcOrd="1" destOrd="0" presId="urn:microsoft.com/office/officeart/2005/8/layout/orgChart1"/>
    <dgm:cxn modelId="{EBA4321B-5C7B-4E51-9E36-5A32EFD65B3D}" type="presParOf" srcId="{F19E42DE-BBA3-4B64-94FC-E91EC7281969}" destId="{E54A9C33-0C35-4095-A63C-A81B7AAEC7A6}" srcOrd="2" destOrd="0" presId="urn:microsoft.com/office/officeart/2005/8/layout/orgChart1"/>
    <dgm:cxn modelId="{43BB216E-279F-4E85-8DFE-60CD9E4F48A1}" type="presParOf" srcId="{3E829277-7A24-48B9-935E-3BBFA1D0CD9B}" destId="{3C926194-E971-4FC6-AB91-92B6B2309123}" srcOrd="2" destOrd="0" presId="urn:microsoft.com/office/officeart/2005/8/layout/orgChart1"/>
    <dgm:cxn modelId="{CB8EB1EE-45B4-47C7-A135-DD982E0CFB19}" type="presParOf" srcId="{3E829277-7A24-48B9-935E-3BBFA1D0CD9B}" destId="{D8A40F52-76DF-408C-9EC8-8021C550C8DB}" srcOrd="3" destOrd="0" presId="urn:microsoft.com/office/officeart/2005/8/layout/orgChart1"/>
    <dgm:cxn modelId="{DFF11D35-9A3D-4914-BC0F-111A778AE046}" type="presParOf" srcId="{D8A40F52-76DF-408C-9EC8-8021C550C8DB}" destId="{FA94D74C-B3BD-45DF-B658-DC0FCAED487F}" srcOrd="0" destOrd="0" presId="urn:microsoft.com/office/officeart/2005/8/layout/orgChart1"/>
    <dgm:cxn modelId="{E14D2989-0E49-4C9D-AC59-05A5A35B8C1F}" type="presParOf" srcId="{FA94D74C-B3BD-45DF-B658-DC0FCAED487F}" destId="{6104B10D-3BBE-437E-B447-A75D97EF1B9F}" srcOrd="0" destOrd="0" presId="urn:microsoft.com/office/officeart/2005/8/layout/orgChart1"/>
    <dgm:cxn modelId="{1C09A971-72AE-4822-8F62-E30C156A4ECE}" type="presParOf" srcId="{FA94D74C-B3BD-45DF-B658-DC0FCAED487F}" destId="{1E619606-C5FF-4600-A6BD-6E852B836CFA}" srcOrd="1" destOrd="0" presId="urn:microsoft.com/office/officeart/2005/8/layout/orgChart1"/>
    <dgm:cxn modelId="{4E954F3C-674A-4472-A0A3-35F439FA62EB}" type="presParOf" srcId="{D8A40F52-76DF-408C-9EC8-8021C550C8DB}" destId="{4E02CDD8-20C3-4342-9B4F-79577DE9CE0A}" srcOrd="1" destOrd="0" presId="urn:microsoft.com/office/officeart/2005/8/layout/orgChart1"/>
    <dgm:cxn modelId="{47D0307B-F7D7-4943-A835-838F354A905E}" type="presParOf" srcId="{D8A40F52-76DF-408C-9EC8-8021C550C8DB}" destId="{C9DCABD3-05B7-42BE-BF5E-887095BE394C}" srcOrd="2" destOrd="0" presId="urn:microsoft.com/office/officeart/2005/8/layout/orgChart1"/>
    <dgm:cxn modelId="{6B359014-D16A-4B33-AA6F-027EA28BAC2F}" type="presParOf" srcId="{E5EAEAE4-746F-4D10-9230-BAA7596C19C5}" destId="{B94B564F-2F48-422F-A9A2-97FE76E6D29A}" srcOrd="2" destOrd="0" presId="urn:microsoft.com/office/officeart/2005/8/layout/orgChart1"/>
    <dgm:cxn modelId="{02A2FA04-3025-480F-840E-EB1543DFD861}" type="presParOf" srcId="{EBEB1DCA-031B-408E-AEA4-CD7B4A4641F3}" destId="{3E7143E7-FC01-446F-9A01-014E6AEA8F62}" srcOrd="2" destOrd="0" presId="urn:microsoft.com/office/officeart/2005/8/layout/orgChart1"/>
    <dgm:cxn modelId="{7B0AD00A-14C4-4FE4-BA48-A1E008A19C96}" type="presParOf" srcId="{1E02C59A-8ECD-4296-A597-1EADC19DF448}" destId="{3AFAFEB9-320F-4CE8-84CF-8D34A496C173}" srcOrd="6" destOrd="0" presId="urn:microsoft.com/office/officeart/2005/8/layout/orgChart1"/>
    <dgm:cxn modelId="{8C0A3231-D9CC-4ABB-BCFE-F25DEAAFBB61}" type="presParOf" srcId="{1E02C59A-8ECD-4296-A597-1EADC19DF448}" destId="{800CE6A0-4EB5-452D-8516-380C3386B4F4}" srcOrd="7" destOrd="0" presId="urn:microsoft.com/office/officeart/2005/8/layout/orgChart1"/>
    <dgm:cxn modelId="{57894B41-F349-4533-87E9-E6B4193BF47C}" type="presParOf" srcId="{800CE6A0-4EB5-452D-8516-380C3386B4F4}" destId="{DD78FDE3-0E87-4744-8F35-776E48C90E08}" srcOrd="0" destOrd="0" presId="urn:microsoft.com/office/officeart/2005/8/layout/orgChart1"/>
    <dgm:cxn modelId="{305D781F-DA90-41C5-95A2-3B1131BB7041}" type="presParOf" srcId="{DD78FDE3-0E87-4744-8F35-776E48C90E08}" destId="{65791851-04E8-4D88-B1E1-7CE5E957C5D2}" srcOrd="0" destOrd="0" presId="urn:microsoft.com/office/officeart/2005/8/layout/orgChart1"/>
    <dgm:cxn modelId="{7F8F4D0D-305C-47AC-A6D4-3E811F6058FF}" type="presParOf" srcId="{DD78FDE3-0E87-4744-8F35-776E48C90E08}" destId="{765AD062-F3F4-4D45-B06B-EC8ACA7CAD13}" srcOrd="1" destOrd="0" presId="urn:microsoft.com/office/officeart/2005/8/layout/orgChart1"/>
    <dgm:cxn modelId="{41AF2C7A-42E0-4A86-B422-F3465BE5D23D}" type="presParOf" srcId="{800CE6A0-4EB5-452D-8516-380C3386B4F4}" destId="{B9F3806D-EBBE-457A-B03A-F4452672F77E}" srcOrd="1" destOrd="0" presId="urn:microsoft.com/office/officeart/2005/8/layout/orgChart1"/>
    <dgm:cxn modelId="{DC3BFA98-E951-4C04-8BD3-31DE02F6C876}" type="presParOf" srcId="{B9F3806D-EBBE-457A-B03A-F4452672F77E}" destId="{2387E783-0E8F-4533-9E5A-826050D5CA36}" srcOrd="0" destOrd="0" presId="urn:microsoft.com/office/officeart/2005/8/layout/orgChart1"/>
    <dgm:cxn modelId="{A6F2F3E4-93EA-48FC-903D-07DE6B132DE8}" type="presParOf" srcId="{B9F3806D-EBBE-457A-B03A-F4452672F77E}" destId="{0F420949-6E82-4521-B1AC-F83299262248}" srcOrd="1" destOrd="0" presId="urn:microsoft.com/office/officeart/2005/8/layout/orgChart1"/>
    <dgm:cxn modelId="{DD89CA97-5F17-4377-8AF0-EA3D41519029}" type="presParOf" srcId="{0F420949-6E82-4521-B1AC-F83299262248}" destId="{BB223770-651D-4F22-BF4A-F359FD887839}" srcOrd="0" destOrd="0" presId="urn:microsoft.com/office/officeart/2005/8/layout/orgChart1"/>
    <dgm:cxn modelId="{D932C0E6-FADF-443E-9B86-BE65FCD247D6}" type="presParOf" srcId="{BB223770-651D-4F22-BF4A-F359FD887839}" destId="{136299D6-83FB-43A2-828F-7FECACF3815D}" srcOrd="0" destOrd="0" presId="urn:microsoft.com/office/officeart/2005/8/layout/orgChart1"/>
    <dgm:cxn modelId="{EA4C08EF-3EC5-425E-BE8D-C8111D8BFA19}" type="presParOf" srcId="{BB223770-651D-4F22-BF4A-F359FD887839}" destId="{E332B0EF-B304-410B-81D9-044EB1D18043}" srcOrd="1" destOrd="0" presId="urn:microsoft.com/office/officeart/2005/8/layout/orgChart1"/>
    <dgm:cxn modelId="{D75ACF06-44A4-4EEB-BAB2-F662D235CB04}" type="presParOf" srcId="{0F420949-6E82-4521-B1AC-F83299262248}" destId="{26BF7454-97FB-4D99-A943-3E90BE61FF16}" srcOrd="1" destOrd="0" presId="urn:microsoft.com/office/officeart/2005/8/layout/orgChart1"/>
    <dgm:cxn modelId="{09194E63-1F3D-4721-89CD-03343ACFC06F}" type="presParOf" srcId="{0F420949-6E82-4521-B1AC-F83299262248}" destId="{3BFB0D4E-1A34-4936-8548-9E867A5EDF42}" srcOrd="2" destOrd="0" presId="urn:microsoft.com/office/officeart/2005/8/layout/orgChart1"/>
    <dgm:cxn modelId="{5F6FEFC2-7AD0-43BC-A9CF-68346F5D12C1}" type="presParOf" srcId="{B9F3806D-EBBE-457A-B03A-F4452672F77E}" destId="{FC83A961-9F74-470B-B699-4C7D5987CA26}" srcOrd="2" destOrd="0" presId="urn:microsoft.com/office/officeart/2005/8/layout/orgChart1"/>
    <dgm:cxn modelId="{3952F487-9266-4088-ADB9-D1EEBDB25B6E}" type="presParOf" srcId="{B9F3806D-EBBE-457A-B03A-F4452672F77E}" destId="{699E424C-1F84-4CBA-9BD2-EDF0238BC89C}" srcOrd="3" destOrd="0" presId="urn:microsoft.com/office/officeart/2005/8/layout/orgChart1"/>
    <dgm:cxn modelId="{A88CCE66-2F01-4D85-9612-24C0ABA82BC3}" type="presParOf" srcId="{699E424C-1F84-4CBA-9BD2-EDF0238BC89C}" destId="{4C1DC5D8-47F0-413E-B254-2EB0F08DC262}" srcOrd="0" destOrd="0" presId="urn:microsoft.com/office/officeart/2005/8/layout/orgChart1"/>
    <dgm:cxn modelId="{92020D95-A042-438F-9D68-57B86D4749E8}" type="presParOf" srcId="{4C1DC5D8-47F0-413E-B254-2EB0F08DC262}" destId="{6AA8FB1B-E61E-4FAC-8C13-A4D0F4812C84}" srcOrd="0" destOrd="0" presId="urn:microsoft.com/office/officeart/2005/8/layout/orgChart1"/>
    <dgm:cxn modelId="{B774C645-9EA7-423A-A9FA-0E7A6DAB7271}" type="presParOf" srcId="{4C1DC5D8-47F0-413E-B254-2EB0F08DC262}" destId="{43C09BDF-8D62-4E2F-B56E-5A3ECB8D1D2F}" srcOrd="1" destOrd="0" presId="urn:microsoft.com/office/officeart/2005/8/layout/orgChart1"/>
    <dgm:cxn modelId="{2F8AFA5F-48B1-49AE-97DC-B217C4C0FD36}" type="presParOf" srcId="{699E424C-1F84-4CBA-9BD2-EDF0238BC89C}" destId="{7045BDD8-7957-461E-BF47-689F32757037}" srcOrd="1" destOrd="0" presId="urn:microsoft.com/office/officeart/2005/8/layout/orgChart1"/>
    <dgm:cxn modelId="{E8A54A06-DE0F-44AD-9AE0-CF4E5CF3D39B}" type="presParOf" srcId="{699E424C-1F84-4CBA-9BD2-EDF0238BC89C}" destId="{BD5BD1BC-92E3-466E-A98B-ADE72A9194BF}" srcOrd="2" destOrd="0" presId="urn:microsoft.com/office/officeart/2005/8/layout/orgChart1"/>
    <dgm:cxn modelId="{52B2DC82-9569-4A42-BCBD-ABDD9BDCD572}" type="presParOf" srcId="{800CE6A0-4EB5-452D-8516-380C3386B4F4}" destId="{08DEDFC2-891E-464D-8F8A-4B4BE52BFCA0}" srcOrd="2" destOrd="0" presId="urn:microsoft.com/office/officeart/2005/8/layout/orgChart1"/>
    <dgm:cxn modelId="{A6203641-30C2-4686-8CAA-32D67847E10B}" type="presParOf" srcId="{1E02C59A-8ECD-4296-A597-1EADC19DF448}" destId="{115E6BB9-89D2-4087-91C7-A8CCECA90F04}" srcOrd="8" destOrd="0" presId="urn:microsoft.com/office/officeart/2005/8/layout/orgChart1"/>
    <dgm:cxn modelId="{18BC291E-DCCB-4CC4-B2CC-BFA25B174D81}" type="presParOf" srcId="{1E02C59A-8ECD-4296-A597-1EADC19DF448}" destId="{35405820-824F-4A68-983A-CBE680DD828C}" srcOrd="9" destOrd="0" presId="urn:microsoft.com/office/officeart/2005/8/layout/orgChart1"/>
    <dgm:cxn modelId="{337B3D13-A3E1-4E16-9285-ADCDCE80A0E0}" type="presParOf" srcId="{35405820-824F-4A68-983A-CBE680DD828C}" destId="{0A49DBAD-4B25-41CD-B644-DDC52E34E2E6}" srcOrd="0" destOrd="0" presId="urn:microsoft.com/office/officeart/2005/8/layout/orgChart1"/>
    <dgm:cxn modelId="{46A81155-E5BC-4AB6-9EFE-CC292406DB0A}" type="presParOf" srcId="{0A49DBAD-4B25-41CD-B644-DDC52E34E2E6}" destId="{26E88719-EF41-4543-A117-97B54AC82E51}" srcOrd="0" destOrd="0" presId="urn:microsoft.com/office/officeart/2005/8/layout/orgChart1"/>
    <dgm:cxn modelId="{83B7E9B8-65D6-4C01-8F71-1B8B7D568992}" type="presParOf" srcId="{0A49DBAD-4B25-41CD-B644-DDC52E34E2E6}" destId="{7CE05FA9-07AA-4468-A1B6-F06AD5597563}" srcOrd="1" destOrd="0" presId="urn:microsoft.com/office/officeart/2005/8/layout/orgChart1"/>
    <dgm:cxn modelId="{0F0EAFB4-5D6C-4115-ABF1-63AA3E78EC1F}" type="presParOf" srcId="{35405820-824F-4A68-983A-CBE680DD828C}" destId="{6A0E8BEE-1B50-4E8B-A0F1-103BD7F31A5D}" srcOrd="1" destOrd="0" presId="urn:microsoft.com/office/officeart/2005/8/layout/orgChart1"/>
    <dgm:cxn modelId="{FA1CB53D-18DD-427A-9B1C-F2BDE0AA92BB}" type="presParOf" srcId="{6A0E8BEE-1B50-4E8B-A0F1-103BD7F31A5D}" destId="{E9F67066-3BA7-4728-90D1-28B27CBC9601}" srcOrd="0" destOrd="0" presId="urn:microsoft.com/office/officeart/2005/8/layout/orgChart1"/>
    <dgm:cxn modelId="{2B6AAE45-633C-41B4-8199-39D1F9A770FC}" type="presParOf" srcId="{6A0E8BEE-1B50-4E8B-A0F1-103BD7F31A5D}" destId="{A30E671C-1600-4461-AEB8-09494A3669FA}" srcOrd="1" destOrd="0" presId="urn:microsoft.com/office/officeart/2005/8/layout/orgChart1"/>
    <dgm:cxn modelId="{56C93578-32F3-4095-AA59-5BD1E43573A7}" type="presParOf" srcId="{A30E671C-1600-4461-AEB8-09494A3669FA}" destId="{110A4460-F5E9-4BA4-9BED-3C95A8CC55DD}" srcOrd="0" destOrd="0" presId="urn:microsoft.com/office/officeart/2005/8/layout/orgChart1"/>
    <dgm:cxn modelId="{BE691008-6AAF-47FF-A9B6-DA9289778DBD}" type="presParOf" srcId="{110A4460-F5E9-4BA4-9BED-3C95A8CC55DD}" destId="{8BB13776-656C-4825-A57B-429D3B6027B7}" srcOrd="0" destOrd="0" presId="urn:microsoft.com/office/officeart/2005/8/layout/orgChart1"/>
    <dgm:cxn modelId="{CB16C761-96EF-4A12-BBCA-7AAD5F8E260E}" type="presParOf" srcId="{110A4460-F5E9-4BA4-9BED-3C95A8CC55DD}" destId="{D676EE9A-E913-4D9E-8646-1CB8E3BB2633}" srcOrd="1" destOrd="0" presId="urn:microsoft.com/office/officeart/2005/8/layout/orgChart1"/>
    <dgm:cxn modelId="{70DB2AC9-A5C0-4C53-9594-841618CDD03F}" type="presParOf" srcId="{A30E671C-1600-4461-AEB8-09494A3669FA}" destId="{EAC89B4B-850E-4D0C-B8D8-4F6E3EA6D872}" srcOrd="1" destOrd="0" presId="urn:microsoft.com/office/officeart/2005/8/layout/orgChart1"/>
    <dgm:cxn modelId="{85B97FCC-A4E2-4C94-9991-1FF9DC3D97F2}" type="presParOf" srcId="{EAC89B4B-850E-4D0C-B8D8-4F6E3EA6D872}" destId="{22B87275-0003-4C81-A2D0-74CBA7B8FF38}" srcOrd="0" destOrd="0" presId="urn:microsoft.com/office/officeart/2005/8/layout/orgChart1"/>
    <dgm:cxn modelId="{F468CDD0-D77A-43B9-846A-B98391C97FB6}" type="presParOf" srcId="{EAC89B4B-850E-4D0C-B8D8-4F6E3EA6D872}" destId="{B742556A-89FF-4CAC-9C8E-495F96ED0A75}" srcOrd="1" destOrd="0" presId="urn:microsoft.com/office/officeart/2005/8/layout/orgChart1"/>
    <dgm:cxn modelId="{AD0E23C8-3CD8-409A-B23D-4D803533AB67}" type="presParOf" srcId="{B742556A-89FF-4CAC-9C8E-495F96ED0A75}" destId="{BD9945D5-F9F3-4FF1-AD3B-578EEF631F8B}" srcOrd="0" destOrd="0" presId="urn:microsoft.com/office/officeart/2005/8/layout/orgChart1"/>
    <dgm:cxn modelId="{BCC721F6-D44D-4994-8115-572DD9464C5E}" type="presParOf" srcId="{BD9945D5-F9F3-4FF1-AD3B-578EEF631F8B}" destId="{E46CE24F-3921-4161-ADFD-33F185914B46}" srcOrd="0" destOrd="0" presId="urn:microsoft.com/office/officeart/2005/8/layout/orgChart1"/>
    <dgm:cxn modelId="{5FADECA1-0507-420F-972A-B696E6EE8535}" type="presParOf" srcId="{BD9945D5-F9F3-4FF1-AD3B-578EEF631F8B}" destId="{AB164AFD-944D-424C-A357-29B39E908AF4}" srcOrd="1" destOrd="0" presId="urn:microsoft.com/office/officeart/2005/8/layout/orgChart1"/>
    <dgm:cxn modelId="{3B4AE431-E3FA-4C0F-8019-717C9247DC08}" type="presParOf" srcId="{B742556A-89FF-4CAC-9C8E-495F96ED0A75}" destId="{5C97DA12-72B4-41E3-A65B-AE9642724551}" srcOrd="1" destOrd="0" presId="urn:microsoft.com/office/officeart/2005/8/layout/orgChart1"/>
    <dgm:cxn modelId="{1E61110F-C58E-4ECA-B612-68F4222BAF9C}" type="presParOf" srcId="{B742556A-89FF-4CAC-9C8E-495F96ED0A75}" destId="{34B48B25-BBDD-4D36-8FC2-D08DEF6FFB2D}" srcOrd="2" destOrd="0" presId="urn:microsoft.com/office/officeart/2005/8/layout/orgChart1"/>
    <dgm:cxn modelId="{E8DB0816-F7D7-4E78-A706-C9FB2844A243}" type="presParOf" srcId="{EAC89B4B-850E-4D0C-B8D8-4F6E3EA6D872}" destId="{B48C7BBF-ACC5-4DFB-87D7-4D694E563237}" srcOrd="2" destOrd="0" presId="urn:microsoft.com/office/officeart/2005/8/layout/orgChart1"/>
    <dgm:cxn modelId="{B72B8FAC-0985-47BF-AA67-AAC34FF5E0DD}" type="presParOf" srcId="{EAC89B4B-850E-4D0C-B8D8-4F6E3EA6D872}" destId="{8D98F250-0C9A-47A0-A112-9E9CDCC33250}" srcOrd="3" destOrd="0" presId="urn:microsoft.com/office/officeart/2005/8/layout/orgChart1"/>
    <dgm:cxn modelId="{709FC05A-E4F2-4EF1-82D5-50A3BF37A803}" type="presParOf" srcId="{8D98F250-0C9A-47A0-A112-9E9CDCC33250}" destId="{ADC54820-0B22-4FCB-8D47-9E883ED8C506}" srcOrd="0" destOrd="0" presId="urn:microsoft.com/office/officeart/2005/8/layout/orgChart1"/>
    <dgm:cxn modelId="{640F5578-099E-453B-96C0-273CE69BBEE2}" type="presParOf" srcId="{ADC54820-0B22-4FCB-8D47-9E883ED8C506}" destId="{4648B52F-D343-4F58-8461-94F19A96F36B}" srcOrd="0" destOrd="0" presId="urn:microsoft.com/office/officeart/2005/8/layout/orgChart1"/>
    <dgm:cxn modelId="{48D614C3-C2A6-4040-A418-D0A020355307}" type="presParOf" srcId="{ADC54820-0B22-4FCB-8D47-9E883ED8C506}" destId="{05C5D255-9352-4ED4-B685-176302DAE2E1}" srcOrd="1" destOrd="0" presId="urn:microsoft.com/office/officeart/2005/8/layout/orgChart1"/>
    <dgm:cxn modelId="{EAA660AA-8D6B-4C47-AC51-0145BEE82256}" type="presParOf" srcId="{8D98F250-0C9A-47A0-A112-9E9CDCC33250}" destId="{2F53D882-67BA-4F3D-AFCC-243C300F9537}" srcOrd="1" destOrd="0" presId="urn:microsoft.com/office/officeart/2005/8/layout/orgChart1"/>
    <dgm:cxn modelId="{7785A858-BB9C-4E73-852E-122E09EE9026}" type="presParOf" srcId="{8D98F250-0C9A-47A0-A112-9E9CDCC33250}" destId="{4923FAD5-29CF-4A3E-8D99-07C5D79D207B}" srcOrd="2" destOrd="0" presId="urn:microsoft.com/office/officeart/2005/8/layout/orgChart1"/>
    <dgm:cxn modelId="{0071C686-B797-4300-99F7-36FEAD3B2ED8}" type="presParOf" srcId="{A30E671C-1600-4461-AEB8-09494A3669FA}" destId="{70240744-FB0E-49FF-B11A-CE755E857AE2}" srcOrd="2" destOrd="0" presId="urn:microsoft.com/office/officeart/2005/8/layout/orgChart1"/>
    <dgm:cxn modelId="{AED7845F-30AF-4D00-8C6B-1DE9ABB1009D}" type="presParOf" srcId="{6A0E8BEE-1B50-4E8B-A0F1-103BD7F31A5D}" destId="{18FA380C-ECF6-45DD-8897-C2345DF7DF7F}" srcOrd="2" destOrd="0" presId="urn:microsoft.com/office/officeart/2005/8/layout/orgChart1"/>
    <dgm:cxn modelId="{0D53611C-6CEF-4D3D-97F0-39B622E477FD}" type="presParOf" srcId="{6A0E8BEE-1B50-4E8B-A0F1-103BD7F31A5D}" destId="{EBC6A609-1F4F-4873-8E63-7B566EC20042}" srcOrd="3" destOrd="0" presId="urn:microsoft.com/office/officeart/2005/8/layout/orgChart1"/>
    <dgm:cxn modelId="{39E77E04-B799-4A17-9C96-9ED14DFAED29}" type="presParOf" srcId="{EBC6A609-1F4F-4873-8E63-7B566EC20042}" destId="{C85D0DDF-68BD-4B3C-84FD-1078EB444A25}" srcOrd="0" destOrd="0" presId="urn:microsoft.com/office/officeart/2005/8/layout/orgChart1"/>
    <dgm:cxn modelId="{08BA9984-59C1-4266-814A-EE83A1E43E26}" type="presParOf" srcId="{C85D0DDF-68BD-4B3C-84FD-1078EB444A25}" destId="{95287AFB-35DB-40DA-ABE2-25F1301CFC90}" srcOrd="0" destOrd="0" presId="urn:microsoft.com/office/officeart/2005/8/layout/orgChart1"/>
    <dgm:cxn modelId="{E55EAA2A-1B3B-4D05-955B-BE03339EAF1E}" type="presParOf" srcId="{C85D0DDF-68BD-4B3C-84FD-1078EB444A25}" destId="{E9120A9C-2C80-41B8-9C6D-91EB57B08CA7}" srcOrd="1" destOrd="0" presId="urn:microsoft.com/office/officeart/2005/8/layout/orgChart1"/>
    <dgm:cxn modelId="{8FD948FC-2E03-4C15-A4C4-FE8B1450BD88}" type="presParOf" srcId="{EBC6A609-1F4F-4873-8E63-7B566EC20042}" destId="{EAC8FDC2-427E-48FD-91D9-B31B7CEDC803}" srcOrd="1" destOrd="0" presId="urn:microsoft.com/office/officeart/2005/8/layout/orgChart1"/>
    <dgm:cxn modelId="{07D56B53-93E0-4576-A23D-DAF42D35E23D}" type="presParOf" srcId="{EBC6A609-1F4F-4873-8E63-7B566EC20042}" destId="{8FC8272A-6B35-4142-AD49-9987F9CC8836}" srcOrd="2" destOrd="0" presId="urn:microsoft.com/office/officeart/2005/8/layout/orgChart1"/>
    <dgm:cxn modelId="{9F9682AE-606B-4FB0-A2BA-843348A7D5B2}" type="presParOf" srcId="{35405820-824F-4A68-983A-CBE680DD828C}" destId="{AB1B02D3-992D-4222-AE94-DAA0986DD538}" srcOrd="2" destOrd="0" presId="urn:microsoft.com/office/officeart/2005/8/layout/orgChart1"/>
    <dgm:cxn modelId="{04F5FBBF-E159-44D7-932E-FF098984D936}" type="presParOf" srcId="{1E02C59A-8ECD-4296-A597-1EADC19DF448}" destId="{EB08CABF-AAF2-46E7-BB40-80C5BEE72BA6}" srcOrd="10" destOrd="0" presId="urn:microsoft.com/office/officeart/2005/8/layout/orgChart1"/>
    <dgm:cxn modelId="{08899067-A588-4761-9098-2404B0F19801}" type="presParOf" srcId="{1E02C59A-8ECD-4296-A597-1EADC19DF448}" destId="{A3847E31-5E90-4EF4-AAC3-B0CF67DCED1D}" srcOrd="11" destOrd="0" presId="urn:microsoft.com/office/officeart/2005/8/layout/orgChart1"/>
    <dgm:cxn modelId="{980D2A2B-1021-4E5B-B9FF-974DDA4A7C7D}" type="presParOf" srcId="{A3847E31-5E90-4EF4-AAC3-B0CF67DCED1D}" destId="{4BB57563-F332-414C-91D2-D3660FB66655}" srcOrd="0" destOrd="0" presId="urn:microsoft.com/office/officeart/2005/8/layout/orgChart1"/>
    <dgm:cxn modelId="{DE7C3D5D-5438-4409-A3E8-C9569E52B2DF}" type="presParOf" srcId="{4BB57563-F332-414C-91D2-D3660FB66655}" destId="{6CCA1D10-5DDC-41BB-B914-4199E3FD286A}" srcOrd="0" destOrd="0" presId="urn:microsoft.com/office/officeart/2005/8/layout/orgChart1"/>
    <dgm:cxn modelId="{AFD41318-54B0-470A-B112-63C76A6C5F05}" type="presParOf" srcId="{4BB57563-F332-414C-91D2-D3660FB66655}" destId="{1086651C-0368-4F96-8908-89ED10DD0AB9}" srcOrd="1" destOrd="0" presId="urn:microsoft.com/office/officeart/2005/8/layout/orgChart1"/>
    <dgm:cxn modelId="{AF25488D-602C-49A0-8BE8-8C083BDD2251}" type="presParOf" srcId="{A3847E31-5E90-4EF4-AAC3-B0CF67DCED1D}" destId="{DE4A06D4-A02D-4998-9654-F078EE55E0C8}" srcOrd="1" destOrd="0" presId="urn:microsoft.com/office/officeart/2005/8/layout/orgChart1"/>
    <dgm:cxn modelId="{C0B3D698-353D-4CE9-8B40-C257CFCA0D73}" type="presParOf" srcId="{DE4A06D4-A02D-4998-9654-F078EE55E0C8}" destId="{309686BF-6B01-4389-A108-5B032B329716}" srcOrd="0" destOrd="0" presId="urn:microsoft.com/office/officeart/2005/8/layout/orgChart1"/>
    <dgm:cxn modelId="{05042197-EBCA-4D33-ABE0-CB095F9957C8}" type="presParOf" srcId="{DE4A06D4-A02D-4998-9654-F078EE55E0C8}" destId="{11ED869E-627A-4815-98A6-465BA9555234}" srcOrd="1" destOrd="0" presId="urn:microsoft.com/office/officeart/2005/8/layout/orgChart1"/>
    <dgm:cxn modelId="{385A5AA9-56C7-4170-AF76-E1015CE29182}" type="presParOf" srcId="{11ED869E-627A-4815-98A6-465BA9555234}" destId="{7B145D7E-3741-4792-9905-F6CE24351BBB}" srcOrd="0" destOrd="0" presId="urn:microsoft.com/office/officeart/2005/8/layout/orgChart1"/>
    <dgm:cxn modelId="{E3834ABE-6E2E-4708-9ADD-BBB6B17807FE}" type="presParOf" srcId="{7B145D7E-3741-4792-9905-F6CE24351BBB}" destId="{968D61DA-2616-4DFF-882A-8466879C19B8}" srcOrd="0" destOrd="0" presId="urn:microsoft.com/office/officeart/2005/8/layout/orgChart1"/>
    <dgm:cxn modelId="{D35F26FB-511E-4623-A954-BC8A38E22577}" type="presParOf" srcId="{7B145D7E-3741-4792-9905-F6CE24351BBB}" destId="{F654151A-52B0-4BDC-828E-BE97993F1083}" srcOrd="1" destOrd="0" presId="urn:microsoft.com/office/officeart/2005/8/layout/orgChart1"/>
    <dgm:cxn modelId="{4B516170-3EDB-485C-8B16-8A4847AF2C69}" type="presParOf" srcId="{11ED869E-627A-4815-98A6-465BA9555234}" destId="{FE60EAC9-0A53-4500-9784-AFD9BA8FC5A8}" srcOrd="1" destOrd="0" presId="urn:microsoft.com/office/officeart/2005/8/layout/orgChart1"/>
    <dgm:cxn modelId="{776B36D1-6670-47EE-BCCB-764C78268E18}" type="presParOf" srcId="{11ED869E-627A-4815-98A6-465BA9555234}" destId="{066C0EE0-593A-4AF2-960F-9385C26607D4}" srcOrd="2" destOrd="0" presId="urn:microsoft.com/office/officeart/2005/8/layout/orgChart1"/>
    <dgm:cxn modelId="{0F117CEB-F016-443C-84C5-07B2C517184F}" type="presParOf" srcId="{DE4A06D4-A02D-4998-9654-F078EE55E0C8}" destId="{0BD1D3F8-2EA4-4B02-96B3-2D14C29B09C5}" srcOrd="2" destOrd="0" presId="urn:microsoft.com/office/officeart/2005/8/layout/orgChart1"/>
    <dgm:cxn modelId="{F5106B0D-AE29-4CA9-9C47-5299C3BBD8A3}" type="presParOf" srcId="{DE4A06D4-A02D-4998-9654-F078EE55E0C8}" destId="{3483EEBC-8611-4AB6-BA55-BC21B0C5AE3A}" srcOrd="3" destOrd="0" presId="urn:microsoft.com/office/officeart/2005/8/layout/orgChart1"/>
    <dgm:cxn modelId="{75619963-4380-429C-A21A-CBA21C9FF3AD}" type="presParOf" srcId="{3483EEBC-8611-4AB6-BA55-BC21B0C5AE3A}" destId="{D766D868-31CC-4F52-8237-4E703C7D5122}" srcOrd="0" destOrd="0" presId="urn:microsoft.com/office/officeart/2005/8/layout/orgChart1"/>
    <dgm:cxn modelId="{95BB533F-3385-4A33-8AAB-7CC4FB2483C9}" type="presParOf" srcId="{D766D868-31CC-4F52-8237-4E703C7D5122}" destId="{225F2CC8-06C7-43CB-8161-237911D510B8}" srcOrd="0" destOrd="0" presId="urn:microsoft.com/office/officeart/2005/8/layout/orgChart1"/>
    <dgm:cxn modelId="{4939272F-BCD0-4BB1-A5FD-B37FBECF3023}" type="presParOf" srcId="{D766D868-31CC-4F52-8237-4E703C7D5122}" destId="{A97A2E04-6E76-48C9-98F6-96610E836747}" srcOrd="1" destOrd="0" presId="urn:microsoft.com/office/officeart/2005/8/layout/orgChart1"/>
    <dgm:cxn modelId="{CC6763F4-EDD1-46C7-BF77-5667E48286D6}" type="presParOf" srcId="{3483EEBC-8611-4AB6-BA55-BC21B0C5AE3A}" destId="{FE8E6AD7-5107-44DE-AFBA-DA22AE9B65C7}" srcOrd="1" destOrd="0" presId="urn:microsoft.com/office/officeart/2005/8/layout/orgChart1"/>
    <dgm:cxn modelId="{9B98252B-27A3-4957-B517-9C84CEF87029}" type="presParOf" srcId="{3483EEBC-8611-4AB6-BA55-BC21B0C5AE3A}" destId="{035583F1-8C44-44AE-9D19-D0249EAB910C}" srcOrd="2" destOrd="0" presId="urn:microsoft.com/office/officeart/2005/8/layout/orgChart1"/>
    <dgm:cxn modelId="{26DDE192-27CD-40A5-87FD-22D140FCF669}" type="presParOf" srcId="{A3847E31-5E90-4EF4-AAC3-B0CF67DCED1D}" destId="{3406B0AE-0CAA-46E8-873B-EA69F1DC6EDC}" srcOrd="2" destOrd="0" presId="urn:microsoft.com/office/officeart/2005/8/layout/orgChart1"/>
    <dgm:cxn modelId="{2A3741E2-7D3D-4140-9E4D-68A585BE8F4E}" type="presParOf" srcId="{89CDDA8F-2C06-4A16-8A8E-D154228649CB}" destId="{7F1F7B11-F6DA-4FCE-9C53-04F8F73ECC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D70F9B-F705-4307-9731-585E9C829D7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7318F593-0E71-4421-A605-8194A5F9BB4E}">
      <dgm:prSet phldrT="[Texto]"/>
      <dgm:spPr>
        <a:solidFill>
          <a:srgbClr val="C00000"/>
        </a:solidFill>
      </dgm:spPr>
      <dgm:t>
        <a:bodyPr/>
        <a:lstStyle/>
        <a:p>
          <a:r>
            <a:rPr lang="es-PE" dirty="0"/>
            <a:t>Proyecto Nueva Tienda Comercial</a:t>
          </a:r>
        </a:p>
      </dgm:t>
    </dgm:pt>
    <dgm:pt modelId="{B5E156B1-4A5D-4ABB-AAEE-141FA0D451FA}" type="parTrans" cxnId="{D07C91D7-D56F-4684-93CD-76CD4D87BD76}">
      <dgm:prSet/>
      <dgm:spPr/>
      <dgm:t>
        <a:bodyPr/>
        <a:lstStyle/>
        <a:p>
          <a:endParaRPr lang="es-PE"/>
        </a:p>
      </dgm:t>
    </dgm:pt>
    <dgm:pt modelId="{86E0A538-1A34-4BA0-830A-54C6D39298B8}" type="sibTrans" cxnId="{D07C91D7-D56F-4684-93CD-76CD4D87BD76}">
      <dgm:prSet/>
      <dgm:spPr/>
      <dgm:t>
        <a:bodyPr/>
        <a:lstStyle/>
        <a:p>
          <a:endParaRPr lang="es-PE"/>
        </a:p>
      </dgm:t>
    </dgm:pt>
    <dgm:pt modelId="{763DA0F9-8BCE-49F2-AEBA-234A9FCE11C4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1. Gestión del Proyecto</a:t>
          </a:r>
        </a:p>
      </dgm:t>
    </dgm:pt>
    <dgm:pt modelId="{D62AC649-0697-48EB-B7A2-083F98B731B4}" type="parTrans" cxnId="{497BC7CF-4E1A-4F60-86A7-3BF514B8E5B7}">
      <dgm:prSet/>
      <dgm:spPr/>
      <dgm:t>
        <a:bodyPr/>
        <a:lstStyle/>
        <a:p>
          <a:endParaRPr lang="es-PE"/>
        </a:p>
      </dgm:t>
    </dgm:pt>
    <dgm:pt modelId="{0A4E6948-537B-424A-AE19-E8B88D4F3546}" type="sibTrans" cxnId="{497BC7CF-4E1A-4F60-86A7-3BF514B8E5B7}">
      <dgm:prSet/>
      <dgm:spPr/>
      <dgm:t>
        <a:bodyPr/>
        <a:lstStyle/>
        <a:p>
          <a:endParaRPr lang="es-PE"/>
        </a:p>
      </dgm:t>
    </dgm:pt>
    <dgm:pt modelId="{64DED406-EBC8-4132-9D6A-2C45640D7837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2. Evaluación y Adquisición</a:t>
          </a:r>
        </a:p>
      </dgm:t>
    </dgm:pt>
    <dgm:pt modelId="{B55ADF54-CEAD-4CF5-BE31-01AD8C7F77CA}" type="parTrans" cxnId="{F8FE0C0C-BDB1-4EDB-9D5C-DDB9D82C22AF}">
      <dgm:prSet/>
      <dgm:spPr/>
      <dgm:t>
        <a:bodyPr/>
        <a:lstStyle/>
        <a:p>
          <a:endParaRPr lang="es-PE"/>
        </a:p>
      </dgm:t>
    </dgm:pt>
    <dgm:pt modelId="{124C61D6-4C1B-4E09-83F5-3EF323E69B44}" type="sibTrans" cxnId="{F8FE0C0C-BDB1-4EDB-9D5C-DDB9D82C22AF}">
      <dgm:prSet/>
      <dgm:spPr/>
      <dgm:t>
        <a:bodyPr/>
        <a:lstStyle/>
        <a:p>
          <a:endParaRPr lang="es-PE"/>
        </a:p>
      </dgm:t>
    </dgm:pt>
    <dgm:pt modelId="{6C050ADD-1248-4726-B913-03D6AA2B16D0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3. Diseño</a:t>
          </a:r>
        </a:p>
      </dgm:t>
    </dgm:pt>
    <dgm:pt modelId="{C87E7DA1-A09B-40FD-B6C9-C206D87212F4}" type="parTrans" cxnId="{AE6ABFC6-4BE5-4272-B462-A05E006762DC}">
      <dgm:prSet/>
      <dgm:spPr/>
      <dgm:t>
        <a:bodyPr/>
        <a:lstStyle/>
        <a:p>
          <a:endParaRPr lang="es-PE"/>
        </a:p>
      </dgm:t>
    </dgm:pt>
    <dgm:pt modelId="{405EB8B9-6CE7-4036-B3B1-4F99EB04E603}" type="sibTrans" cxnId="{AE6ABFC6-4BE5-4272-B462-A05E006762DC}">
      <dgm:prSet/>
      <dgm:spPr/>
      <dgm:t>
        <a:bodyPr/>
        <a:lstStyle/>
        <a:p>
          <a:endParaRPr lang="es-PE"/>
        </a:p>
      </dgm:t>
    </dgm:pt>
    <dgm:pt modelId="{443CA41B-4498-460B-AFC4-1B36FB9A2E4C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4. Construcción</a:t>
          </a:r>
        </a:p>
      </dgm:t>
    </dgm:pt>
    <dgm:pt modelId="{CDC3CB55-7A70-4DB0-AF86-8B57DD970F8F}" type="parTrans" cxnId="{F9346C51-5DE4-4CCA-9797-D67769B7BCB3}">
      <dgm:prSet/>
      <dgm:spPr/>
      <dgm:t>
        <a:bodyPr/>
        <a:lstStyle/>
        <a:p>
          <a:endParaRPr lang="es-PE"/>
        </a:p>
      </dgm:t>
    </dgm:pt>
    <dgm:pt modelId="{7E57C258-6598-4F02-B14B-C62164A6B1DD}" type="sibTrans" cxnId="{F9346C51-5DE4-4CCA-9797-D67769B7BCB3}">
      <dgm:prSet/>
      <dgm:spPr/>
      <dgm:t>
        <a:bodyPr/>
        <a:lstStyle/>
        <a:p>
          <a:endParaRPr lang="es-PE"/>
        </a:p>
      </dgm:t>
    </dgm:pt>
    <dgm:pt modelId="{E6D7E40B-3CE3-498A-848E-95591756D64D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5. Decoración y Acabados</a:t>
          </a:r>
        </a:p>
      </dgm:t>
    </dgm:pt>
    <dgm:pt modelId="{604411B1-9D7D-49F8-A700-D4624F9B0870}" type="parTrans" cxnId="{5168F80A-4841-4C2E-8AC0-3A81648E82A8}">
      <dgm:prSet/>
      <dgm:spPr/>
      <dgm:t>
        <a:bodyPr/>
        <a:lstStyle/>
        <a:p>
          <a:endParaRPr lang="es-PE"/>
        </a:p>
      </dgm:t>
    </dgm:pt>
    <dgm:pt modelId="{03B3CE41-DA03-4A23-A5DF-63471E586DF4}" type="sibTrans" cxnId="{5168F80A-4841-4C2E-8AC0-3A81648E82A8}">
      <dgm:prSet/>
      <dgm:spPr/>
      <dgm:t>
        <a:bodyPr/>
        <a:lstStyle/>
        <a:p>
          <a:endParaRPr lang="es-PE"/>
        </a:p>
      </dgm:t>
    </dgm:pt>
    <dgm:pt modelId="{AE8857D9-EF4C-4546-B6C2-3E22DC8AF7ED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6. Lanzamiento</a:t>
          </a:r>
        </a:p>
      </dgm:t>
    </dgm:pt>
    <dgm:pt modelId="{27E24AF3-39FF-4CFE-B6DE-98948E0BC844}" type="parTrans" cxnId="{74F698EF-3944-4A29-99E4-CC0C532018B5}">
      <dgm:prSet/>
      <dgm:spPr/>
      <dgm:t>
        <a:bodyPr/>
        <a:lstStyle/>
        <a:p>
          <a:endParaRPr lang="es-PE"/>
        </a:p>
      </dgm:t>
    </dgm:pt>
    <dgm:pt modelId="{A73BFF56-8A96-4E5C-87C3-32AF9ECEA72A}" type="sibTrans" cxnId="{74F698EF-3944-4A29-99E4-CC0C532018B5}">
      <dgm:prSet/>
      <dgm:spPr/>
      <dgm:t>
        <a:bodyPr/>
        <a:lstStyle/>
        <a:p>
          <a:endParaRPr lang="es-PE"/>
        </a:p>
      </dgm:t>
    </dgm:pt>
    <dgm:pt modelId="{6BF75528-A8EC-4955-868A-1315C5C06655}">
      <dgm:prSet phldrT="[Texto]"/>
      <dgm:spPr/>
      <dgm:t>
        <a:bodyPr/>
        <a:lstStyle/>
        <a:p>
          <a:r>
            <a:rPr lang="es-PE" dirty="0"/>
            <a:t>1.1. Acta de Constitución</a:t>
          </a:r>
        </a:p>
      </dgm:t>
    </dgm:pt>
    <dgm:pt modelId="{0B122588-4DEA-4285-A90D-D4340A093E78}" type="parTrans" cxnId="{F98EC121-CCF8-4BF7-9792-9881100D780A}">
      <dgm:prSet/>
      <dgm:spPr/>
      <dgm:t>
        <a:bodyPr/>
        <a:lstStyle/>
        <a:p>
          <a:endParaRPr lang="es-PE"/>
        </a:p>
      </dgm:t>
    </dgm:pt>
    <dgm:pt modelId="{AE4C1F1E-6017-4CDB-9188-96F00C06885C}" type="sibTrans" cxnId="{F98EC121-CCF8-4BF7-9792-9881100D780A}">
      <dgm:prSet/>
      <dgm:spPr/>
      <dgm:t>
        <a:bodyPr/>
        <a:lstStyle/>
        <a:p>
          <a:endParaRPr lang="es-PE"/>
        </a:p>
      </dgm:t>
    </dgm:pt>
    <dgm:pt modelId="{BDC69D06-16E5-45B2-A569-77D14339A189}">
      <dgm:prSet phldrT="[Texto]"/>
      <dgm:spPr/>
      <dgm:t>
        <a:bodyPr/>
        <a:lstStyle/>
        <a:p>
          <a:r>
            <a:rPr lang="es-PE" dirty="0"/>
            <a:t>1.2. Presupuesto</a:t>
          </a:r>
        </a:p>
      </dgm:t>
    </dgm:pt>
    <dgm:pt modelId="{2D61E845-0D0D-4781-A6E6-A44E18493E63}" type="parTrans" cxnId="{1142A018-F966-4FF8-AF67-6FDD3A6586E1}">
      <dgm:prSet/>
      <dgm:spPr/>
      <dgm:t>
        <a:bodyPr/>
        <a:lstStyle/>
        <a:p>
          <a:endParaRPr lang="es-PE"/>
        </a:p>
      </dgm:t>
    </dgm:pt>
    <dgm:pt modelId="{4401A3C6-1437-4CE4-82A3-0DA300D0C004}" type="sibTrans" cxnId="{1142A018-F966-4FF8-AF67-6FDD3A6586E1}">
      <dgm:prSet/>
      <dgm:spPr/>
      <dgm:t>
        <a:bodyPr/>
        <a:lstStyle/>
        <a:p>
          <a:endParaRPr lang="es-PE"/>
        </a:p>
      </dgm:t>
    </dgm:pt>
    <dgm:pt modelId="{29A39FE6-B001-40AA-939F-3430C0090621}">
      <dgm:prSet phldrT="[Texto]"/>
      <dgm:spPr/>
      <dgm:t>
        <a:bodyPr/>
        <a:lstStyle/>
        <a:p>
          <a:r>
            <a:rPr lang="es-PE" dirty="0"/>
            <a:t>1.3. Registro de Riesgos</a:t>
          </a:r>
        </a:p>
      </dgm:t>
    </dgm:pt>
    <dgm:pt modelId="{C5098D25-EBB8-4318-B665-DFD0D5FAE07D}" type="parTrans" cxnId="{3083E82D-D7F8-453F-9A40-F503102EE335}">
      <dgm:prSet/>
      <dgm:spPr/>
      <dgm:t>
        <a:bodyPr/>
        <a:lstStyle/>
        <a:p>
          <a:endParaRPr lang="es-PE"/>
        </a:p>
      </dgm:t>
    </dgm:pt>
    <dgm:pt modelId="{41EC0086-BADD-4579-8F40-412603224BA9}" type="sibTrans" cxnId="{3083E82D-D7F8-453F-9A40-F503102EE335}">
      <dgm:prSet/>
      <dgm:spPr/>
      <dgm:t>
        <a:bodyPr/>
        <a:lstStyle/>
        <a:p>
          <a:endParaRPr lang="es-PE"/>
        </a:p>
      </dgm:t>
    </dgm:pt>
    <dgm:pt modelId="{0F25B194-C310-400E-8E48-D312FF16188F}">
      <dgm:prSet phldrT="[Texto]"/>
      <dgm:spPr/>
      <dgm:t>
        <a:bodyPr/>
        <a:lstStyle/>
        <a:p>
          <a:r>
            <a:rPr lang="es-PE" dirty="0"/>
            <a:t>2.1. Terreno</a:t>
          </a:r>
        </a:p>
      </dgm:t>
    </dgm:pt>
    <dgm:pt modelId="{EB028F39-31A4-4D35-BC0A-62CC431B208B}" type="parTrans" cxnId="{6CB0332C-39E9-481C-9BC1-32D9344ED64C}">
      <dgm:prSet/>
      <dgm:spPr/>
      <dgm:t>
        <a:bodyPr/>
        <a:lstStyle/>
        <a:p>
          <a:endParaRPr lang="es-PE"/>
        </a:p>
      </dgm:t>
    </dgm:pt>
    <dgm:pt modelId="{02484E88-6668-4723-B7DB-36B7AFDB3AD6}" type="sibTrans" cxnId="{6CB0332C-39E9-481C-9BC1-32D9344ED64C}">
      <dgm:prSet/>
      <dgm:spPr/>
      <dgm:t>
        <a:bodyPr/>
        <a:lstStyle/>
        <a:p>
          <a:endParaRPr lang="es-PE"/>
        </a:p>
      </dgm:t>
    </dgm:pt>
    <dgm:pt modelId="{5E5869A1-1349-4A76-8B97-3C8099DDEC6F}">
      <dgm:prSet phldrT="[Texto]"/>
      <dgm:spPr/>
      <dgm:t>
        <a:bodyPr/>
        <a:lstStyle/>
        <a:p>
          <a:r>
            <a:rPr lang="es-PE" dirty="0"/>
            <a:t>2.2. Documentos Legales</a:t>
          </a:r>
        </a:p>
      </dgm:t>
    </dgm:pt>
    <dgm:pt modelId="{753078F1-9CDF-47A7-9316-248B0AD8066E}" type="parTrans" cxnId="{ECC7D62A-2522-4224-A98C-FC6218B53DCE}">
      <dgm:prSet/>
      <dgm:spPr/>
      <dgm:t>
        <a:bodyPr/>
        <a:lstStyle/>
        <a:p>
          <a:endParaRPr lang="es-PE"/>
        </a:p>
      </dgm:t>
    </dgm:pt>
    <dgm:pt modelId="{242AC6AD-C53C-477C-AF76-2256582E0180}" type="sibTrans" cxnId="{ECC7D62A-2522-4224-A98C-FC6218B53DCE}">
      <dgm:prSet/>
      <dgm:spPr/>
      <dgm:t>
        <a:bodyPr/>
        <a:lstStyle/>
        <a:p>
          <a:endParaRPr lang="es-PE"/>
        </a:p>
      </dgm:t>
    </dgm:pt>
    <dgm:pt modelId="{8AEA4B8F-8031-432D-9D92-35A771F50788}">
      <dgm:prSet phldrT="[Texto]"/>
      <dgm:spPr/>
      <dgm:t>
        <a:bodyPr/>
        <a:lstStyle/>
        <a:p>
          <a:r>
            <a:rPr lang="es-PE" dirty="0"/>
            <a:t>3.1.Maqueta</a:t>
          </a:r>
        </a:p>
      </dgm:t>
    </dgm:pt>
    <dgm:pt modelId="{BD45C264-6C0D-4252-8C99-C49439B4864D}" type="parTrans" cxnId="{F497B27E-3BDD-414A-AB87-03A93FC3B657}">
      <dgm:prSet/>
      <dgm:spPr/>
      <dgm:t>
        <a:bodyPr/>
        <a:lstStyle/>
        <a:p>
          <a:endParaRPr lang="es-PE"/>
        </a:p>
      </dgm:t>
    </dgm:pt>
    <dgm:pt modelId="{DB0047EF-71BE-4847-830B-E376BDF6ADFE}" type="sibTrans" cxnId="{F497B27E-3BDD-414A-AB87-03A93FC3B657}">
      <dgm:prSet/>
      <dgm:spPr/>
      <dgm:t>
        <a:bodyPr/>
        <a:lstStyle/>
        <a:p>
          <a:endParaRPr lang="es-PE"/>
        </a:p>
      </dgm:t>
    </dgm:pt>
    <dgm:pt modelId="{F798A234-C124-4174-B8BB-04EE136A503E}">
      <dgm:prSet phldrT="[Texto]"/>
      <dgm:spPr/>
      <dgm:t>
        <a:bodyPr/>
        <a:lstStyle/>
        <a:p>
          <a:r>
            <a:rPr lang="es-PE" dirty="0"/>
            <a:t>3.2. Planos</a:t>
          </a:r>
        </a:p>
      </dgm:t>
    </dgm:pt>
    <dgm:pt modelId="{A9ECD53F-DD83-47F6-A4C3-DEA257EBAEAA}" type="parTrans" cxnId="{C077B808-5708-4422-AABB-07AED8F4EBFA}">
      <dgm:prSet/>
      <dgm:spPr/>
      <dgm:t>
        <a:bodyPr/>
        <a:lstStyle/>
        <a:p>
          <a:endParaRPr lang="es-PE"/>
        </a:p>
      </dgm:t>
    </dgm:pt>
    <dgm:pt modelId="{51ED234D-A86C-4DC4-AB99-3E2606E8EF33}" type="sibTrans" cxnId="{C077B808-5708-4422-AABB-07AED8F4EBFA}">
      <dgm:prSet/>
      <dgm:spPr/>
      <dgm:t>
        <a:bodyPr/>
        <a:lstStyle/>
        <a:p>
          <a:endParaRPr lang="es-PE"/>
        </a:p>
      </dgm:t>
    </dgm:pt>
    <dgm:pt modelId="{73B94EBE-4C14-42FD-8415-5BADF794DC7F}">
      <dgm:prSet phldrT="[Texto]"/>
      <dgm:spPr/>
      <dgm:t>
        <a:bodyPr/>
        <a:lstStyle/>
        <a:p>
          <a:r>
            <a:rPr lang="es-PE" dirty="0"/>
            <a:t>4.1.Tienda</a:t>
          </a:r>
        </a:p>
      </dgm:t>
    </dgm:pt>
    <dgm:pt modelId="{1C37734D-7F03-4618-ABDF-7E8B02701692}" type="parTrans" cxnId="{8B7D8BB3-C44F-4D3E-BDB6-AF948CC397E4}">
      <dgm:prSet/>
      <dgm:spPr/>
      <dgm:t>
        <a:bodyPr/>
        <a:lstStyle/>
        <a:p>
          <a:endParaRPr lang="es-PE"/>
        </a:p>
      </dgm:t>
    </dgm:pt>
    <dgm:pt modelId="{75CA11E8-3956-456C-AD85-3264CD4525C3}" type="sibTrans" cxnId="{8B7D8BB3-C44F-4D3E-BDB6-AF948CC397E4}">
      <dgm:prSet/>
      <dgm:spPr/>
      <dgm:t>
        <a:bodyPr/>
        <a:lstStyle/>
        <a:p>
          <a:endParaRPr lang="es-PE"/>
        </a:p>
      </dgm:t>
    </dgm:pt>
    <dgm:pt modelId="{26A8AE5D-EF08-460E-A4B9-C7C26A35B0F0}">
      <dgm:prSet phldrT="[Texto]"/>
      <dgm:spPr/>
      <dgm:t>
        <a:bodyPr/>
        <a:lstStyle/>
        <a:p>
          <a:r>
            <a:rPr lang="es-PE" dirty="0"/>
            <a:t>4.2. Parking</a:t>
          </a:r>
        </a:p>
      </dgm:t>
    </dgm:pt>
    <dgm:pt modelId="{881ED1A4-C898-4483-98E1-64DE1557E8D0}" type="parTrans" cxnId="{71763D4E-9392-4827-A76F-0F52D6E2F23E}">
      <dgm:prSet/>
      <dgm:spPr/>
      <dgm:t>
        <a:bodyPr/>
        <a:lstStyle/>
        <a:p>
          <a:endParaRPr lang="es-PE"/>
        </a:p>
      </dgm:t>
    </dgm:pt>
    <dgm:pt modelId="{077595D3-5408-4603-9E3E-46437C6C9657}" type="sibTrans" cxnId="{71763D4E-9392-4827-A76F-0F52D6E2F23E}">
      <dgm:prSet/>
      <dgm:spPr/>
      <dgm:t>
        <a:bodyPr/>
        <a:lstStyle/>
        <a:p>
          <a:endParaRPr lang="es-PE"/>
        </a:p>
      </dgm:t>
    </dgm:pt>
    <dgm:pt modelId="{1B4AF76B-E556-461E-A156-A18BD10396E6}">
      <dgm:prSet phldrT="[Texto]"/>
      <dgm:spPr/>
      <dgm:t>
        <a:bodyPr/>
        <a:lstStyle/>
        <a:p>
          <a:r>
            <a:rPr lang="es-PE" dirty="0"/>
            <a:t>5.1. Acabados</a:t>
          </a:r>
        </a:p>
      </dgm:t>
    </dgm:pt>
    <dgm:pt modelId="{EB16B30D-5074-456F-981F-06ABC83940D0}" type="parTrans" cxnId="{528EE2BE-C68B-483A-A859-32F5F0C60C02}">
      <dgm:prSet/>
      <dgm:spPr/>
      <dgm:t>
        <a:bodyPr/>
        <a:lstStyle/>
        <a:p>
          <a:endParaRPr lang="es-PE"/>
        </a:p>
      </dgm:t>
    </dgm:pt>
    <dgm:pt modelId="{4DEFAE8A-50C6-4A9F-9DA2-A8770AF92252}" type="sibTrans" cxnId="{528EE2BE-C68B-483A-A859-32F5F0C60C02}">
      <dgm:prSet/>
      <dgm:spPr/>
      <dgm:t>
        <a:bodyPr/>
        <a:lstStyle/>
        <a:p>
          <a:endParaRPr lang="es-PE"/>
        </a:p>
      </dgm:t>
    </dgm:pt>
    <dgm:pt modelId="{2259DAF8-7A42-4F93-98AC-5CF0D08FA125}">
      <dgm:prSet phldrT="[Texto]"/>
      <dgm:spPr/>
      <dgm:t>
        <a:bodyPr/>
        <a:lstStyle/>
        <a:p>
          <a:r>
            <a:rPr lang="es-PE" dirty="0"/>
            <a:t>5.2. Decoración</a:t>
          </a:r>
        </a:p>
      </dgm:t>
    </dgm:pt>
    <dgm:pt modelId="{C9510D49-DAC5-4988-95B2-32BE8547221B}" type="parTrans" cxnId="{12A9ABC8-A984-4EF7-9614-4691F7238890}">
      <dgm:prSet/>
      <dgm:spPr/>
      <dgm:t>
        <a:bodyPr/>
        <a:lstStyle/>
        <a:p>
          <a:endParaRPr lang="es-PE"/>
        </a:p>
      </dgm:t>
    </dgm:pt>
    <dgm:pt modelId="{7702C984-997B-4F84-A019-8C5E76E442F3}" type="sibTrans" cxnId="{12A9ABC8-A984-4EF7-9614-4691F7238890}">
      <dgm:prSet/>
      <dgm:spPr/>
      <dgm:t>
        <a:bodyPr/>
        <a:lstStyle/>
        <a:p>
          <a:endParaRPr lang="es-PE"/>
        </a:p>
      </dgm:t>
    </dgm:pt>
    <dgm:pt modelId="{93902FDF-B683-4981-922D-EEF89A62E9F4}">
      <dgm:prSet phldrT="[Texto]"/>
      <dgm:spPr/>
      <dgm:t>
        <a:bodyPr/>
        <a:lstStyle/>
        <a:p>
          <a:r>
            <a:rPr lang="es-PE" dirty="0"/>
            <a:t>3.2.1. Planos Arquitectura</a:t>
          </a:r>
        </a:p>
      </dgm:t>
    </dgm:pt>
    <dgm:pt modelId="{79B93889-4BB5-41B8-A9FB-0F7A937CE93B}" type="parTrans" cxnId="{46735E57-8016-4798-98CA-E414A3C54FD4}">
      <dgm:prSet/>
      <dgm:spPr/>
      <dgm:t>
        <a:bodyPr/>
        <a:lstStyle/>
        <a:p>
          <a:endParaRPr lang="es-PE"/>
        </a:p>
      </dgm:t>
    </dgm:pt>
    <dgm:pt modelId="{44D4346F-8852-43AA-8BFB-B08932588347}" type="sibTrans" cxnId="{46735E57-8016-4798-98CA-E414A3C54FD4}">
      <dgm:prSet/>
      <dgm:spPr/>
      <dgm:t>
        <a:bodyPr/>
        <a:lstStyle/>
        <a:p>
          <a:endParaRPr lang="es-PE"/>
        </a:p>
      </dgm:t>
    </dgm:pt>
    <dgm:pt modelId="{254FA3C2-0C05-4EE6-BC48-5D0E8A4A0D0D}">
      <dgm:prSet phldrT="[Texto]"/>
      <dgm:spPr/>
      <dgm:t>
        <a:bodyPr/>
        <a:lstStyle/>
        <a:p>
          <a:r>
            <a:rPr lang="es-PE" dirty="0"/>
            <a:t>3.2.2. Planos Electricidad</a:t>
          </a:r>
        </a:p>
      </dgm:t>
    </dgm:pt>
    <dgm:pt modelId="{5C10CF7F-50C6-4593-9D54-5DC61B04E268}" type="parTrans" cxnId="{4942659C-DA84-41C7-AD57-2CA2A8F07923}">
      <dgm:prSet/>
      <dgm:spPr/>
      <dgm:t>
        <a:bodyPr/>
        <a:lstStyle/>
        <a:p>
          <a:endParaRPr lang="es-PE"/>
        </a:p>
      </dgm:t>
    </dgm:pt>
    <dgm:pt modelId="{4DDC68E9-BB21-474B-8924-98E96C189E74}" type="sibTrans" cxnId="{4942659C-DA84-41C7-AD57-2CA2A8F07923}">
      <dgm:prSet/>
      <dgm:spPr/>
      <dgm:t>
        <a:bodyPr/>
        <a:lstStyle/>
        <a:p>
          <a:endParaRPr lang="es-PE"/>
        </a:p>
      </dgm:t>
    </dgm:pt>
    <dgm:pt modelId="{7DD0BF3E-1792-4618-B578-A70566C1C0C2}">
      <dgm:prSet phldrT="[Texto]"/>
      <dgm:spPr/>
      <dgm:t>
        <a:bodyPr/>
        <a:lstStyle/>
        <a:p>
          <a:r>
            <a:rPr lang="es-PE" dirty="0"/>
            <a:t>6.1. Publicidad RRSS</a:t>
          </a:r>
        </a:p>
      </dgm:t>
    </dgm:pt>
    <dgm:pt modelId="{8ACBA576-49E3-4FA4-AB71-D28B26F5628A}" type="parTrans" cxnId="{D8F06B69-398F-42AC-A2BF-22ED70EE389A}">
      <dgm:prSet/>
      <dgm:spPr/>
      <dgm:t>
        <a:bodyPr/>
        <a:lstStyle/>
        <a:p>
          <a:endParaRPr lang="es-PE"/>
        </a:p>
      </dgm:t>
    </dgm:pt>
    <dgm:pt modelId="{DA480F54-5EAE-468B-A6D9-A8FCB2F3239B}" type="sibTrans" cxnId="{D8F06B69-398F-42AC-A2BF-22ED70EE389A}">
      <dgm:prSet/>
      <dgm:spPr/>
      <dgm:t>
        <a:bodyPr/>
        <a:lstStyle/>
        <a:p>
          <a:endParaRPr lang="es-PE"/>
        </a:p>
      </dgm:t>
    </dgm:pt>
    <dgm:pt modelId="{8B9AE11A-9F8E-4E22-8C5A-173FA0927889}">
      <dgm:prSet phldrT="[Texto]"/>
      <dgm:spPr/>
      <dgm:t>
        <a:bodyPr/>
        <a:lstStyle/>
        <a:p>
          <a:r>
            <a:rPr lang="es-PE" dirty="0"/>
            <a:t>6.2. Evento</a:t>
          </a:r>
        </a:p>
      </dgm:t>
    </dgm:pt>
    <dgm:pt modelId="{109AEED9-FF3A-4059-B10F-EF719A714B7F}" type="parTrans" cxnId="{44374C3A-2F06-4F2F-A2FF-022C69ACEC8C}">
      <dgm:prSet/>
      <dgm:spPr/>
      <dgm:t>
        <a:bodyPr/>
        <a:lstStyle/>
        <a:p>
          <a:endParaRPr lang="es-PE"/>
        </a:p>
      </dgm:t>
    </dgm:pt>
    <dgm:pt modelId="{1C8A8891-FFF4-455E-9AAF-E9F206F8B5B6}" type="sibTrans" cxnId="{44374C3A-2F06-4F2F-A2FF-022C69ACEC8C}">
      <dgm:prSet/>
      <dgm:spPr/>
      <dgm:t>
        <a:bodyPr/>
        <a:lstStyle/>
        <a:p>
          <a:endParaRPr lang="es-PE"/>
        </a:p>
      </dgm:t>
    </dgm:pt>
    <dgm:pt modelId="{313B2F24-169A-4D62-A18F-547D8A1A127C}">
      <dgm:prSet phldrT="[Texto]"/>
      <dgm:spPr/>
      <dgm:t>
        <a:bodyPr/>
        <a:lstStyle/>
        <a:p>
          <a:r>
            <a:rPr lang="es-PE" dirty="0"/>
            <a:t>5.1.1. Acabados Interiores</a:t>
          </a:r>
        </a:p>
      </dgm:t>
    </dgm:pt>
    <dgm:pt modelId="{76CD4653-C79A-4E92-97FA-963C2684B4C1}" type="parTrans" cxnId="{87299291-5307-4392-AA4B-5CD7A904111E}">
      <dgm:prSet/>
      <dgm:spPr/>
      <dgm:t>
        <a:bodyPr/>
        <a:lstStyle/>
        <a:p>
          <a:endParaRPr lang="es-PE"/>
        </a:p>
      </dgm:t>
    </dgm:pt>
    <dgm:pt modelId="{57FEF35D-3A0B-4980-A8D7-F1686DBAEB07}" type="sibTrans" cxnId="{87299291-5307-4392-AA4B-5CD7A904111E}">
      <dgm:prSet/>
      <dgm:spPr/>
      <dgm:t>
        <a:bodyPr/>
        <a:lstStyle/>
        <a:p>
          <a:endParaRPr lang="es-PE"/>
        </a:p>
      </dgm:t>
    </dgm:pt>
    <dgm:pt modelId="{4892C167-8F58-4A6D-B1C2-070CB25071B5}">
      <dgm:prSet phldrT="[Texto]"/>
      <dgm:spPr/>
      <dgm:t>
        <a:bodyPr/>
        <a:lstStyle/>
        <a:p>
          <a:r>
            <a:rPr lang="es-PE" dirty="0"/>
            <a:t>5.1.2. Acabados Exteriores</a:t>
          </a:r>
        </a:p>
      </dgm:t>
    </dgm:pt>
    <dgm:pt modelId="{9F338DBE-F6C0-48BD-89DF-3E66009D6D4A}" type="parTrans" cxnId="{F9ACB263-BC29-4B39-804E-6C097FBFA287}">
      <dgm:prSet/>
      <dgm:spPr/>
      <dgm:t>
        <a:bodyPr/>
        <a:lstStyle/>
        <a:p>
          <a:endParaRPr lang="es-PE"/>
        </a:p>
      </dgm:t>
    </dgm:pt>
    <dgm:pt modelId="{D9B0EB75-CD14-472C-9854-F378C5D6E960}" type="sibTrans" cxnId="{F9ACB263-BC29-4B39-804E-6C097FBFA287}">
      <dgm:prSet/>
      <dgm:spPr/>
      <dgm:t>
        <a:bodyPr/>
        <a:lstStyle/>
        <a:p>
          <a:endParaRPr lang="es-PE"/>
        </a:p>
      </dgm:t>
    </dgm:pt>
    <dgm:pt modelId="{5E6C52B9-2B01-48F9-8809-CDDA7C4BB234}" type="pres">
      <dgm:prSet presAssocID="{F5D70F9B-F705-4307-9731-585E9C829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CDDA8F-2C06-4A16-8A8E-D154228649CB}" type="pres">
      <dgm:prSet presAssocID="{7318F593-0E71-4421-A605-8194A5F9BB4E}" presName="hierRoot1" presStyleCnt="0">
        <dgm:presLayoutVars>
          <dgm:hierBranch val="init"/>
        </dgm:presLayoutVars>
      </dgm:prSet>
      <dgm:spPr/>
    </dgm:pt>
    <dgm:pt modelId="{E99F89AD-D1F9-4D6D-854F-16887DB62321}" type="pres">
      <dgm:prSet presAssocID="{7318F593-0E71-4421-A605-8194A5F9BB4E}" presName="rootComposite1" presStyleCnt="0"/>
      <dgm:spPr/>
    </dgm:pt>
    <dgm:pt modelId="{05D76B2D-3759-4427-9F34-4D8A9950F359}" type="pres">
      <dgm:prSet presAssocID="{7318F593-0E71-4421-A605-8194A5F9BB4E}" presName="rootText1" presStyleLbl="node0" presStyleIdx="0" presStyleCnt="1">
        <dgm:presLayoutVars>
          <dgm:chPref val="3"/>
        </dgm:presLayoutVars>
      </dgm:prSet>
      <dgm:spPr/>
    </dgm:pt>
    <dgm:pt modelId="{820035A8-C2B5-4544-9EC5-CEE67AFDD9F2}" type="pres">
      <dgm:prSet presAssocID="{7318F593-0E71-4421-A605-8194A5F9BB4E}" presName="rootConnector1" presStyleLbl="node1" presStyleIdx="0" presStyleCnt="0"/>
      <dgm:spPr/>
    </dgm:pt>
    <dgm:pt modelId="{1E02C59A-8ECD-4296-A597-1EADC19DF448}" type="pres">
      <dgm:prSet presAssocID="{7318F593-0E71-4421-A605-8194A5F9BB4E}" presName="hierChild2" presStyleCnt="0"/>
      <dgm:spPr/>
    </dgm:pt>
    <dgm:pt modelId="{1A41C705-E97B-4DA6-998F-1F4494C79449}" type="pres">
      <dgm:prSet presAssocID="{D62AC649-0697-48EB-B7A2-083F98B731B4}" presName="Name37" presStyleLbl="parChTrans1D2" presStyleIdx="0" presStyleCnt="6"/>
      <dgm:spPr/>
    </dgm:pt>
    <dgm:pt modelId="{C075CEF5-E939-4C68-B15C-4121B7C93A11}" type="pres">
      <dgm:prSet presAssocID="{763DA0F9-8BCE-49F2-AEBA-234A9FCE11C4}" presName="hierRoot2" presStyleCnt="0">
        <dgm:presLayoutVars>
          <dgm:hierBranch val="init"/>
        </dgm:presLayoutVars>
      </dgm:prSet>
      <dgm:spPr/>
    </dgm:pt>
    <dgm:pt modelId="{93F131B7-3300-44FF-A0EB-2A6CA344D794}" type="pres">
      <dgm:prSet presAssocID="{763DA0F9-8BCE-49F2-AEBA-234A9FCE11C4}" presName="rootComposite" presStyleCnt="0"/>
      <dgm:spPr/>
    </dgm:pt>
    <dgm:pt modelId="{75B3A420-9FE8-4CE2-BE27-7E67FA648629}" type="pres">
      <dgm:prSet presAssocID="{763DA0F9-8BCE-49F2-AEBA-234A9FCE11C4}" presName="rootText" presStyleLbl="node2" presStyleIdx="0" presStyleCnt="6">
        <dgm:presLayoutVars>
          <dgm:chPref val="3"/>
        </dgm:presLayoutVars>
      </dgm:prSet>
      <dgm:spPr/>
    </dgm:pt>
    <dgm:pt modelId="{31C1F1E0-EA78-470B-8244-B8894B77BE56}" type="pres">
      <dgm:prSet presAssocID="{763DA0F9-8BCE-49F2-AEBA-234A9FCE11C4}" presName="rootConnector" presStyleLbl="node2" presStyleIdx="0" presStyleCnt="6"/>
      <dgm:spPr/>
    </dgm:pt>
    <dgm:pt modelId="{1AD73E04-C122-4DAF-B105-5C6B080201E2}" type="pres">
      <dgm:prSet presAssocID="{763DA0F9-8BCE-49F2-AEBA-234A9FCE11C4}" presName="hierChild4" presStyleCnt="0"/>
      <dgm:spPr/>
    </dgm:pt>
    <dgm:pt modelId="{EEDE8C23-B3AA-4AA2-B846-717B0010B511}" type="pres">
      <dgm:prSet presAssocID="{0B122588-4DEA-4285-A90D-D4340A093E78}" presName="Name37" presStyleLbl="parChTrans1D3" presStyleIdx="0" presStyleCnt="13"/>
      <dgm:spPr/>
    </dgm:pt>
    <dgm:pt modelId="{30BAA966-8179-4B50-AB61-721D3C740F58}" type="pres">
      <dgm:prSet presAssocID="{6BF75528-A8EC-4955-868A-1315C5C06655}" presName="hierRoot2" presStyleCnt="0">
        <dgm:presLayoutVars>
          <dgm:hierBranch val="init"/>
        </dgm:presLayoutVars>
      </dgm:prSet>
      <dgm:spPr/>
    </dgm:pt>
    <dgm:pt modelId="{0D4CDA76-2460-47B2-A571-B6880A59F9D2}" type="pres">
      <dgm:prSet presAssocID="{6BF75528-A8EC-4955-868A-1315C5C06655}" presName="rootComposite" presStyleCnt="0"/>
      <dgm:spPr/>
    </dgm:pt>
    <dgm:pt modelId="{232AD238-A696-4B30-986D-A68488B36848}" type="pres">
      <dgm:prSet presAssocID="{6BF75528-A8EC-4955-868A-1315C5C06655}" presName="rootText" presStyleLbl="node3" presStyleIdx="0" presStyleCnt="13">
        <dgm:presLayoutVars>
          <dgm:chPref val="3"/>
        </dgm:presLayoutVars>
      </dgm:prSet>
      <dgm:spPr/>
    </dgm:pt>
    <dgm:pt modelId="{4770A6C0-CA10-4143-AFA2-F6C177D5891D}" type="pres">
      <dgm:prSet presAssocID="{6BF75528-A8EC-4955-868A-1315C5C06655}" presName="rootConnector" presStyleLbl="node3" presStyleIdx="0" presStyleCnt="13"/>
      <dgm:spPr/>
    </dgm:pt>
    <dgm:pt modelId="{61B352E1-FD7D-458E-B38F-E7CCDE726FE8}" type="pres">
      <dgm:prSet presAssocID="{6BF75528-A8EC-4955-868A-1315C5C06655}" presName="hierChild4" presStyleCnt="0"/>
      <dgm:spPr/>
    </dgm:pt>
    <dgm:pt modelId="{46CF1DA2-5829-4468-A582-7E7C88EE28FE}" type="pres">
      <dgm:prSet presAssocID="{6BF75528-A8EC-4955-868A-1315C5C06655}" presName="hierChild5" presStyleCnt="0"/>
      <dgm:spPr/>
    </dgm:pt>
    <dgm:pt modelId="{BB496B53-05C0-4499-B417-DB2C1443A29E}" type="pres">
      <dgm:prSet presAssocID="{2D61E845-0D0D-4781-A6E6-A44E18493E63}" presName="Name37" presStyleLbl="parChTrans1D3" presStyleIdx="1" presStyleCnt="13"/>
      <dgm:spPr/>
    </dgm:pt>
    <dgm:pt modelId="{FA944700-B3EF-4519-AA29-115CC186499D}" type="pres">
      <dgm:prSet presAssocID="{BDC69D06-16E5-45B2-A569-77D14339A189}" presName="hierRoot2" presStyleCnt="0">
        <dgm:presLayoutVars>
          <dgm:hierBranch val="init"/>
        </dgm:presLayoutVars>
      </dgm:prSet>
      <dgm:spPr/>
    </dgm:pt>
    <dgm:pt modelId="{5678F471-1293-4F80-8C01-398A9D034FB0}" type="pres">
      <dgm:prSet presAssocID="{BDC69D06-16E5-45B2-A569-77D14339A189}" presName="rootComposite" presStyleCnt="0"/>
      <dgm:spPr/>
    </dgm:pt>
    <dgm:pt modelId="{7A941E30-B305-4765-841E-332F960B6174}" type="pres">
      <dgm:prSet presAssocID="{BDC69D06-16E5-45B2-A569-77D14339A189}" presName="rootText" presStyleLbl="node3" presStyleIdx="1" presStyleCnt="13">
        <dgm:presLayoutVars>
          <dgm:chPref val="3"/>
        </dgm:presLayoutVars>
      </dgm:prSet>
      <dgm:spPr/>
    </dgm:pt>
    <dgm:pt modelId="{B9A2AB4A-FA7D-4B21-8093-7AD65B84222A}" type="pres">
      <dgm:prSet presAssocID="{BDC69D06-16E5-45B2-A569-77D14339A189}" presName="rootConnector" presStyleLbl="node3" presStyleIdx="1" presStyleCnt="13"/>
      <dgm:spPr/>
    </dgm:pt>
    <dgm:pt modelId="{FD5BA6A2-1D73-46D4-BA5D-2A6EE1299C2A}" type="pres">
      <dgm:prSet presAssocID="{BDC69D06-16E5-45B2-A569-77D14339A189}" presName="hierChild4" presStyleCnt="0"/>
      <dgm:spPr/>
    </dgm:pt>
    <dgm:pt modelId="{140704E8-60E1-46EA-B1EC-8035D732AD1A}" type="pres">
      <dgm:prSet presAssocID="{BDC69D06-16E5-45B2-A569-77D14339A189}" presName="hierChild5" presStyleCnt="0"/>
      <dgm:spPr/>
    </dgm:pt>
    <dgm:pt modelId="{75CEEFA8-9BD5-4A35-8C58-6FA21702567B}" type="pres">
      <dgm:prSet presAssocID="{C5098D25-EBB8-4318-B665-DFD0D5FAE07D}" presName="Name37" presStyleLbl="parChTrans1D3" presStyleIdx="2" presStyleCnt="13"/>
      <dgm:spPr/>
    </dgm:pt>
    <dgm:pt modelId="{F4793CCA-8D14-4CCB-8826-574329844A2C}" type="pres">
      <dgm:prSet presAssocID="{29A39FE6-B001-40AA-939F-3430C0090621}" presName="hierRoot2" presStyleCnt="0">
        <dgm:presLayoutVars>
          <dgm:hierBranch val="init"/>
        </dgm:presLayoutVars>
      </dgm:prSet>
      <dgm:spPr/>
    </dgm:pt>
    <dgm:pt modelId="{513294B9-1D30-494D-BE59-AF553F706BCF}" type="pres">
      <dgm:prSet presAssocID="{29A39FE6-B001-40AA-939F-3430C0090621}" presName="rootComposite" presStyleCnt="0"/>
      <dgm:spPr/>
    </dgm:pt>
    <dgm:pt modelId="{DAC91167-F134-491E-9406-9E32946895FD}" type="pres">
      <dgm:prSet presAssocID="{29A39FE6-B001-40AA-939F-3430C0090621}" presName="rootText" presStyleLbl="node3" presStyleIdx="2" presStyleCnt="13">
        <dgm:presLayoutVars>
          <dgm:chPref val="3"/>
        </dgm:presLayoutVars>
      </dgm:prSet>
      <dgm:spPr/>
    </dgm:pt>
    <dgm:pt modelId="{2B80B926-57C5-46D6-8ADF-54C92652D517}" type="pres">
      <dgm:prSet presAssocID="{29A39FE6-B001-40AA-939F-3430C0090621}" presName="rootConnector" presStyleLbl="node3" presStyleIdx="2" presStyleCnt="13"/>
      <dgm:spPr/>
    </dgm:pt>
    <dgm:pt modelId="{AE72C961-6101-4214-AF34-9BAFD953B09A}" type="pres">
      <dgm:prSet presAssocID="{29A39FE6-B001-40AA-939F-3430C0090621}" presName="hierChild4" presStyleCnt="0"/>
      <dgm:spPr/>
    </dgm:pt>
    <dgm:pt modelId="{40768F2A-2AC4-4CE5-B6C2-DF002420368E}" type="pres">
      <dgm:prSet presAssocID="{29A39FE6-B001-40AA-939F-3430C0090621}" presName="hierChild5" presStyleCnt="0"/>
      <dgm:spPr/>
    </dgm:pt>
    <dgm:pt modelId="{C2BD2D74-2997-46D5-8FF9-F3B9FBD724C0}" type="pres">
      <dgm:prSet presAssocID="{763DA0F9-8BCE-49F2-AEBA-234A9FCE11C4}" presName="hierChild5" presStyleCnt="0"/>
      <dgm:spPr/>
    </dgm:pt>
    <dgm:pt modelId="{EAEC9F22-C0B1-4A4D-BF89-431B143F4CE8}" type="pres">
      <dgm:prSet presAssocID="{B55ADF54-CEAD-4CF5-BE31-01AD8C7F77CA}" presName="Name37" presStyleLbl="parChTrans1D2" presStyleIdx="1" presStyleCnt="6"/>
      <dgm:spPr/>
    </dgm:pt>
    <dgm:pt modelId="{59FC34A2-CD33-4E2A-961F-64F6167F9D78}" type="pres">
      <dgm:prSet presAssocID="{64DED406-EBC8-4132-9D6A-2C45640D7837}" presName="hierRoot2" presStyleCnt="0">
        <dgm:presLayoutVars>
          <dgm:hierBranch val="init"/>
        </dgm:presLayoutVars>
      </dgm:prSet>
      <dgm:spPr/>
    </dgm:pt>
    <dgm:pt modelId="{F840F6D6-A71D-4164-BCED-11F4D08161FC}" type="pres">
      <dgm:prSet presAssocID="{64DED406-EBC8-4132-9D6A-2C45640D7837}" presName="rootComposite" presStyleCnt="0"/>
      <dgm:spPr/>
    </dgm:pt>
    <dgm:pt modelId="{7D4171A2-4DC3-4AA9-8036-870217A665B9}" type="pres">
      <dgm:prSet presAssocID="{64DED406-EBC8-4132-9D6A-2C45640D7837}" presName="rootText" presStyleLbl="node2" presStyleIdx="1" presStyleCnt="6">
        <dgm:presLayoutVars>
          <dgm:chPref val="3"/>
        </dgm:presLayoutVars>
      </dgm:prSet>
      <dgm:spPr/>
    </dgm:pt>
    <dgm:pt modelId="{DE08440F-7C1D-4600-82F1-86F9E5575FBF}" type="pres">
      <dgm:prSet presAssocID="{64DED406-EBC8-4132-9D6A-2C45640D7837}" presName="rootConnector" presStyleLbl="node2" presStyleIdx="1" presStyleCnt="6"/>
      <dgm:spPr/>
    </dgm:pt>
    <dgm:pt modelId="{4C969199-0031-42E7-A7D6-1A5BA95BCF47}" type="pres">
      <dgm:prSet presAssocID="{64DED406-EBC8-4132-9D6A-2C45640D7837}" presName="hierChild4" presStyleCnt="0"/>
      <dgm:spPr/>
    </dgm:pt>
    <dgm:pt modelId="{AAA0B3CC-F8A7-4867-8305-30B93966C4A7}" type="pres">
      <dgm:prSet presAssocID="{EB028F39-31A4-4D35-BC0A-62CC431B208B}" presName="Name37" presStyleLbl="parChTrans1D3" presStyleIdx="3" presStyleCnt="13"/>
      <dgm:spPr/>
    </dgm:pt>
    <dgm:pt modelId="{64A14663-BC54-4FC0-92BD-FAF7F6D35FFE}" type="pres">
      <dgm:prSet presAssocID="{0F25B194-C310-400E-8E48-D312FF16188F}" presName="hierRoot2" presStyleCnt="0">
        <dgm:presLayoutVars>
          <dgm:hierBranch val="init"/>
        </dgm:presLayoutVars>
      </dgm:prSet>
      <dgm:spPr/>
    </dgm:pt>
    <dgm:pt modelId="{32502414-AD70-44AA-9BCD-A29D26FF9DCA}" type="pres">
      <dgm:prSet presAssocID="{0F25B194-C310-400E-8E48-D312FF16188F}" presName="rootComposite" presStyleCnt="0"/>
      <dgm:spPr/>
    </dgm:pt>
    <dgm:pt modelId="{180E7280-AB80-4C04-8A6D-5FBAAA41F093}" type="pres">
      <dgm:prSet presAssocID="{0F25B194-C310-400E-8E48-D312FF16188F}" presName="rootText" presStyleLbl="node3" presStyleIdx="3" presStyleCnt="13">
        <dgm:presLayoutVars>
          <dgm:chPref val="3"/>
        </dgm:presLayoutVars>
      </dgm:prSet>
      <dgm:spPr/>
    </dgm:pt>
    <dgm:pt modelId="{10DDB648-64F2-475C-B7A4-01912EAE8563}" type="pres">
      <dgm:prSet presAssocID="{0F25B194-C310-400E-8E48-D312FF16188F}" presName="rootConnector" presStyleLbl="node3" presStyleIdx="3" presStyleCnt="13"/>
      <dgm:spPr/>
    </dgm:pt>
    <dgm:pt modelId="{E770B33E-D83D-445B-B1E4-BEAEBE47B00E}" type="pres">
      <dgm:prSet presAssocID="{0F25B194-C310-400E-8E48-D312FF16188F}" presName="hierChild4" presStyleCnt="0"/>
      <dgm:spPr/>
    </dgm:pt>
    <dgm:pt modelId="{75F89B1B-B63D-455A-86F4-79C6E0914209}" type="pres">
      <dgm:prSet presAssocID="{0F25B194-C310-400E-8E48-D312FF16188F}" presName="hierChild5" presStyleCnt="0"/>
      <dgm:spPr/>
    </dgm:pt>
    <dgm:pt modelId="{6CCF783A-D9BE-4C4A-9EFD-81BE9E510C1A}" type="pres">
      <dgm:prSet presAssocID="{753078F1-9CDF-47A7-9316-248B0AD8066E}" presName="Name37" presStyleLbl="parChTrans1D3" presStyleIdx="4" presStyleCnt="13"/>
      <dgm:spPr/>
    </dgm:pt>
    <dgm:pt modelId="{BEED9CF9-50D1-4AA2-98B8-5C5907BD8FE6}" type="pres">
      <dgm:prSet presAssocID="{5E5869A1-1349-4A76-8B97-3C8099DDEC6F}" presName="hierRoot2" presStyleCnt="0">
        <dgm:presLayoutVars>
          <dgm:hierBranch val="init"/>
        </dgm:presLayoutVars>
      </dgm:prSet>
      <dgm:spPr/>
    </dgm:pt>
    <dgm:pt modelId="{C2007CC2-ABA5-4885-A488-11452826C786}" type="pres">
      <dgm:prSet presAssocID="{5E5869A1-1349-4A76-8B97-3C8099DDEC6F}" presName="rootComposite" presStyleCnt="0"/>
      <dgm:spPr/>
    </dgm:pt>
    <dgm:pt modelId="{8181E3C8-0C61-4269-AE72-8F48C2A543E6}" type="pres">
      <dgm:prSet presAssocID="{5E5869A1-1349-4A76-8B97-3C8099DDEC6F}" presName="rootText" presStyleLbl="node3" presStyleIdx="4" presStyleCnt="13">
        <dgm:presLayoutVars>
          <dgm:chPref val="3"/>
        </dgm:presLayoutVars>
      </dgm:prSet>
      <dgm:spPr/>
    </dgm:pt>
    <dgm:pt modelId="{2AF14595-FE71-4807-8FD3-7E93FF5F717A}" type="pres">
      <dgm:prSet presAssocID="{5E5869A1-1349-4A76-8B97-3C8099DDEC6F}" presName="rootConnector" presStyleLbl="node3" presStyleIdx="4" presStyleCnt="13"/>
      <dgm:spPr/>
    </dgm:pt>
    <dgm:pt modelId="{5E600C55-20F8-45AC-9BAC-93CDB75336A4}" type="pres">
      <dgm:prSet presAssocID="{5E5869A1-1349-4A76-8B97-3C8099DDEC6F}" presName="hierChild4" presStyleCnt="0"/>
      <dgm:spPr/>
    </dgm:pt>
    <dgm:pt modelId="{60250113-A967-472D-B52B-EFC1928CC653}" type="pres">
      <dgm:prSet presAssocID="{5E5869A1-1349-4A76-8B97-3C8099DDEC6F}" presName="hierChild5" presStyleCnt="0"/>
      <dgm:spPr/>
    </dgm:pt>
    <dgm:pt modelId="{9AF48225-7B2B-464E-B99D-06C23FB3751C}" type="pres">
      <dgm:prSet presAssocID="{64DED406-EBC8-4132-9D6A-2C45640D7837}" presName="hierChild5" presStyleCnt="0"/>
      <dgm:spPr/>
    </dgm:pt>
    <dgm:pt modelId="{5C1F8494-673D-4F5B-B9BD-D27FB9FCFB89}" type="pres">
      <dgm:prSet presAssocID="{C87E7DA1-A09B-40FD-B6C9-C206D87212F4}" presName="Name37" presStyleLbl="parChTrans1D2" presStyleIdx="2" presStyleCnt="6"/>
      <dgm:spPr/>
    </dgm:pt>
    <dgm:pt modelId="{EBEB1DCA-031B-408E-AEA4-CD7B4A4641F3}" type="pres">
      <dgm:prSet presAssocID="{6C050ADD-1248-4726-B913-03D6AA2B16D0}" presName="hierRoot2" presStyleCnt="0">
        <dgm:presLayoutVars>
          <dgm:hierBranch val="init"/>
        </dgm:presLayoutVars>
      </dgm:prSet>
      <dgm:spPr/>
    </dgm:pt>
    <dgm:pt modelId="{B1E59757-AE81-4781-B9DE-B953C32EF54D}" type="pres">
      <dgm:prSet presAssocID="{6C050ADD-1248-4726-B913-03D6AA2B16D0}" presName="rootComposite" presStyleCnt="0"/>
      <dgm:spPr/>
    </dgm:pt>
    <dgm:pt modelId="{03A49FF1-B433-48B8-877E-8A0C5AE9519B}" type="pres">
      <dgm:prSet presAssocID="{6C050ADD-1248-4726-B913-03D6AA2B16D0}" presName="rootText" presStyleLbl="node2" presStyleIdx="2" presStyleCnt="6">
        <dgm:presLayoutVars>
          <dgm:chPref val="3"/>
        </dgm:presLayoutVars>
      </dgm:prSet>
      <dgm:spPr/>
    </dgm:pt>
    <dgm:pt modelId="{61E47740-787D-497A-8690-4245156EA110}" type="pres">
      <dgm:prSet presAssocID="{6C050ADD-1248-4726-B913-03D6AA2B16D0}" presName="rootConnector" presStyleLbl="node2" presStyleIdx="2" presStyleCnt="6"/>
      <dgm:spPr/>
    </dgm:pt>
    <dgm:pt modelId="{8AF849B2-90B5-4602-AA48-97C3369719D5}" type="pres">
      <dgm:prSet presAssocID="{6C050ADD-1248-4726-B913-03D6AA2B16D0}" presName="hierChild4" presStyleCnt="0"/>
      <dgm:spPr/>
    </dgm:pt>
    <dgm:pt modelId="{AFF2ED15-B951-4701-AACB-DA8C45E5AE10}" type="pres">
      <dgm:prSet presAssocID="{BD45C264-6C0D-4252-8C99-C49439B4864D}" presName="Name37" presStyleLbl="parChTrans1D3" presStyleIdx="5" presStyleCnt="13"/>
      <dgm:spPr/>
    </dgm:pt>
    <dgm:pt modelId="{5DF61F9E-3879-418C-B06C-574862EC2FC8}" type="pres">
      <dgm:prSet presAssocID="{8AEA4B8F-8031-432D-9D92-35A771F50788}" presName="hierRoot2" presStyleCnt="0">
        <dgm:presLayoutVars>
          <dgm:hierBranch val="init"/>
        </dgm:presLayoutVars>
      </dgm:prSet>
      <dgm:spPr/>
    </dgm:pt>
    <dgm:pt modelId="{36A63A85-904A-44A7-A74B-CBE7152B2E3B}" type="pres">
      <dgm:prSet presAssocID="{8AEA4B8F-8031-432D-9D92-35A771F50788}" presName="rootComposite" presStyleCnt="0"/>
      <dgm:spPr/>
    </dgm:pt>
    <dgm:pt modelId="{30736FF4-A0B9-4C03-A9DE-6B348FE33F04}" type="pres">
      <dgm:prSet presAssocID="{8AEA4B8F-8031-432D-9D92-35A771F50788}" presName="rootText" presStyleLbl="node3" presStyleIdx="5" presStyleCnt="13">
        <dgm:presLayoutVars>
          <dgm:chPref val="3"/>
        </dgm:presLayoutVars>
      </dgm:prSet>
      <dgm:spPr/>
    </dgm:pt>
    <dgm:pt modelId="{683B67ED-DC7B-4388-88B9-9F92942C3A0C}" type="pres">
      <dgm:prSet presAssocID="{8AEA4B8F-8031-432D-9D92-35A771F50788}" presName="rootConnector" presStyleLbl="node3" presStyleIdx="5" presStyleCnt="13"/>
      <dgm:spPr/>
    </dgm:pt>
    <dgm:pt modelId="{C3E6F287-EC2A-49E3-9357-C9A6FDAB2313}" type="pres">
      <dgm:prSet presAssocID="{8AEA4B8F-8031-432D-9D92-35A771F50788}" presName="hierChild4" presStyleCnt="0"/>
      <dgm:spPr/>
    </dgm:pt>
    <dgm:pt modelId="{7F263ABD-050A-411C-B78A-2338ADF117F2}" type="pres">
      <dgm:prSet presAssocID="{8AEA4B8F-8031-432D-9D92-35A771F50788}" presName="hierChild5" presStyleCnt="0"/>
      <dgm:spPr/>
    </dgm:pt>
    <dgm:pt modelId="{294BBE84-5515-4F0A-9898-F4A485E8FD6D}" type="pres">
      <dgm:prSet presAssocID="{A9ECD53F-DD83-47F6-A4C3-DEA257EBAEAA}" presName="Name37" presStyleLbl="parChTrans1D3" presStyleIdx="6" presStyleCnt="13"/>
      <dgm:spPr/>
    </dgm:pt>
    <dgm:pt modelId="{E5EAEAE4-746F-4D10-9230-BAA7596C19C5}" type="pres">
      <dgm:prSet presAssocID="{F798A234-C124-4174-B8BB-04EE136A503E}" presName="hierRoot2" presStyleCnt="0">
        <dgm:presLayoutVars>
          <dgm:hierBranch val="init"/>
        </dgm:presLayoutVars>
      </dgm:prSet>
      <dgm:spPr/>
    </dgm:pt>
    <dgm:pt modelId="{BFF90AD6-33FB-4497-AEE3-8B86DEC7E8AC}" type="pres">
      <dgm:prSet presAssocID="{F798A234-C124-4174-B8BB-04EE136A503E}" presName="rootComposite" presStyleCnt="0"/>
      <dgm:spPr/>
    </dgm:pt>
    <dgm:pt modelId="{99979244-D8BE-4B32-9551-8ABDD0E6188E}" type="pres">
      <dgm:prSet presAssocID="{F798A234-C124-4174-B8BB-04EE136A503E}" presName="rootText" presStyleLbl="node3" presStyleIdx="6" presStyleCnt="13">
        <dgm:presLayoutVars>
          <dgm:chPref val="3"/>
        </dgm:presLayoutVars>
      </dgm:prSet>
      <dgm:spPr/>
    </dgm:pt>
    <dgm:pt modelId="{7E7F05A3-330B-4830-B008-7F104A4048A8}" type="pres">
      <dgm:prSet presAssocID="{F798A234-C124-4174-B8BB-04EE136A503E}" presName="rootConnector" presStyleLbl="node3" presStyleIdx="6" presStyleCnt="13"/>
      <dgm:spPr/>
    </dgm:pt>
    <dgm:pt modelId="{3E829277-7A24-48B9-935E-3BBFA1D0CD9B}" type="pres">
      <dgm:prSet presAssocID="{F798A234-C124-4174-B8BB-04EE136A503E}" presName="hierChild4" presStyleCnt="0"/>
      <dgm:spPr/>
    </dgm:pt>
    <dgm:pt modelId="{2E8E9CA0-B347-4810-BD24-95AC7A94B030}" type="pres">
      <dgm:prSet presAssocID="{79B93889-4BB5-41B8-A9FB-0F7A937CE93B}" presName="Name37" presStyleLbl="parChTrans1D4" presStyleIdx="0" presStyleCnt="4"/>
      <dgm:spPr/>
    </dgm:pt>
    <dgm:pt modelId="{F19E42DE-BBA3-4B64-94FC-E91EC7281969}" type="pres">
      <dgm:prSet presAssocID="{93902FDF-B683-4981-922D-EEF89A62E9F4}" presName="hierRoot2" presStyleCnt="0">
        <dgm:presLayoutVars>
          <dgm:hierBranch val="init"/>
        </dgm:presLayoutVars>
      </dgm:prSet>
      <dgm:spPr/>
    </dgm:pt>
    <dgm:pt modelId="{6206F778-2809-4583-9C8E-0C7CD3E642F6}" type="pres">
      <dgm:prSet presAssocID="{93902FDF-B683-4981-922D-EEF89A62E9F4}" presName="rootComposite" presStyleCnt="0"/>
      <dgm:spPr/>
    </dgm:pt>
    <dgm:pt modelId="{0822368F-777A-4969-97AD-3099EF51606B}" type="pres">
      <dgm:prSet presAssocID="{93902FDF-B683-4981-922D-EEF89A62E9F4}" presName="rootText" presStyleLbl="node4" presStyleIdx="0" presStyleCnt="4">
        <dgm:presLayoutVars>
          <dgm:chPref val="3"/>
        </dgm:presLayoutVars>
      </dgm:prSet>
      <dgm:spPr/>
    </dgm:pt>
    <dgm:pt modelId="{B483040E-629A-4645-B4D3-62685F5B5152}" type="pres">
      <dgm:prSet presAssocID="{93902FDF-B683-4981-922D-EEF89A62E9F4}" presName="rootConnector" presStyleLbl="node4" presStyleIdx="0" presStyleCnt="4"/>
      <dgm:spPr/>
    </dgm:pt>
    <dgm:pt modelId="{172166C0-D4DD-4B5C-B4F9-D5125C465325}" type="pres">
      <dgm:prSet presAssocID="{93902FDF-B683-4981-922D-EEF89A62E9F4}" presName="hierChild4" presStyleCnt="0"/>
      <dgm:spPr/>
    </dgm:pt>
    <dgm:pt modelId="{E54A9C33-0C35-4095-A63C-A81B7AAEC7A6}" type="pres">
      <dgm:prSet presAssocID="{93902FDF-B683-4981-922D-EEF89A62E9F4}" presName="hierChild5" presStyleCnt="0"/>
      <dgm:spPr/>
    </dgm:pt>
    <dgm:pt modelId="{3C926194-E971-4FC6-AB91-92B6B2309123}" type="pres">
      <dgm:prSet presAssocID="{5C10CF7F-50C6-4593-9D54-5DC61B04E268}" presName="Name37" presStyleLbl="parChTrans1D4" presStyleIdx="1" presStyleCnt="4"/>
      <dgm:spPr/>
    </dgm:pt>
    <dgm:pt modelId="{D8A40F52-76DF-408C-9EC8-8021C550C8DB}" type="pres">
      <dgm:prSet presAssocID="{254FA3C2-0C05-4EE6-BC48-5D0E8A4A0D0D}" presName="hierRoot2" presStyleCnt="0">
        <dgm:presLayoutVars>
          <dgm:hierBranch val="init"/>
        </dgm:presLayoutVars>
      </dgm:prSet>
      <dgm:spPr/>
    </dgm:pt>
    <dgm:pt modelId="{FA94D74C-B3BD-45DF-B658-DC0FCAED487F}" type="pres">
      <dgm:prSet presAssocID="{254FA3C2-0C05-4EE6-BC48-5D0E8A4A0D0D}" presName="rootComposite" presStyleCnt="0"/>
      <dgm:spPr/>
    </dgm:pt>
    <dgm:pt modelId="{6104B10D-3BBE-437E-B447-A75D97EF1B9F}" type="pres">
      <dgm:prSet presAssocID="{254FA3C2-0C05-4EE6-BC48-5D0E8A4A0D0D}" presName="rootText" presStyleLbl="node4" presStyleIdx="1" presStyleCnt="4">
        <dgm:presLayoutVars>
          <dgm:chPref val="3"/>
        </dgm:presLayoutVars>
      </dgm:prSet>
      <dgm:spPr/>
    </dgm:pt>
    <dgm:pt modelId="{1E619606-C5FF-4600-A6BD-6E852B836CFA}" type="pres">
      <dgm:prSet presAssocID="{254FA3C2-0C05-4EE6-BC48-5D0E8A4A0D0D}" presName="rootConnector" presStyleLbl="node4" presStyleIdx="1" presStyleCnt="4"/>
      <dgm:spPr/>
    </dgm:pt>
    <dgm:pt modelId="{4E02CDD8-20C3-4342-9B4F-79577DE9CE0A}" type="pres">
      <dgm:prSet presAssocID="{254FA3C2-0C05-4EE6-BC48-5D0E8A4A0D0D}" presName="hierChild4" presStyleCnt="0"/>
      <dgm:spPr/>
    </dgm:pt>
    <dgm:pt modelId="{C9DCABD3-05B7-42BE-BF5E-887095BE394C}" type="pres">
      <dgm:prSet presAssocID="{254FA3C2-0C05-4EE6-BC48-5D0E8A4A0D0D}" presName="hierChild5" presStyleCnt="0"/>
      <dgm:spPr/>
    </dgm:pt>
    <dgm:pt modelId="{B94B564F-2F48-422F-A9A2-97FE76E6D29A}" type="pres">
      <dgm:prSet presAssocID="{F798A234-C124-4174-B8BB-04EE136A503E}" presName="hierChild5" presStyleCnt="0"/>
      <dgm:spPr/>
    </dgm:pt>
    <dgm:pt modelId="{3E7143E7-FC01-446F-9A01-014E6AEA8F62}" type="pres">
      <dgm:prSet presAssocID="{6C050ADD-1248-4726-B913-03D6AA2B16D0}" presName="hierChild5" presStyleCnt="0"/>
      <dgm:spPr/>
    </dgm:pt>
    <dgm:pt modelId="{3AFAFEB9-320F-4CE8-84CF-8D34A496C173}" type="pres">
      <dgm:prSet presAssocID="{CDC3CB55-7A70-4DB0-AF86-8B57DD970F8F}" presName="Name37" presStyleLbl="parChTrans1D2" presStyleIdx="3" presStyleCnt="6"/>
      <dgm:spPr/>
    </dgm:pt>
    <dgm:pt modelId="{800CE6A0-4EB5-452D-8516-380C3386B4F4}" type="pres">
      <dgm:prSet presAssocID="{443CA41B-4498-460B-AFC4-1B36FB9A2E4C}" presName="hierRoot2" presStyleCnt="0">
        <dgm:presLayoutVars>
          <dgm:hierBranch val="init"/>
        </dgm:presLayoutVars>
      </dgm:prSet>
      <dgm:spPr/>
    </dgm:pt>
    <dgm:pt modelId="{DD78FDE3-0E87-4744-8F35-776E48C90E08}" type="pres">
      <dgm:prSet presAssocID="{443CA41B-4498-460B-AFC4-1B36FB9A2E4C}" presName="rootComposite" presStyleCnt="0"/>
      <dgm:spPr/>
    </dgm:pt>
    <dgm:pt modelId="{65791851-04E8-4D88-B1E1-7CE5E957C5D2}" type="pres">
      <dgm:prSet presAssocID="{443CA41B-4498-460B-AFC4-1B36FB9A2E4C}" presName="rootText" presStyleLbl="node2" presStyleIdx="3" presStyleCnt="6">
        <dgm:presLayoutVars>
          <dgm:chPref val="3"/>
        </dgm:presLayoutVars>
      </dgm:prSet>
      <dgm:spPr/>
    </dgm:pt>
    <dgm:pt modelId="{765AD062-F3F4-4D45-B06B-EC8ACA7CAD13}" type="pres">
      <dgm:prSet presAssocID="{443CA41B-4498-460B-AFC4-1B36FB9A2E4C}" presName="rootConnector" presStyleLbl="node2" presStyleIdx="3" presStyleCnt="6"/>
      <dgm:spPr/>
    </dgm:pt>
    <dgm:pt modelId="{B9F3806D-EBBE-457A-B03A-F4452672F77E}" type="pres">
      <dgm:prSet presAssocID="{443CA41B-4498-460B-AFC4-1B36FB9A2E4C}" presName="hierChild4" presStyleCnt="0"/>
      <dgm:spPr/>
    </dgm:pt>
    <dgm:pt modelId="{2387E783-0E8F-4533-9E5A-826050D5CA36}" type="pres">
      <dgm:prSet presAssocID="{1C37734D-7F03-4618-ABDF-7E8B02701692}" presName="Name37" presStyleLbl="parChTrans1D3" presStyleIdx="7" presStyleCnt="13"/>
      <dgm:spPr/>
    </dgm:pt>
    <dgm:pt modelId="{0F420949-6E82-4521-B1AC-F83299262248}" type="pres">
      <dgm:prSet presAssocID="{73B94EBE-4C14-42FD-8415-5BADF794DC7F}" presName="hierRoot2" presStyleCnt="0">
        <dgm:presLayoutVars>
          <dgm:hierBranch val="init"/>
        </dgm:presLayoutVars>
      </dgm:prSet>
      <dgm:spPr/>
    </dgm:pt>
    <dgm:pt modelId="{BB223770-651D-4F22-BF4A-F359FD887839}" type="pres">
      <dgm:prSet presAssocID="{73B94EBE-4C14-42FD-8415-5BADF794DC7F}" presName="rootComposite" presStyleCnt="0"/>
      <dgm:spPr/>
    </dgm:pt>
    <dgm:pt modelId="{136299D6-83FB-43A2-828F-7FECACF3815D}" type="pres">
      <dgm:prSet presAssocID="{73B94EBE-4C14-42FD-8415-5BADF794DC7F}" presName="rootText" presStyleLbl="node3" presStyleIdx="7" presStyleCnt="13">
        <dgm:presLayoutVars>
          <dgm:chPref val="3"/>
        </dgm:presLayoutVars>
      </dgm:prSet>
      <dgm:spPr/>
    </dgm:pt>
    <dgm:pt modelId="{E332B0EF-B304-410B-81D9-044EB1D18043}" type="pres">
      <dgm:prSet presAssocID="{73B94EBE-4C14-42FD-8415-5BADF794DC7F}" presName="rootConnector" presStyleLbl="node3" presStyleIdx="7" presStyleCnt="13"/>
      <dgm:spPr/>
    </dgm:pt>
    <dgm:pt modelId="{26BF7454-97FB-4D99-A943-3E90BE61FF16}" type="pres">
      <dgm:prSet presAssocID="{73B94EBE-4C14-42FD-8415-5BADF794DC7F}" presName="hierChild4" presStyleCnt="0"/>
      <dgm:spPr/>
    </dgm:pt>
    <dgm:pt modelId="{3BFB0D4E-1A34-4936-8548-9E867A5EDF42}" type="pres">
      <dgm:prSet presAssocID="{73B94EBE-4C14-42FD-8415-5BADF794DC7F}" presName="hierChild5" presStyleCnt="0"/>
      <dgm:spPr/>
    </dgm:pt>
    <dgm:pt modelId="{FC83A961-9F74-470B-B699-4C7D5987CA26}" type="pres">
      <dgm:prSet presAssocID="{881ED1A4-C898-4483-98E1-64DE1557E8D0}" presName="Name37" presStyleLbl="parChTrans1D3" presStyleIdx="8" presStyleCnt="13"/>
      <dgm:spPr/>
    </dgm:pt>
    <dgm:pt modelId="{699E424C-1F84-4CBA-9BD2-EDF0238BC89C}" type="pres">
      <dgm:prSet presAssocID="{26A8AE5D-EF08-460E-A4B9-C7C26A35B0F0}" presName="hierRoot2" presStyleCnt="0">
        <dgm:presLayoutVars>
          <dgm:hierBranch val="init"/>
        </dgm:presLayoutVars>
      </dgm:prSet>
      <dgm:spPr/>
    </dgm:pt>
    <dgm:pt modelId="{4C1DC5D8-47F0-413E-B254-2EB0F08DC262}" type="pres">
      <dgm:prSet presAssocID="{26A8AE5D-EF08-460E-A4B9-C7C26A35B0F0}" presName="rootComposite" presStyleCnt="0"/>
      <dgm:spPr/>
    </dgm:pt>
    <dgm:pt modelId="{6AA8FB1B-E61E-4FAC-8C13-A4D0F4812C84}" type="pres">
      <dgm:prSet presAssocID="{26A8AE5D-EF08-460E-A4B9-C7C26A35B0F0}" presName="rootText" presStyleLbl="node3" presStyleIdx="8" presStyleCnt="13">
        <dgm:presLayoutVars>
          <dgm:chPref val="3"/>
        </dgm:presLayoutVars>
      </dgm:prSet>
      <dgm:spPr/>
    </dgm:pt>
    <dgm:pt modelId="{43C09BDF-8D62-4E2F-B56E-5A3ECB8D1D2F}" type="pres">
      <dgm:prSet presAssocID="{26A8AE5D-EF08-460E-A4B9-C7C26A35B0F0}" presName="rootConnector" presStyleLbl="node3" presStyleIdx="8" presStyleCnt="13"/>
      <dgm:spPr/>
    </dgm:pt>
    <dgm:pt modelId="{7045BDD8-7957-461E-BF47-689F32757037}" type="pres">
      <dgm:prSet presAssocID="{26A8AE5D-EF08-460E-A4B9-C7C26A35B0F0}" presName="hierChild4" presStyleCnt="0"/>
      <dgm:spPr/>
    </dgm:pt>
    <dgm:pt modelId="{BD5BD1BC-92E3-466E-A98B-ADE72A9194BF}" type="pres">
      <dgm:prSet presAssocID="{26A8AE5D-EF08-460E-A4B9-C7C26A35B0F0}" presName="hierChild5" presStyleCnt="0"/>
      <dgm:spPr/>
    </dgm:pt>
    <dgm:pt modelId="{08DEDFC2-891E-464D-8F8A-4B4BE52BFCA0}" type="pres">
      <dgm:prSet presAssocID="{443CA41B-4498-460B-AFC4-1B36FB9A2E4C}" presName="hierChild5" presStyleCnt="0"/>
      <dgm:spPr/>
    </dgm:pt>
    <dgm:pt modelId="{115E6BB9-89D2-4087-91C7-A8CCECA90F04}" type="pres">
      <dgm:prSet presAssocID="{604411B1-9D7D-49F8-A700-D4624F9B0870}" presName="Name37" presStyleLbl="parChTrans1D2" presStyleIdx="4" presStyleCnt="6"/>
      <dgm:spPr/>
    </dgm:pt>
    <dgm:pt modelId="{35405820-824F-4A68-983A-CBE680DD828C}" type="pres">
      <dgm:prSet presAssocID="{E6D7E40B-3CE3-498A-848E-95591756D64D}" presName="hierRoot2" presStyleCnt="0">
        <dgm:presLayoutVars>
          <dgm:hierBranch val="init"/>
        </dgm:presLayoutVars>
      </dgm:prSet>
      <dgm:spPr/>
    </dgm:pt>
    <dgm:pt modelId="{0A49DBAD-4B25-41CD-B644-DDC52E34E2E6}" type="pres">
      <dgm:prSet presAssocID="{E6D7E40B-3CE3-498A-848E-95591756D64D}" presName="rootComposite" presStyleCnt="0"/>
      <dgm:spPr/>
    </dgm:pt>
    <dgm:pt modelId="{26E88719-EF41-4543-A117-97B54AC82E51}" type="pres">
      <dgm:prSet presAssocID="{E6D7E40B-3CE3-498A-848E-95591756D64D}" presName="rootText" presStyleLbl="node2" presStyleIdx="4" presStyleCnt="6">
        <dgm:presLayoutVars>
          <dgm:chPref val="3"/>
        </dgm:presLayoutVars>
      </dgm:prSet>
      <dgm:spPr/>
    </dgm:pt>
    <dgm:pt modelId="{7CE05FA9-07AA-4468-A1B6-F06AD5597563}" type="pres">
      <dgm:prSet presAssocID="{E6D7E40B-3CE3-498A-848E-95591756D64D}" presName="rootConnector" presStyleLbl="node2" presStyleIdx="4" presStyleCnt="6"/>
      <dgm:spPr/>
    </dgm:pt>
    <dgm:pt modelId="{6A0E8BEE-1B50-4E8B-A0F1-103BD7F31A5D}" type="pres">
      <dgm:prSet presAssocID="{E6D7E40B-3CE3-498A-848E-95591756D64D}" presName="hierChild4" presStyleCnt="0"/>
      <dgm:spPr/>
    </dgm:pt>
    <dgm:pt modelId="{E9F67066-3BA7-4728-90D1-28B27CBC9601}" type="pres">
      <dgm:prSet presAssocID="{EB16B30D-5074-456F-981F-06ABC83940D0}" presName="Name37" presStyleLbl="parChTrans1D3" presStyleIdx="9" presStyleCnt="13"/>
      <dgm:spPr/>
    </dgm:pt>
    <dgm:pt modelId="{A30E671C-1600-4461-AEB8-09494A3669FA}" type="pres">
      <dgm:prSet presAssocID="{1B4AF76B-E556-461E-A156-A18BD10396E6}" presName="hierRoot2" presStyleCnt="0">
        <dgm:presLayoutVars>
          <dgm:hierBranch val="init"/>
        </dgm:presLayoutVars>
      </dgm:prSet>
      <dgm:spPr/>
    </dgm:pt>
    <dgm:pt modelId="{110A4460-F5E9-4BA4-9BED-3C95A8CC55DD}" type="pres">
      <dgm:prSet presAssocID="{1B4AF76B-E556-461E-A156-A18BD10396E6}" presName="rootComposite" presStyleCnt="0"/>
      <dgm:spPr/>
    </dgm:pt>
    <dgm:pt modelId="{8BB13776-656C-4825-A57B-429D3B6027B7}" type="pres">
      <dgm:prSet presAssocID="{1B4AF76B-E556-461E-A156-A18BD10396E6}" presName="rootText" presStyleLbl="node3" presStyleIdx="9" presStyleCnt="13">
        <dgm:presLayoutVars>
          <dgm:chPref val="3"/>
        </dgm:presLayoutVars>
      </dgm:prSet>
      <dgm:spPr/>
    </dgm:pt>
    <dgm:pt modelId="{D676EE9A-E913-4D9E-8646-1CB8E3BB2633}" type="pres">
      <dgm:prSet presAssocID="{1B4AF76B-E556-461E-A156-A18BD10396E6}" presName="rootConnector" presStyleLbl="node3" presStyleIdx="9" presStyleCnt="13"/>
      <dgm:spPr/>
    </dgm:pt>
    <dgm:pt modelId="{EAC89B4B-850E-4D0C-B8D8-4F6E3EA6D872}" type="pres">
      <dgm:prSet presAssocID="{1B4AF76B-E556-461E-A156-A18BD10396E6}" presName="hierChild4" presStyleCnt="0"/>
      <dgm:spPr/>
    </dgm:pt>
    <dgm:pt modelId="{22B87275-0003-4C81-A2D0-74CBA7B8FF38}" type="pres">
      <dgm:prSet presAssocID="{76CD4653-C79A-4E92-97FA-963C2684B4C1}" presName="Name37" presStyleLbl="parChTrans1D4" presStyleIdx="2" presStyleCnt="4"/>
      <dgm:spPr/>
    </dgm:pt>
    <dgm:pt modelId="{B742556A-89FF-4CAC-9C8E-495F96ED0A75}" type="pres">
      <dgm:prSet presAssocID="{313B2F24-169A-4D62-A18F-547D8A1A127C}" presName="hierRoot2" presStyleCnt="0">
        <dgm:presLayoutVars>
          <dgm:hierBranch val="init"/>
        </dgm:presLayoutVars>
      </dgm:prSet>
      <dgm:spPr/>
    </dgm:pt>
    <dgm:pt modelId="{BD9945D5-F9F3-4FF1-AD3B-578EEF631F8B}" type="pres">
      <dgm:prSet presAssocID="{313B2F24-169A-4D62-A18F-547D8A1A127C}" presName="rootComposite" presStyleCnt="0"/>
      <dgm:spPr/>
    </dgm:pt>
    <dgm:pt modelId="{E46CE24F-3921-4161-ADFD-33F185914B46}" type="pres">
      <dgm:prSet presAssocID="{313B2F24-169A-4D62-A18F-547D8A1A127C}" presName="rootText" presStyleLbl="node4" presStyleIdx="2" presStyleCnt="4">
        <dgm:presLayoutVars>
          <dgm:chPref val="3"/>
        </dgm:presLayoutVars>
      </dgm:prSet>
      <dgm:spPr/>
    </dgm:pt>
    <dgm:pt modelId="{AB164AFD-944D-424C-A357-29B39E908AF4}" type="pres">
      <dgm:prSet presAssocID="{313B2F24-169A-4D62-A18F-547D8A1A127C}" presName="rootConnector" presStyleLbl="node4" presStyleIdx="2" presStyleCnt="4"/>
      <dgm:spPr/>
    </dgm:pt>
    <dgm:pt modelId="{5C97DA12-72B4-41E3-A65B-AE9642724551}" type="pres">
      <dgm:prSet presAssocID="{313B2F24-169A-4D62-A18F-547D8A1A127C}" presName="hierChild4" presStyleCnt="0"/>
      <dgm:spPr/>
    </dgm:pt>
    <dgm:pt modelId="{34B48B25-BBDD-4D36-8FC2-D08DEF6FFB2D}" type="pres">
      <dgm:prSet presAssocID="{313B2F24-169A-4D62-A18F-547D8A1A127C}" presName="hierChild5" presStyleCnt="0"/>
      <dgm:spPr/>
    </dgm:pt>
    <dgm:pt modelId="{B48C7BBF-ACC5-4DFB-87D7-4D694E563237}" type="pres">
      <dgm:prSet presAssocID="{9F338DBE-F6C0-48BD-89DF-3E66009D6D4A}" presName="Name37" presStyleLbl="parChTrans1D4" presStyleIdx="3" presStyleCnt="4"/>
      <dgm:spPr/>
    </dgm:pt>
    <dgm:pt modelId="{8D98F250-0C9A-47A0-A112-9E9CDCC33250}" type="pres">
      <dgm:prSet presAssocID="{4892C167-8F58-4A6D-B1C2-070CB25071B5}" presName="hierRoot2" presStyleCnt="0">
        <dgm:presLayoutVars>
          <dgm:hierBranch val="init"/>
        </dgm:presLayoutVars>
      </dgm:prSet>
      <dgm:spPr/>
    </dgm:pt>
    <dgm:pt modelId="{ADC54820-0B22-4FCB-8D47-9E883ED8C506}" type="pres">
      <dgm:prSet presAssocID="{4892C167-8F58-4A6D-B1C2-070CB25071B5}" presName="rootComposite" presStyleCnt="0"/>
      <dgm:spPr/>
    </dgm:pt>
    <dgm:pt modelId="{4648B52F-D343-4F58-8461-94F19A96F36B}" type="pres">
      <dgm:prSet presAssocID="{4892C167-8F58-4A6D-B1C2-070CB25071B5}" presName="rootText" presStyleLbl="node4" presStyleIdx="3" presStyleCnt="4">
        <dgm:presLayoutVars>
          <dgm:chPref val="3"/>
        </dgm:presLayoutVars>
      </dgm:prSet>
      <dgm:spPr/>
    </dgm:pt>
    <dgm:pt modelId="{05C5D255-9352-4ED4-B685-176302DAE2E1}" type="pres">
      <dgm:prSet presAssocID="{4892C167-8F58-4A6D-B1C2-070CB25071B5}" presName="rootConnector" presStyleLbl="node4" presStyleIdx="3" presStyleCnt="4"/>
      <dgm:spPr/>
    </dgm:pt>
    <dgm:pt modelId="{2F53D882-67BA-4F3D-AFCC-243C300F9537}" type="pres">
      <dgm:prSet presAssocID="{4892C167-8F58-4A6D-B1C2-070CB25071B5}" presName="hierChild4" presStyleCnt="0"/>
      <dgm:spPr/>
    </dgm:pt>
    <dgm:pt modelId="{4923FAD5-29CF-4A3E-8D99-07C5D79D207B}" type="pres">
      <dgm:prSet presAssocID="{4892C167-8F58-4A6D-B1C2-070CB25071B5}" presName="hierChild5" presStyleCnt="0"/>
      <dgm:spPr/>
    </dgm:pt>
    <dgm:pt modelId="{70240744-FB0E-49FF-B11A-CE755E857AE2}" type="pres">
      <dgm:prSet presAssocID="{1B4AF76B-E556-461E-A156-A18BD10396E6}" presName="hierChild5" presStyleCnt="0"/>
      <dgm:spPr/>
    </dgm:pt>
    <dgm:pt modelId="{18FA380C-ECF6-45DD-8897-C2345DF7DF7F}" type="pres">
      <dgm:prSet presAssocID="{C9510D49-DAC5-4988-95B2-32BE8547221B}" presName="Name37" presStyleLbl="parChTrans1D3" presStyleIdx="10" presStyleCnt="13"/>
      <dgm:spPr/>
    </dgm:pt>
    <dgm:pt modelId="{EBC6A609-1F4F-4873-8E63-7B566EC20042}" type="pres">
      <dgm:prSet presAssocID="{2259DAF8-7A42-4F93-98AC-5CF0D08FA125}" presName="hierRoot2" presStyleCnt="0">
        <dgm:presLayoutVars>
          <dgm:hierBranch val="init"/>
        </dgm:presLayoutVars>
      </dgm:prSet>
      <dgm:spPr/>
    </dgm:pt>
    <dgm:pt modelId="{C85D0DDF-68BD-4B3C-84FD-1078EB444A25}" type="pres">
      <dgm:prSet presAssocID="{2259DAF8-7A42-4F93-98AC-5CF0D08FA125}" presName="rootComposite" presStyleCnt="0"/>
      <dgm:spPr/>
    </dgm:pt>
    <dgm:pt modelId="{95287AFB-35DB-40DA-ABE2-25F1301CFC90}" type="pres">
      <dgm:prSet presAssocID="{2259DAF8-7A42-4F93-98AC-5CF0D08FA125}" presName="rootText" presStyleLbl="node3" presStyleIdx="10" presStyleCnt="13">
        <dgm:presLayoutVars>
          <dgm:chPref val="3"/>
        </dgm:presLayoutVars>
      </dgm:prSet>
      <dgm:spPr/>
    </dgm:pt>
    <dgm:pt modelId="{E9120A9C-2C80-41B8-9C6D-91EB57B08CA7}" type="pres">
      <dgm:prSet presAssocID="{2259DAF8-7A42-4F93-98AC-5CF0D08FA125}" presName="rootConnector" presStyleLbl="node3" presStyleIdx="10" presStyleCnt="13"/>
      <dgm:spPr/>
    </dgm:pt>
    <dgm:pt modelId="{EAC8FDC2-427E-48FD-91D9-B31B7CEDC803}" type="pres">
      <dgm:prSet presAssocID="{2259DAF8-7A42-4F93-98AC-5CF0D08FA125}" presName="hierChild4" presStyleCnt="0"/>
      <dgm:spPr/>
    </dgm:pt>
    <dgm:pt modelId="{8FC8272A-6B35-4142-AD49-9987F9CC8836}" type="pres">
      <dgm:prSet presAssocID="{2259DAF8-7A42-4F93-98AC-5CF0D08FA125}" presName="hierChild5" presStyleCnt="0"/>
      <dgm:spPr/>
    </dgm:pt>
    <dgm:pt modelId="{AB1B02D3-992D-4222-AE94-DAA0986DD538}" type="pres">
      <dgm:prSet presAssocID="{E6D7E40B-3CE3-498A-848E-95591756D64D}" presName="hierChild5" presStyleCnt="0"/>
      <dgm:spPr/>
    </dgm:pt>
    <dgm:pt modelId="{EB08CABF-AAF2-46E7-BB40-80C5BEE72BA6}" type="pres">
      <dgm:prSet presAssocID="{27E24AF3-39FF-4CFE-B6DE-98948E0BC844}" presName="Name37" presStyleLbl="parChTrans1D2" presStyleIdx="5" presStyleCnt="6"/>
      <dgm:spPr/>
    </dgm:pt>
    <dgm:pt modelId="{A3847E31-5E90-4EF4-AAC3-B0CF67DCED1D}" type="pres">
      <dgm:prSet presAssocID="{AE8857D9-EF4C-4546-B6C2-3E22DC8AF7ED}" presName="hierRoot2" presStyleCnt="0">
        <dgm:presLayoutVars>
          <dgm:hierBranch val="init"/>
        </dgm:presLayoutVars>
      </dgm:prSet>
      <dgm:spPr/>
    </dgm:pt>
    <dgm:pt modelId="{4BB57563-F332-414C-91D2-D3660FB66655}" type="pres">
      <dgm:prSet presAssocID="{AE8857D9-EF4C-4546-B6C2-3E22DC8AF7ED}" presName="rootComposite" presStyleCnt="0"/>
      <dgm:spPr/>
    </dgm:pt>
    <dgm:pt modelId="{6CCA1D10-5DDC-41BB-B914-4199E3FD286A}" type="pres">
      <dgm:prSet presAssocID="{AE8857D9-EF4C-4546-B6C2-3E22DC8AF7ED}" presName="rootText" presStyleLbl="node2" presStyleIdx="5" presStyleCnt="6">
        <dgm:presLayoutVars>
          <dgm:chPref val="3"/>
        </dgm:presLayoutVars>
      </dgm:prSet>
      <dgm:spPr/>
    </dgm:pt>
    <dgm:pt modelId="{1086651C-0368-4F96-8908-89ED10DD0AB9}" type="pres">
      <dgm:prSet presAssocID="{AE8857D9-EF4C-4546-B6C2-3E22DC8AF7ED}" presName="rootConnector" presStyleLbl="node2" presStyleIdx="5" presStyleCnt="6"/>
      <dgm:spPr/>
    </dgm:pt>
    <dgm:pt modelId="{DE4A06D4-A02D-4998-9654-F078EE55E0C8}" type="pres">
      <dgm:prSet presAssocID="{AE8857D9-EF4C-4546-B6C2-3E22DC8AF7ED}" presName="hierChild4" presStyleCnt="0"/>
      <dgm:spPr/>
    </dgm:pt>
    <dgm:pt modelId="{309686BF-6B01-4389-A108-5B032B329716}" type="pres">
      <dgm:prSet presAssocID="{8ACBA576-49E3-4FA4-AB71-D28B26F5628A}" presName="Name37" presStyleLbl="parChTrans1D3" presStyleIdx="11" presStyleCnt="13"/>
      <dgm:spPr/>
    </dgm:pt>
    <dgm:pt modelId="{11ED869E-627A-4815-98A6-465BA9555234}" type="pres">
      <dgm:prSet presAssocID="{7DD0BF3E-1792-4618-B578-A70566C1C0C2}" presName="hierRoot2" presStyleCnt="0">
        <dgm:presLayoutVars>
          <dgm:hierBranch val="init"/>
        </dgm:presLayoutVars>
      </dgm:prSet>
      <dgm:spPr/>
    </dgm:pt>
    <dgm:pt modelId="{7B145D7E-3741-4792-9905-F6CE24351BBB}" type="pres">
      <dgm:prSet presAssocID="{7DD0BF3E-1792-4618-B578-A70566C1C0C2}" presName="rootComposite" presStyleCnt="0"/>
      <dgm:spPr/>
    </dgm:pt>
    <dgm:pt modelId="{968D61DA-2616-4DFF-882A-8466879C19B8}" type="pres">
      <dgm:prSet presAssocID="{7DD0BF3E-1792-4618-B578-A70566C1C0C2}" presName="rootText" presStyleLbl="node3" presStyleIdx="11" presStyleCnt="13">
        <dgm:presLayoutVars>
          <dgm:chPref val="3"/>
        </dgm:presLayoutVars>
      </dgm:prSet>
      <dgm:spPr/>
    </dgm:pt>
    <dgm:pt modelId="{F654151A-52B0-4BDC-828E-BE97993F1083}" type="pres">
      <dgm:prSet presAssocID="{7DD0BF3E-1792-4618-B578-A70566C1C0C2}" presName="rootConnector" presStyleLbl="node3" presStyleIdx="11" presStyleCnt="13"/>
      <dgm:spPr/>
    </dgm:pt>
    <dgm:pt modelId="{FE60EAC9-0A53-4500-9784-AFD9BA8FC5A8}" type="pres">
      <dgm:prSet presAssocID="{7DD0BF3E-1792-4618-B578-A70566C1C0C2}" presName="hierChild4" presStyleCnt="0"/>
      <dgm:spPr/>
    </dgm:pt>
    <dgm:pt modelId="{066C0EE0-593A-4AF2-960F-9385C26607D4}" type="pres">
      <dgm:prSet presAssocID="{7DD0BF3E-1792-4618-B578-A70566C1C0C2}" presName="hierChild5" presStyleCnt="0"/>
      <dgm:spPr/>
    </dgm:pt>
    <dgm:pt modelId="{0BD1D3F8-2EA4-4B02-96B3-2D14C29B09C5}" type="pres">
      <dgm:prSet presAssocID="{109AEED9-FF3A-4059-B10F-EF719A714B7F}" presName="Name37" presStyleLbl="parChTrans1D3" presStyleIdx="12" presStyleCnt="13"/>
      <dgm:spPr/>
    </dgm:pt>
    <dgm:pt modelId="{3483EEBC-8611-4AB6-BA55-BC21B0C5AE3A}" type="pres">
      <dgm:prSet presAssocID="{8B9AE11A-9F8E-4E22-8C5A-173FA0927889}" presName="hierRoot2" presStyleCnt="0">
        <dgm:presLayoutVars>
          <dgm:hierBranch val="init"/>
        </dgm:presLayoutVars>
      </dgm:prSet>
      <dgm:spPr/>
    </dgm:pt>
    <dgm:pt modelId="{D766D868-31CC-4F52-8237-4E703C7D5122}" type="pres">
      <dgm:prSet presAssocID="{8B9AE11A-9F8E-4E22-8C5A-173FA0927889}" presName="rootComposite" presStyleCnt="0"/>
      <dgm:spPr/>
    </dgm:pt>
    <dgm:pt modelId="{225F2CC8-06C7-43CB-8161-237911D510B8}" type="pres">
      <dgm:prSet presAssocID="{8B9AE11A-9F8E-4E22-8C5A-173FA0927889}" presName="rootText" presStyleLbl="node3" presStyleIdx="12" presStyleCnt="13">
        <dgm:presLayoutVars>
          <dgm:chPref val="3"/>
        </dgm:presLayoutVars>
      </dgm:prSet>
      <dgm:spPr/>
    </dgm:pt>
    <dgm:pt modelId="{A97A2E04-6E76-48C9-98F6-96610E836747}" type="pres">
      <dgm:prSet presAssocID="{8B9AE11A-9F8E-4E22-8C5A-173FA0927889}" presName="rootConnector" presStyleLbl="node3" presStyleIdx="12" presStyleCnt="13"/>
      <dgm:spPr/>
    </dgm:pt>
    <dgm:pt modelId="{FE8E6AD7-5107-44DE-AFBA-DA22AE9B65C7}" type="pres">
      <dgm:prSet presAssocID="{8B9AE11A-9F8E-4E22-8C5A-173FA0927889}" presName="hierChild4" presStyleCnt="0"/>
      <dgm:spPr/>
    </dgm:pt>
    <dgm:pt modelId="{035583F1-8C44-44AE-9D19-D0249EAB910C}" type="pres">
      <dgm:prSet presAssocID="{8B9AE11A-9F8E-4E22-8C5A-173FA0927889}" presName="hierChild5" presStyleCnt="0"/>
      <dgm:spPr/>
    </dgm:pt>
    <dgm:pt modelId="{3406B0AE-0CAA-46E8-873B-EA69F1DC6EDC}" type="pres">
      <dgm:prSet presAssocID="{AE8857D9-EF4C-4546-B6C2-3E22DC8AF7ED}" presName="hierChild5" presStyleCnt="0"/>
      <dgm:spPr/>
    </dgm:pt>
    <dgm:pt modelId="{7F1F7B11-F6DA-4FCE-9C53-04F8F73ECC6D}" type="pres">
      <dgm:prSet presAssocID="{7318F593-0E71-4421-A605-8194A5F9BB4E}" presName="hierChild3" presStyleCnt="0"/>
      <dgm:spPr/>
    </dgm:pt>
  </dgm:ptLst>
  <dgm:cxnLst>
    <dgm:cxn modelId="{4B5B7F00-D1FE-47BD-805B-014FD5567E17}" type="presOf" srcId="{1C37734D-7F03-4618-ABDF-7E8B02701692}" destId="{2387E783-0E8F-4533-9E5A-826050D5CA36}" srcOrd="0" destOrd="0" presId="urn:microsoft.com/office/officeart/2005/8/layout/orgChart1"/>
    <dgm:cxn modelId="{8AD3AF04-5806-4A87-A413-152AF2ECE9A4}" type="presOf" srcId="{27E24AF3-39FF-4CFE-B6DE-98948E0BC844}" destId="{EB08CABF-AAF2-46E7-BB40-80C5BEE72BA6}" srcOrd="0" destOrd="0" presId="urn:microsoft.com/office/officeart/2005/8/layout/orgChart1"/>
    <dgm:cxn modelId="{C226DA04-F740-4395-94D1-6F83E46AA277}" type="presOf" srcId="{EB16B30D-5074-456F-981F-06ABC83940D0}" destId="{E9F67066-3BA7-4728-90D1-28B27CBC9601}" srcOrd="0" destOrd="0" presId="urn:microsoft.com/office/officeart/2005/8/layout/orgChart1"/>
    <dgm:cxn modelId="{63053B06-6D6C-46CA-AE5C-4BDDF6DAED57}" type="presOf" srcId="{254FA3C2-0C05-4EE6-BC48-5D0E8A4A0D0D}" destId="{1E619606-C5FF-4600-A6BD-6E852B836CFA}" srcOrd="1" destOrd="0" presId="urn:microsoft.com/office/officeart/2005/8/layout/orgChart1"/>
    <dgm:cxn modelId="{C8417308-E4B4-4721-8BD1-A1C23F3C417D}" type="presOf" srcId="{5C10CF7F-50C6-4593-9D54-5DC61B04E268}" destId="{3C926194-E971-4FC6-AB91-92B6B2309123}" srcOrd="0" destOrd="0" presId="urn:microsoft.com/office/officeart/2005/8/layout/orgChart1"/>
    <dgm:cxn modelId="{C077B808-5708-4422-AABB-07AED8F4EBFA}" srcId="{6C050ADD-1248-4726-B913-03D6AA2B16D0}" destId="{F798A234-C124-4174-B8BB-04EE136A503E}" srcOrd="1" destOrd="0" parTransId="{A9ECD53F-DD83-47F6-A4C3-DEA257EBAEAA}" sibTransId="{51ED234D-A86C-4DC4-AB99-3E2606E8EF33}"/>
    <dgm:cxn modelId="{D9440509-6091-4987-8C84-44542A620F04}" type="presOf" srcId="{93902FDF-B683-4981-922D-EEF89A62E9F4}" destId="{B483040E-629A-4645-B4D3-62685F5B5152}" srcOrd="1" destOrd="0" presId="urn:microsoft.com/office/officeart/2005/8/layout/orgChart1"/>
    <dgm:cxn modelId="{5168F80A-4841-4C2E-8AC0-3A81648E82A8}" srcId="{7318F593-0E71-4421-A605-8194A5F9BB4E}" destId="{E6D7E40B-3CE3-498A-848E-95591756D64D}" srcOrd="4" destOrd="0" parTransId="{604411B1-9D7D-49F8-A700-D4624F9B0870}" sibTransId="{03B3CE41-DA03-4A23-A5DF-63471E586DF4}"/>
    <dgm:cxn modelId="{F8FE0C0C-BDB1-4EDB-9D5C-DDB9D82C22AF}" srcId="{7318F593-0E71-4421-A605-8194A5F9BB4E}" destId="{64DED406-EBC8-4132-9D6A-2C45640D7837}" srcOrd="1" destOrd="0" parTransId="{B55ADF54-CEAD-4CF5-BE31-01AD8C7F77CA}" sibTransId="{124C61D6-4C1B-4E09-83F5-3EF323E69B44}"/>
    <dgm:cxn modelId="{4B1F3D0E-3B7B-495C-90A7-AFAE32632488}" type="presOf" srcId="{CDC3CB55-7A70-4DB0-AF86-8B57DD970F8F}" destId="{3AFAFEB9-320F-4CE8-84CF-8D34A496C173}" srcOrd="0" destOrd="0" presId="urn:microsoft.com/office/officeart/2005/8/layout/orgChart1"/>
    <dgm:cxn modelId="{DED8140F-BC3F-4636-91ED-7B90B424757F}" type="presOf" srcId="{F798A234-C124-4174-B8BB-04EE136A503E}" destId="{7E7F05A3-330B-4830-B008-7F104A4048A8}" srcOrd="1" destOrd="0" presId="urn:microsoft.com/office/officeart/2005/8/layout/orgChart1"/>
    <dgm:cxn modelId="{94C35010-89F8-46C8-B065-1137D45B23CF}" type="presOf" srcId="{F798A234-C124-4174-B8BB-04EE136A503E}" destId="{99979244-D8BE-4B32-9551-8ABDD0E6188E}" srcOrd="0" destOrd="0" presId="urn:microsoft.com/office/officeart/2005/8/layout/orgChart1"/>
    <dgm:cxn modelId="{24755212-ECE0-49A3-B237-4BA57D4F6697}" type="presOf" srcId="{8B9AE11A-9F8E-4E22-8C5A-173FA0927889}" destId="{A97A2E04-6E76-48C9-98F6-96610E836747}" srcOrd="1" destOrd="0" presId="urn:microsoft.com/office/officeart/2005/8/layout/orgChart1"/>
    <dgm:cxn modelId="{33624017-1D05-4D36-9C94-D37EE0424516}" type="presOf" srcId="{6BF75528-A8EC-4955-868A-1315C5C06655}" destId="{232AD238-A696-4B30-986D-A68488B36848}" srcOrd="0" destOrd="0" presId="urn:microsoft.com/office/officeart/2005/8/layout/orgChart1"/>
    <dgm:cxn modelId="{1142A018-F966-4FF8-AF67-6FDD3A6586E1}" srcId="{763DA0F9-8BCE-49F2-AEBA-234A9FCE11C4}" destId="{BDC69D06-16E5-45B2-A569-77D14339A189}" srcOrd="1" destOrd="0" parTransId="{2D61E845-0D0D-4781-A6E6-A44E18493E63}" sibTransId="{4401A3C6-1437-4CE4-82A3-0DA300D0C004}"/>
    <dgm:cxn modelId="{816DC51C-B043-42CD-BD46-9B68508EB2FB}" type="presOf" srcId="{F5D70F9B-F705-4307-9731-585E9C829D7E}" destId="{5E6C52B9-2B01-48F9-8809-CDDA7C4BB234}" srcOrd="0" destOrd="0" presId="urn:microsoft.com/office/officeart/2005/8/layout/orgChart1"/>
    <dgm:cxn modelId="{647CE81D-F39A-466A-93E7-957E491CDA51}" type="presOf" srcId="{BDC69D06-16E5-45B2-A569-77D14339A189}" destId="{B9A2AB4A-FA7D-4B21-8093-7AD65B84222A}" srcOrd="1" destOrd="0" presId="urn:microsoft.com/office/officeart/2005/8/layout/orgChart1"/>
    <dgm:cxn modelId="{CA755C1E-8313-4485-81FA-19953638746F}" type="presOf" srcId="{604411B1-9D7D-49F8-A700-D4624F9B0870}" destId="{115E6BB9-89D2-4087-91C7-A8CCECA90F04}" srcOrd="0" destOrd="0" presId="urn:microsoft.com/office/officeart/2005/8/layout/orgChart1"/>
    <dgm:cxn modelId="{62C34C1F-F43A-4E16-B716-E0F3C22463CD}" type="presOf" srcId="{26A8AE5D-EF08-460E-A4B9-C7C26A35B0F0}" destId="{43C09BDF-8D62-4E2F-B56E-5A3ECB8D1D2F}" srcOrd="1" destOrd="0" presId="urn:microsoft.com/office/officeart/2005/8/layout/orgChart1"/>
    <dgm:cxn modelId="{DF794721-25DE-4718-8C9C-64958259CE51}" type="presOf" srcId="{763DA0F9-8BCE-49F2-AEBA-234A9FCE11C4}" destId="{31C1F1E0-EA78-470B-8244-B8894B77BE56}" srcOrd="1" destOrd="0" presId="urn:microsoft.com/office/officeart/2005/8/layout/orgChart1"/>
    <dgm:cxn modelId="{F98EC121-CCF8-4BF7-9792-9881100D780A}" srcId="{763DA0F9-8BCE-49F2-AEBA-234A9FCE11C4}" destId="{6BF75528-A8EC-4955-868A-1315C5C06655}" srcOrd="0" destOrd="0" parTransId="{0B122588-4DEA-4285-A90D-D4340A093E78}" sibTransId="{AE4C1F1E-6017-4CDB-9188-96F00C06885C}"/>
    <dgm:cxn modelId="{ECC7D62A-2522-4224-A98C-FC6218B53DCE}" srcId="{64DED406-EBC8-4132-9D6A-2C45640D7837}" destId="{5E5869A1-1349-4A76-8B97-3C8099DDEC6F}" srcOrd="1" destOrd="0" parTransId="{753078F1-9CDF-47A7-9316-248B0AD8066E}" sibTransId="{242AC6AD-C53C-477C-AF76-2256582E0180}"/>
    <dgm:cxn modelId="{6CB0332C-39E9-481C-9BC1-32D9344ED64C}" srcId="{64DED406-EBC8-4132-9D6A-2C45640D7837}" destId="{0F25B194-C310-400E-8E48-D312FF16188F}" srcOrd="0" destOrd="0" parTransId="{EB028F39-31A4-4D35-BC0A-62CC431B208B}" sibTransId="{02484E88-6668-4723-B7DB-36B7AFDB3AD6}"/>
    <dgm:cxn modelId="{3083E82D-D7F8-453F-9A40-F503102EE335}" srcId="{763DA0F9-8BCE-49F2-AEBA-234A9FCE11C4}" destId="{29A39FE6-B001-40AA-939F-3430C0090621}" srcOrd="2" destOrd="0" parTransId="{C5098D25-EBB8-4318-B665-DFD0D5FAE07D}" sibTransId="{41EC0086-BADD-4579-8F40-412603224BA9}"/>
    <dgm:cxn modelId="{15F25A30-A61B-4732-829E-547E6F506879}" type="presOf" srcId="{5E5869A1-1349-4A76-8B97-3C8099DDEC6F}" destId="{8181E3C8-0C61-4269-AE72-8F48C2A543E6}" srcOrd="0" destOrd="0" presId="urn:microsoft.com/office/officeart/2005/8/layout/orgChart1"/>
    <dgm:cxn modelId="{BB9FA531-CDFD-4684-BAB6-AF164CE3C087}" type="presOf" srcId="{881ED1A4-C898-4483-98E1-64DE1557E8D0}" destId="{FC83A961-9F74-470B-B699-4C7D5987CA26}" srcOrd="0" destOrd="0" presId="urn:microsoft.com/office/officeart/2005/8/layout/orgChart1"/>
    <dgm:cxn modelId="{9FD7FB39-C570-48FB-B464-477B3000A541}" type="presOf" srcId="{8AEA4B8F-8031-432D-9D92-35A771F50788}" destId="{683B67ED-DC7B-4388-88B9-9F92942C3A0C}" srcOrd="1" destOrd="0" presId="urn:microsoft.com/office/officeart/2005/8/layout/orgChart1"/>
    <dgm:cxn modelId="{44374C3A-2F06-4F2F-A2FF-022C69ACEC8C}" srcId="{AE8857D9-EF4C-4546-B6C2-3E22DC8AF7ED}" destId="{8B9AE11A-9F8E-4E22-8C5A-173FA0927889}" srcOrd="1" destOrd="0" parTransId="{109AEED9-FF3A-4059-B10F-EF719A714B7F}" sibTransId="{1C8A8891-FFF4-455E-9AAF-E9F206F8B5B6}"/>
    <dgm:cxn modelId="{30C6063B-8BE5-4F2F-B3D0-037C99A56737}" type="presOf" srcId="{B55ADF54-CEAD-4CF5-BE31-01AD8C7F77CA}" destId="{EAEC9F22-C0B1-4A4D-BF89-431B143F4CE8}" srcOrd="0" destOrd="0" presId="urn:microsoft.com/office/officeart/2005/8/layout/orgChart1"/>
    <dgm:cxn modelId="{0F54433E-4633-405F-8B35-61E0111B1C18}" type="presOf" srcId="{76CD4653-C79A-4E92-97FA-963C2684B4C1}" destId="{22B87275-0003-4C81-A2D0-74CBA7B8FF38}" srcOrd="0" destOrd="0" presId="urn:microsoft.com/office/officeart/2005/8/layout/orgChart1"/>
    <dgm:cxn modelId="{232F615D-60C2-402F-99CC-F5A723CE8417}" type="presOf" srcId="{313B2F24-169A-4D62-A18F-547D8A1A127C}" destId="{E46CE24F-3921-4161-ADFD-33F185914B46}" srcOrd="0" destOrd="0" presId="urn:microsoft.com/office/officeart/2005/8/layout/orgChart1"/>
    <dgm:cxn modelId="{C813585D-5219-4EFF-9187-D088BB189B2F}" type="presOf" srcId="{0B122588-4DEA-4285-A90D-D4340A093E78}" destId="{EEDE8C23-B3AA-4AA2-B846-717B0010B511}" srcOrd="0" destOrd="0" presId="urn:microsoft.com/office/officeart/2005/8/layout/orgChart1"/>
    <dgm:cxn modelId="{614ABC60-F079-4A6B-A37E-B8ED76CFEB7E}" type="presOf" srcId="{7318F593-0E71-4421-A605-8194A5F9BB4E}" destId="{05D76B2D-3759-4427-9F34-4D8A9950F359}" srcOrd="0" destOrd="0" presId="urn:microsoft.com/office/officeart/2005/8/layout/orgChart1"/>
    <dgm:cxn modelId="{F9ACB263-BC29-4B39-804E-6C097FBFA287}" srcId="{1B4AF76B-E556-461E-A156-A18BD10396E6}" destId="{4892C167-8F58-4A6D-B1C2-070CB25071B5}" srcOrd="1" destOrd="0" parTransId="{9F338DBE-F6C0-48BD-89DF-3E66009D6D4A}" sibTransId="{D9B0EB75-CD14-472C-9854-F378C5D6E960}"/>
    <dgm:cxn modelId="{59647645-16DD-4406-9A39-30F3A6770172}" type="presOf" srcId="{4892C167-8F58-4A6D-B1C2-070CB25071B5}" destId="{4648B52F-D343-4F58-8461-94F19A96F36B}" srcOrd="0" destOrd="0" presId="urn:microsoft.com/office/officeart/2005/8/layout/orgChart1"/>
    <dgm:cxn modelId="{19B3F365-2E0F-4FC0-B70A-9E092967E369}" type="presOf" srcId="{9F338DBE-F6C0-48BD-89DF-3E66009D6D4A}" destId="{B48C7BBF-ACC5-4DFB-87D7-4D694E563237}" srcOrd="0" destOrd="0" presId="urn:microsoft.com/office/officeart/2005/8/layout/orgChart1"/>
    <dgm:cxn modelId="{8E718968-3395-4813-ADE7-8FBBD8834F6B}" type="presOf" srcId="{1B4AF76B-E556-461E-A156-A18BD10396E6}" destId="{D676EE9A-E913-4D9E-8646-1CB8E3BB2633}" srcOrd="1" destOrd="0" presId="urn:microsoft.com/office/officeart/2005/8/layout/orgChart1"/>
    <dgm:cxn modelId="{D8F06B69-398F-42AC-A2BF-22ED70EE389A}" srcId="{AE8857D9-EF4C-4546-B6C2-3E22DC8AF7ED}" destId="{7DD0BF3E-1792-4618-B578-A70566C1C0C2}" srcOrd="0" destOrd="0" parTransId="{8ACBA576-49E3-4FA4-AB71-D28B26F5628A}" sibTransId="{DA480F54-5EAE-468B-A6D9-A8FCB2F3239B}"/>
    <dgm:cxn modelId="{6BB89869-8063-48B6-AD74-7224B2555576}" type="presOf" srcId="{8B9AE11A-9F8E-4E22-8C5A-173FA0927889}" destId="{225F2CC8-06C7-43CB-8161-237911D510B8}" srcOrd="0" destOrd="0" presId="urn:microsoft.com/office/officeart/2005/8/layout/orgChart1"/>
    <dgm:cxn modelId="{81F4906C-D864-4CCB-922D-23C8906DB9A8}" type="presOf" srcId="{C9510D49-DAC5-4988-95B2-32BE8547221B}" destId="{18FA380C-ECF6-45DD-8897-C2345DF7DF7F}" srcOrd="0" destOrd="0" presId="urn:microsoft.com/office/officeart/2005/8/layout/orgChart1"/>
    <dgm:cxn modelId="{1C40AE6D-8E2B-4E5A-8FD1-717C81186F57}" type="presOf" srcId="{6C050ADD-1248-4726-B913-03D6AA2B16D0}" destId="{03A49FF1-B433-48B8-877E-8A0C5AE9519B}" srcOrd="0" destOrd="0" presId="urn:microsoft.com/office/officeart/2005/8/layout/orgChart1"/>
    <dgm:cxn modelId="{71763D4E-9392-4827-A76F-0F52D6E2F23E}" srcId="{443CA41B-4498-460B-AFC4-1B36FB9A2E4C}" destId="{26A8AE5D-EF08-460E-A4B9-C7C26A35B0F0}" srcOrd="1" destOrd="0" parTransId="{881ED1A4-C898-4483-98E1-64DE1557E8D0}" sibTransId="{077595D3-5408-4603-9E3E-46437C6C9657}"/>
    <dgm:cxn modelId="{E281F34E-7149-41E7-9AEC-F6235FFFA907}" type="presOf" srcId="{29A39FE6-B001-40AA-939F-3430C0090621}" destId="{DAC91167-F134-491E-9406-9E32946895FD}" srcOrd="0" destOrd="0" presId="urn:microsoft.com/office/officeart/2005/8/layout/orgChart1"/>
    <dgm:cxn modelId="{634B2B4F-9846-4D16-B13B-F9C13FFD4900}" type="presOf" srcId="{73B94EBE-4C14-42FD-8415-5BADF794DC7F}" destId="{E332B0EF-B304-410B-81D9-044EB1D18043}" srcOrd="1" destOrd="0" presId="urn:microsoft.com/office/officeart/2005/8/layout/orgChart1"/>
    <dgm:cxn modelId="{FE69A46F-5FE5-42CF-BE43-3E48A5824F89}" type="presOf" srcId="{0F25B194-C310-400E-8E48-D312FF16188F}" destId="{180E7280-AB80-4C04-8A6D-5FBAAA41F093}" srcOrd="0" destOrd="0" presId="urn:microsoft.com/office/officeart/2005/8/layout/orgChart1"/>
    <dgm:cxn modelId="{F9346C51-5DE4-4CCA-9797-D67769B7BCB3}" srcId="{7318F593-0E71-4421-A605-8194A5F9BB4E}" destId="{443CA41B-4498-460B-AFC4-1B36FB9A2E4C}" srcOrd="3" destOrd="0" parTransId="{CDC3CB55-7A70-4DB0-AF86-8B57DD970F8F}" sibTransId="{7E57C258-6598-4F02-B14B-C62164A6B1DD}"/>
    <dgm:cxn modelId="{DA487272-DB25-438B-A3F7-13ED36B5A462}" type="presOf" srcId="{7318F593-0E71-4421-A605-8194A5F9BB4E}" destId="{820035A8-C2B5-4544-9EC5-CEE67AFDD9F2}" srcOrd="1" destOrd="0" presId="urn:microsoft.com/office/officeart/2005/8/layout/orgChart1"/>
    <dgm:cxn modelId="{26A7AC55-8BBF-474E-861B-D68A15D7F7BE}" type="presOf" srcId="{7DD0BF3E-1792-4618-B578-A70566C1C0C2}" destId="{968D61DA-2616-4DFF-882A-8466879C19B8}" srcOrd="0" destOrd="0" presId="urn:microsoft.com/office/officeart/2005/8/layout/orgChart1"/>
    <dgm:cxn modelId="{46735E57-8016-4798-98CA-E414A3C54FD4}" srcId="{F798A234-C124-4174-B8BB-04EE136A503E}" destId="{93902FDF-B683-4981-922D-EEF89A62E9F4}" srcOrd="0" destOrd="0" parTransId="{79B93889-4BB5-41B8-A9FB-0F7A937CE93B}" sibTransId="{44D4346F-8852-43AA-8BFB-B08932588347}"/>
    <dgm:cxn modelId="{2203FD58-D4D3-4059-BADD-3C9B380D169A}" type="presOf" srcId="{79B93889-4BB5-41B8-A9FB-0F7A937CE93B}" destId="{2E8E9CA0-B347-4810-BD24-95AC7A94B030}" srcOrd="0" destOrd="0" presId="urn:microsoft.com/office/officeart/2005/8/layout/orgChart1"/>
    <dgm:cxn modelId="{0399DE79-1212-453D-A964-3ED4FE6CD9FD}" type="presOf" srcId="{443CA41B-4498-460B-AFC4-1B36FB9A2E4C}" destId="{65791851-04E8-4D88-B1E1-7CE5E957C5D2}" srcOrd="0" destOrd="0" presId="urn:microsoft.com/office/officeart/2005/8/layout/orgChart1"/>
    <dgm:cxn modelId="{F497B27E-3BDD-414A-AB87-03A93FC3B657}" srcId="{6C050ADD-1248-4726-B913-03D6AA2B16D0}" destId="{8AEA4B8F-8031-432D-9D92-35A771F50788}" srcOrd="0" destOrd="0" parTransId="{BD45C264-6C0D-4252-8C99-C49439B4864D}" sibTransId="{DB0047EF-71BE-4847-830B-E376BDF6ADFE}"/>
    <dgm:cxn modelId="{66564081-C9D9-4A18-8813-DE014F16C0F0}" type="presOf" srcId="{5E5869A1-1349-4A76-8B97-3C8099DDEC6F}" destId="{2AF14595-FE71-4807-8FD3-7E93FF5F717A}" srcOrd="1" destOrd="0" presId="urn:microsoft.com/office/officeart/2005/8/layout/orgChart1"/>
    <dgm:cxn modelId="{D3D08485-1141-4501-8700-79B6D64DBCBE}" type="presOf" srcId="{E6D7E40B-3CE3-498A-848E-95591756D64D}" destId="{7CE05FA9-07AA-4468-A1B6-F06AD5597563}" srcOrd="1" destOrd="0" presId="urn:microsoft.com/office/officeart/2005/8/layout/orgChart1"/>
    <dgm:cxn modelId="{B876068A-0FB2-4677-94A3-8C79077C65C8}" type="presOf" srcId="{443CA41B-4498-460B-AFC4-1B36FB9A2E4C}" destId="{765AD062-F3F4-4D45-B06B-EC8ACA7CAD13}" srcOrd="1" destOrd="0" presId="urn:microsoft.com/office/officeart/2005/8/layout/orgChart1"/>
    <dgm:cxn modelId="{1260A38F-53DC-4680-A496-B4463C5EB6FB}" type="presOf" srcId="{0F25B194-C310-400E-8E48-D312FF16188F}" destId="{10DDB648-64F2-475C-B7A4-01912EAE8563}" srcOrd="1" destOrd="0" presId="urn:microsoft.com/office/officeart/2005/8/layout/orgChart1"/>
    <dgm:cxn modelId="{87299291-5307-4392-AA4B-5CD7A904111E}" srcId="{1B4AF76B-E556-461E-A156-A18BD10396E6}" destId="{313B2F24-169A-4D62-A18F-547D8A1A127C}" srcOrd="0" destOrd="0" parTransId="{76CD4653-C79A-4E92-97FA-963C2684B4C1}" sibTransId="{57FEF35D-3A0B-4980-A8D7-F1686DBAEB07}"/>
    <dgm:cxn modelId="{4FD14F9A-3540-48A0-9BDF-CB8AD76ADB71}" type="presOf" srcId="{A9ECD53F-DD83-47F6-A4C3-DEA257EBAEAA}" destId="{294BBE84-5515-4F0A-9898-F4A485E8FD6D}" srcOrd="0" destOrd="0" presId="urn:microsoft.com/office/officeart/2005/8/layout/orgChart1"/>
    <dgm:cxn modelId="{4942659C-DA84-41C7-AD57-2CA2A8F07923}" srcId="{F798A234-C124-4174-B8BB-04EE136A503E}" destId="{254FA3C2-0C05-4EE6-BC48-5D0E8A4A0D0D}" srcOrd="1" destOrd="0" parTransId="{5C10CF7F-50C6-4593-9D54-5DC61B04E268}" sibTransId="{4DDC68E9-BB21-474B-8924-98E96C189E74}"/>
    <dgm:cxn modelId="{BB2EF99E-AB64-4281-9DE7-A5250B46F538}" type="presOf" srcId="{6BF75528-A8EC-4955-868A-1315C5C06655}" destId="{4770A6C0-CA10-4143-AFA2-F6C177D5891D}" srcOrd="1" destOrd="0" presId="urn:microsoft.com/office/officeart/2005/8/layout/orgChart1"/>
    <dgm:cxn modelId="{7ED54AA8-6A78-4D32-999C-2F22B59C4A86}" type="presOf" srcId="{254FA3C2-0C05-4EE6-BC48-5D0E8A4A0D0D}" destId="{6104B10D-3BBE-437E-B447-A75D97EF1B9F}" srcOrd="0" destOrd="0" presId="urn:microsoft.com/office/officeart/2005/8/layout/orgChart1"/>
    <dgm:cxn modelId="{33BB1EAD-1367-4EC2-B56F-089FCBB5EC5E}" type="presOf" srcId="{E6D7E40B-3CE3-498A-848E-95591756D64D}" destId="{26E88719-EF41-4543-A117-97B54AC82E51}" srcOrd="0" destOrd="0" presId="urn:microsoft.com/office/officeart/2005/8/layout/orgChart1"/>
    <dgm:cxn modelId="{AD97D9AD-77C5-45B5-B09A-5F145B3B5D58}" type="presOf" srcId="{4892C167-8F58-4A6D-B1C2-070CB25071B5}" destId="{05C5D255-9352-4ED4-B685-176302DAE2E1}" srcOrd="1" destOrd="0" presId="urn:microsoft.com/office/officeart/2005/8/layout/orgChart1"/>
    <dgm:cxn modelId="{153241B0-A3B3-4F1F-9FBE-2CE785EE30B8}" type="presOf" srcId="{AE8857D9-EF4C-4546-B6C2-3E22DC8AF7ED}" destId="{1086651C-0368-4F96-8908-89ED10DD0AB9}" srcOrd="1" destOrd="0" presId="urn:microsoft.com/office/officeart/2005/8/layout/orgChart1"/>
    <dgm:cxn modelId="{07940BB3-047A-412C-9B02-D2D357A1CD29}" type="presOf" srcId="{64DED406-EBC8-4132-9D6A-2C45640D7837}" destId="{7D4171A2-4DC3-4AA9-8036-870217A665B9}" srcOrd="0" destOrd="0" presId="urn:microsoft.com/office/officeart/2005/8/layout/orgChart1"/>
    <dgm:cxn modelId="{8B7D8BB3-C44F-4D3E-BDB6-AF948CC397E4}" srcId="{443CA41B-4498-460B-AFC4-1B36FB9A2E4C}" destId="{73B94EBE-4C14-42FD-8415-5BADF794DC7F}" srcOrd="0" destOrd="0" parTransId="{1C37734D-7F03-4618-ABDF-7E8B02701692}" sibTransId="{75CA11E8-3956-456C-AD85-3264CD4525C3}"/>
    <dgm:cxn modelId="{95611EB6-0D99-44E3-A705-9BD9F3EFF25F}" type="presOf" srcId="{8ACBA576-49E3-4FA4-AB71-D28B26F5628A}" destId="{309686BF-6B01-4389-A108-5B032B329716}" srcOrd="0" destOrd="0" presId="urn:microsoft.com/office/officeart/2005/8/layout/orgChart1"/>
    <dgm:cxn modelId="{6B9E5FBE-B081-417E-8CE2-8A18157CA083}" type="presOf" srcId="{1B4AF76B-E556-461E-A156-A18BD10396E6}" destId="{8BB13776-656C-4825-A57B-429D3B6027B7}" srcOrd="0" destOrd="0" presId="urn:microsoft.com/office/officeart/2005/8/layout/orgChart1"/>
    <dgm:cxn modelId="{528EE2BE-C68B-483A-A859-32F5F0C60C02}" srcId="{E6D7E40B-3CE3-498A-848E-95591756D64D}" destId="{1B4AF76B-E556-461E-A156-A18BD10396E6}" srcOrd="0" destOrd="0" parTransId="{EB16B30D-5074-456F-981F-06ABC83940D0}" sibTransId="{4DEFAE8A-50C6-4A9F-9DA2-A8770AF92252}"/>
    <dgm:cxn modelId="{AE6ABFC6-4BE5-4272-B462-A05E006762DC}" srcId="{7318F593-0E71-4421-A605-8194A5F9BB4E}" destId="{6C050ADD-1248-4726-B913-03D6AA2B16D0}" srcOrd="2" destOrd="0" parTransId="{C87E7DA1-A09B-40FD-B6C9-C206D87212F4}" sibTransId="{405EB8B9-6CE7-4036-B3B1-4F99EB04E603}"/>
    <dgm:cxn modelId="{2D34EFC6-04F8-4F63-91AD-CA0E08F1F8E3}" type="presOf" srcId="{AE8857D9-EF4C-4546-B6C2-3E22DC8AF7ED}" destId="{6CCA1D10-5DDC-41BB-B914-4199E3FD286A}" srcOrd="0" destOrd="0" presId="urn:microsoft.com/office/officeart/2005/8/layout/orgChart1"/>
    <dgm:cxn modelId="{B9A03DC7-173F-42EA-BBFF-746D05279A75}" type="presOf" srcId="{7DD0BF3E-1792-4618-B578-A70566C1C0C2}" destId="{F654151A-52B0-4BDC-828E-BE97993F1083}" srcOrd="1" destOrd="0" presId="urn:microsoft.com/office/officeart/2005/8/layout/orgChart1"/>
    <dgm:cxn modelId="{12A9ABC8-A984-4EF7-9614-4691F7238890}" srcId="{E6D7E40B-3CE3-498A-848E-95591756D64D}" destId="{2259DAF8-7A42-4F93-98AC-5CF0D08FA125}" srcOrd="1" destOrd="0" parTransId="{C9510D49-DAC5-4988-95B2-32BE8547221B}" sibTransId="{7702C984-997B-4F84-A019-8C5E76E442F3}"/>
    <dgm:cxn modelId="{112395CD-856F-4C66-9685-408145FE6DAC}" type="presOf" srcId="{BDC69D06-16E5-45B2-A569-77D14339A189}" destId="{7A941E30-B305-4765-841E-332F960B6174}" srcOrd="0" destOrd="0" presId="urn:microsoft.com/office/officeart/2005/8/layout/orgChart1"/>
    <dgm:cxn modelId="{726D00CF-A5F9-4A17-849D-0406134E4CF8}" type="presOf" srcId="{73B94EBE-4C14-42FD-8415-5BADF794DC7F}" destId="{136299D6-83FB-43A2-828F-7FECACF3815D}" srcOrd="0" destOrd="0" presId="urn:microsoft.com/office/officeart/2005/8/layout/orgChart1"/>
    <dgm:cxn modelId="{497BC7CF-4E1A-4F60-86A7-3BF514B8E5B7}" srcId="{7318F593-0E71-4421-A605-8194A5F9BB4E}" destId="{763DA0F9-8BCE-49F2-AEBA-234A9FCE11C4}" srcOrd="0" destOrd="0" parTransId="{D62AC649-0697-48EB-B7A2-083F98B731B4}" sibTransId="{0A4E6948-537B-424A-AE19-E8B88D4F3546}"/>
    <dgm:cxn modelId="{78310BD2-5A46-44E7-9071-F3AF8B262E71}" type="presOf" srcId="{EB028F39-31A4-4D35-BC0A-62CC431B208B}" destId="{AAA0B3CC-F8A7-4867-8305-30B93966C4A7}" srcOrd="0" destOrd="0" presId="urn:microsoft.com/office/officeart/2005/8/layout/orgChart1"/>
    <dgm:cxn modelId="{51375FD3-81AF-49DB-AB25-00A4542EE3D0}" type="presOf" srcId="{763DA0F9-8BCE-49F2-AEBA-234A9FCE11C4}" destId="{75B3A420-9FE8-4CE2-BE27-7E67FA648629}" srcOrd="0" destOrd="0" presId="urn:microsoft.com/office/officeart/2005/8/layout/orgChart1"/>
    <dgm:cxn modelId="{E46260D4-42AA-4F4E-B8F8-AF8B9DAF19A3}" type="presOf" srcId="{D62AC649-0697-48EB-B7A2-083F98B731B4}" destId="{1A41C705-E97B-4DA6-998F-1F4494C79449}" srcOrd="0" destOrd="0" presId="urn:microsoft.com/office/officeart/2005/8/layout/orgChart1"/>
    <dgm:cxn modelId="{759B6AD7-2B72-4292-A9E5-3A6569B542B8}" type="presOf" srcId="{313B2F24-169A-4D62-A18F-547D8A1A127C}" destId="{AB164AFD-944D-424C-A357-29B39E908AF4}" srcOrd="1" destOrd="0" presId="urn:microsoft.com/office/officeart/2005/8/layout/orgChart1"/>
    <dgm:cxn modelId="{D07C91D7-D56F-4684-93CD-76CD4D87BD76}" srcId="{F5D70F9B-F705-4307-9731-585E9C829D7E}" destId="{7318F593-0E71-4421-A605-8194A5F9BB4E}" srcOrd="0" destOrd="0" parTransId="{B5E156B1-4A5D-4ABB-AAEE-141FA0D451FA}" sibTransId="{86E0A538-1A34-4BA0-830A-54C6D39298B8}"/>
    <dgm:cxn modelId="{803FD7DC-BAD3-4B19-A7EC-71369A27ADF0}" type="presOf" srcId="{C5098D25-EBB8-4318-B665-DFD0D5FAE07D}" destId="{75CEEFA8-9BD5-4A35-8C58-6FA21702567B}" srcOrd="0" destOrd="0" presId="urn:microsoft.com/office/officeart/2005/8/layout/orgChart1"/>
    <dgm:cxn modelId="{55275CDF-94E7-42B6-9680-32A4EAE1E94A}" type="presOf" srcId="{29A39FE6-B001-40AA-939F-3430C0090621}" destId="{2B80B926-57C5-46D6-8ADF-54C92652D517}" srcOrd="1" destOrd="0" presId="urn:microsoft.com/office/officeart/2005/8/layout/orgChart1"/>
    <dgm:cxn modelId="{26371BE2-B108-4714-8159-9928B9797BBA}" type="presOf" srcId="{26A8AE5D-EF08-460E-A4B9-C7C26A35B0F0}" destId="{6AA8FB1B-E61E-4FAC-8C13-A4D0F4812C84}" srcOrd="0" destOrd="0" presId="urn:microsoft.com/office/officeart/2005/8/layout/orgChart1"/>
    <dgm:cxn modelId="{A70ECEE6-CA96-4B1D-81F5-4B2494207181}" type="presOf" srcId="{93902FDF-B683-4981-922D-EEF89A62E9F4}" destId="{0822368F-777A-4969-97AD-3099EF51606B}" srcOrd="0" destOrd="0" presId="urn:microsoft.com/office/officeart/2005/8/layout/orgChart1"/>
    <dgm:cxn modelId="{E76606E8-46D1-4710-8E98-E1E998807EAB}" type="presOf" srcId="{64DED406-EBC8-4132-9D6A-2C45640D7837}" destId="{DE08440F-7C1D-4600-82F1-86F9E5575FBF}" srcOrd="1" destOrd="0" presId="urn:microsoft.com/office/officeart/2005/8/layout/orgChart1"/>
    <dgm:cxn modelId="{62D211E9-BB93-4F0B-8B2B-1CE66F5051C6}" type="presOf" srcId="{C87E7DA1-A09B-40FD-B6C9-C206D87212F4}" destId="{5C1F8494-673D-4F5B-B9BD-D27FB9FCFB89}" srcOrd="0" destOrd="0" presId="urn:microsoft.com/office/officeart/2005/8/layout/orgChart1"/>
    <dgm:cxn modelId="{4272E2ED-968F-4CF0-9A40-C6D8D15F690A}" type="presOf" srcId="{BD45C264-6C0D-4252-8C99-C49439B4864D}" destId="{AFF2ED15-B951-4701-AACB-DA8C45E5AE10}" srcOrd="0" destOrd="0" presId="urn:microsoft.com/office/officeart/2005/8/layout/orgChart1"/>
    <dgm:cxn modelId="{028F34EE-5265-4D48-8BD9-E0E4CFB6EBCE}" type="presOf" srcId="{6C050ADD-1248-4726-B913-03D6AA2B16D0}" destId="{61E47740-787D-497A-8690-4245156EA110}" srcOrd="1" destOrd="0" presId="urn:microsoft.com/office/officeart/2005/8/layout/orgChart1"/>
    <dgm:cxn modelId="{74F698EF-3944-4A29-99E4-CC0C532018B5}" srcId="{7318F593-0E71-4421-A605-8194A5F9BB4E}" destId="{AE8857D9-EF4C-4546-B6C2-3E22DC8AF7ED}" srcOrd="5" destOrd="0" parTransId="{27E24AF3-39FF-4CFE-B6DE-98948E0BC844}" sibTransId="{A73BFF56-8A96-4E5C-87C3-32AF9ECEA72A}"/>
    <dgm:cxn modelId="{6AA120F1-2853-49FA-9BDC-D6C35BA3DD7A}" type="presOf" srcId="{2259DAF8-7A42-4F93-98AC-5CF0D08FA125}" destId="{95287AFB-35DB-40DA-ABE2-25F1301CFC90}" srcOrd="0" destOrd="0" presId="urn:microsoft.com/office/officeart/2005/8/layout/orgChart1"/>
    <dgm:cxn modelId="{88754FF4-A1E1-416A-87CB-0E93111ED311}" type="presOf" srcId="{8AEA4B8F-8031-432D-9D92-35A771F50788}" destId="{30736FF4-A0B9-4C03-A9DE-6B348FE33F04}" srcOrd="0" destOrd="0" presId="urn:microsoft.com/office/officeart/2005/8/layout/orgChart1"/>
    <dgm:cxn modelId="{CC5688F6-B0EC-4AD9-B015-98505706996A}" type="presOf" srcId="{2259DAF8-7A42-4F93-98AC-5CF0D08FA125}" destId="{E9120A9C-2C80-41B8-9C6D-91EB57B08CA7}" srcOrd="1" destOrd="0" presId="urn:microsoft.com/office/officeart/2005/8/layout/orgChart1"/>
    <dgm:cxn modelId="{53BFD2F6-C563-45E1-B6E8-D515DE6C571C}" type="presOf" srcId="{2D61E845-0D0D-4781-A6E6-A44E18493E63}" destId="{BB496B53-05C0-4499-B417-DB2C1443A29E}" srcOrd="0" destOrd="0" presId="urn:microsoft.com/office/officeart/2005/8/layout/orgChart1"/>
    <dgm:cxn modelId="{D838DFF6-DC4E-4993-9E52-B2CB79691574}" type="presOf" srcId="{109AEED9-FF3A-4059-B10F-EF719A714B7F}" destId="{0BD1D3F8-2EA4-4B02-96B3-2D14C29B09C5}" srcOrd="0" destOrd="0" presId="urn:microsoft.com/office/officeart/2005/8/layout/orgChart1"/>
    <dgm:cxn modelId="{7597D1F7-030A-455E-9BF1-5F3EDB321560}" type="presOf" srcId="{753078F1-9CDF-47A7-9316-248B0AD8066E}" destId="{6CCF783A-D9BE-4C4A-9EFD-81BE9E510C1A}" srcOrd="0" destOrd="0" presId="urn:microsoft.com/office/officeart/2005/8/layout/orgChart1"/>
    <dgm:cxn modelId="{5ADB69CC-0F24-4295-AD03-949ACC9E0189}" type="presParOf" srcId="{5E6C52B9-2B01-48F9-8809-CDDA7C4BB234}" destId="{89CDDA8F-2C06-4A16-8A8E-D154228649CB}" srcOrd="0" destOrd="0" presId="urn:microsoft.com/office/officeart/2005/8/layout/orgChart1"/>
    <dgm:cxn modelId="{28678366-D176-4706-B698-A26554B69093}" type="presParOf" srcId="{89CDDA8F-2C06-4A16-8A8E-D154228649CB}" destId="{E99F89AD-D1F9-4D6D-854F-16887DB62321}" srcOrd="0" destOrd="0" presId="urn:microsoft.com/office/officeart/2005/8/layout/orgChart1"/>
    <dgm:cxn modelId="{88BE2378-5314-497E-9E29-AF5FAB4A1A39}" type="presParOf" srcId="{E99F89AD-D1F9-4D6D-854F-16887DB62321}" destId="{05D76B2D-3759-4427-9F34-4D8A9950F359}" srcOrd="0" destOrd="0" presId="urn:microsoft.com/office/officeart/2005/8/layout/orgChart1"/>
    <dgm:cxn modelId="{7A9B80FC-C971-47B9-BA7D-FBF873F2C867}" type="presParOf" srcId="{E99F89AD-D1F9-4D6D-854F-16887DB62321}" destId="{820035A8-C2B5-4544-9EC5-CEE67AFDD9F2}" srcOrd="1" destOrd="0" presId="urn:microsoft.com/office/officeart/2005/8/layout/orgChart1"/>
    <dgm:cxn modelId="{A152D1D1-400C-4860-90CF-5AE775547161}" type="presParOf" srcId="{89CDDA8F-2C06-4A16-8A8E-D154228649CB}" destId="{1E02C59A-8ECD-4296-A597-1EADC19DF448}" srcOrd="1" destOrd="0" presId="urn:microsoft.com/office/officeart/2005/8/layout/orgChart1"/>
    <dgm:cxn modelId="{DC8598C8-70F0-49EA-8392-AAC38A8C3AE0}" type="presParOf" srcId="{1E02C59A-8ECD-4296-A597-1EADC19DF448}" destId="{1A41C705-E97B-4DA6-998F-1F4494C79449}" srcOrd="0" destOrd="0" presId="urn:microsoft.com/office/officeart/2005/8/layout/orgChart1"/>
    <dgm:cxn modelId="{7D8304FA-EC00-46D0-B0D7-EEC7C8C89FA4}" type="presParOf" srcId="{1E02C59A-8ECD-4296-A597-1EADC19DF448}" destId="{C075CEF5-E939-4C68-B15C-4121B7C93A11}" srcOrd="1" destOrd="0" presId="urn:microsoft.com/office/officeart/2005/8/layout/orgChart1"/>
    <dgm:cxn modelId="{C2598873-EC73-4516-8825-0E1366CBBD13}" type="presParOf" srcId="{C075CEF5-E939-4C68-B15C-4121B7C93A11}" destId="{93F131B7-3300-44FF-A0EB-2A6CA344D794}" srcOrd="0" destOrd="0" presId="urn:microsoft.com/office/officeart/2005/8/layout/orgChart1"/>
    <dgm:cxn modelId="{520C3C2F-23DF-493A-847D-FE04AE75152B}" type="presParOf" srcId="{93F131B7-3300-44FF-A0EB-2A6CA344D794}" destId="{75B3A420-9FE8-4CE2-BE27-7E67FA648629}" srcOrd="0" destOrd="0" presId="urn:microsoft.com/office/officeart/2005/8/layout/orgChart1"/>
    <dgm:cxn modelId="{0D7A5D57-92ED-41AA-9B14-5736AC468322}" type="presParOf" srcId="{93F131B7-3300-44FF-A0EB-2A6CA344D794}" destId="{31C1F1E0-EA78-470B-8244-B8894B77BE56}" srcOrd="1" destOrd="0" presId="urn:microsoft.com/office/officeart/2005/8/layout/orgChart1"/>
    <dgm:cxn modelId="{8B1D3ACA-F27D-4CD6-9DFF-01103BB698C3}" type="presParOf" srcId="{C075CEF5-E939-4C68-B15C-4121B7C93A11}" destId="{1AD73E04-C122-4DAF-B105-5C6B080201E2}" srcOrd="1" destOrd="0" presId="urn:microsoft.com/office/officeart/2005/8/layout/orgChart1"/>
    <dgm:cxn modelId="{5806272A-D48D-486A-B9BE-7C4985187FB3}" type="presParOf" srcId="{1AD73E04-C122-4DAF-B105-5C6B080201E2}" destId="{EEDE8C23-B3AA-4AA2-B846-717B0010B511}" srcOrd="0" destOrd="0" presId="urn:microsoft.com/office/officeart/2005/8/layout/orgChart1"/>
    <dgm:cxn modelId="{87CFBB82-9392-4C7A-8451-382EB2A954CF}" type="presParOf" srcId="{1AD73E04-C122-4DAF-B105-5C6B080201E2}" destId="{30BAA966-8179-4B50-AB61-721D3C740F58}" srcOrd="1" destOrd="0" presId="urn:microsoft.com/office/officeart/2005/8/layout/orgChart1"/>
    <dgm:cxn modelId="{A6A1168E-B700-4F01-B917-4B342A0447C6}" type="presParOf" srcId="{30BAA966-8179-4B50-AB61-721D3C740F58}" destId="{0D4CDA76-2460-47B2-A571-B6880A59F9D2}" srcOrd="0" destOrd="0" presId="urn:microsoft.com/office/officeart/2005/8/layout/orgChart1"/>
    <dgm:cxn modelId="{9FB4C8DE-090F-440D-873B-5A77DF82C8F5}" type="presParOf" srcId="{0D4CDA76-2460-47B2-A571-B6880A59F9D2}" destId="{232AD238-A696-4B30-986D-A68488B36848}" srcOrd="0" destOrd="0" presId="urn:microsoft.com/office/officeart/2005/8/layout/orgChart1"/>
    <dgm:cxn modelId="{B6668AC6-F12C-4B5F-A0D2-782C4AA7C4A0}" type="presParOf" srcId="{0D4CDA76-2460-47B2-A571-B6880A59F9D2}" destId="{4770A6C0-CA10-4143-AFA2-F6C177D5891D}" srcOrd="1" destOrd="0" presId="urn:microsoft.com/office/officeart/2005/8/layout/orgChart1"/>
    <dgm:cxn modelId="{A5B34935-EE1F-43A8-9925-4D02D10D5E08}" type="presParOf" srcId="{30BAA966-8179-4B50-AB61-721D3C740F58}" destId="{61B352E1-FD7D-458E-B38F-E7CCDE726FE8}" srcOrd="1" destOrd="0" presId="urn:microsoft.com/office/officeart/2005/8/layout/orgChart1"/>
    <dgm:cxn modelId="{ACD90480-B237-486D-9E95-E424C7EAE5D5}" type="presParOf" srcId="{30BAA966-8179-4B50-AB61-721D3C740F58}" destId="{46CF1DA2-5829-4468-A582-7E7C88EE28FE}" srcOrd="2" destOrd="0" presId="urn:microsoft.com/office/officeart/2005/8/layout/orgChart1"/>
    <dgm:cxn modelId="{61BFFC21-91AB-402B-8D1B-CDB05104E8FE}" type="presParOf" srcId="{1AD73E04-C122-4DAF-B105-5C6B080201E2}" destId="{BB496B53-05C0-4499-B417-DB2C1443A29E}" srcOrd="2" destOrd="0" presId="urn:microsoft.com/office/officeart/2005/8/layout/orgChart1"/>
    <dgm:cxn modelId="{BB1AD775-74DF-404F-B1D4-75CF03B84FE0}" type="presParOf" srcId="{1AD73E04-C122-4DAF-B105-5C6B080201E2}" destId="{FA944700-B3EF-4519-AA29-115CC186499D}" srcOrd="3" destOrd="0" presId="urn:microsoft.com/office/officeart/2005/8/layout/orgChart1"/>
    <dgm:cxn modelId="{1BB00421-11F5-490E-8AA1-0A6D9B259DB0}" type="presParOf" srcId="{FA944700-B3EF-4519-AA29-115CC186499D}" destId="{5678F471-1293-4F80-8C01-398A9D034FB0}" srcOrd="0" destOrd="0" presId="urn:microsoft.com/office/officeart/2005/8/layout/orgChart1"/>
    <dgm:cxn modelId="{C330BB2A-87D5-4A7C-884E-F914C734FE8C}" type="presParOf" srcId="{5678F471-1293-4F80-8C01-398A9D034FB0}" destId="{7A941E30-B305-4765-841E-332F960B6174}" srcOrd="0" destOrd="0" presId="urn:microsoft.com/office/officeart/2005/8/layout/orgChart1"/>
    <dgm:cxn modelId="{47C4A10E-BA95-4B2E-BFA8-2C7B82B21517}" type="presParOf" srcId="{5678F471-1293-4F80-8C01-398A9D034FB0}" destId="{B9A2AB4A-FA7D-4B21-8093-7AD65B84222A}" srcOrd="1" destOrd="0" presId="urn:microsoft.com/office/officeart/2005/8/layout/orgChart1"/>
    <dgm:cxn modelId="{3F3D0475-71FC-4C77-AC48-21613B2B3986}" type="presParOf" srcId="{FA944700-B3EF-4519-AA29-115CC186499D}" destId="{FD5BA6A2-1D73-46D4-BA5D-2A6EE1299C2A}" srcOrd="1" destOrd="0" presId="urn:microsoft.com/office/officeart/2005/8/layout/orgChart1"/>
    <dgm:cxn modelId="{4C40B78F-F8A4-4AD3-A186-F63AE5073B2B}" type="presParOf" srcId="{FA944700-B3EF-4519-AA29-115CC186499D}" destId="{140704E8-60E1-46EA-B1EC-8035D732AD1A}" srcOrd="2" destOrd="0" presId="urn:microsoft.com/office/officeart/2005/8/layout/orgChart1"/>
    <dgm:cxn modelId="{4D6192F8-B2C9-4DBC-BDCB-0051D062F1B4}" type="presParOf" srcId="{1AD73E04-C122-4DAF-B105-5C6B080201E2}" destId="{75CEEFA8-9BD5-4A35-8C58-6FA21702567B}" srcOrd="4" destOrd="0" presId="urn:microsoft.com/office/officeart/2005/8/layout/orgChart1"/>
    <dgm:cxn modelId="{77A0E3B9-C3A1-4AF6-A51B-E4946F4BC48D}" type="presParOf" srcId="{1AD73E04-C122-4DAF-B105-5C6B080201E2}" destId="{F4793CCA-8D14-4CCB-8826-574329844A2C}" srcOrd="5" destOrd="0" presId="urn:microsoft.com/office/officeart/2005/8/layout/orgChart1"/>
    <dgm:cxn modelId="{C8F5A626-D303-406E-AE46-89FF2B4F8083}" type="presParOf" srcId="{F4793CCA-8D14-4CCB-8826-574329844A2C}" destId="{513294B9-1D30-494D-BE59-AF553F706BCF}" srcOrd="0" destOrd="0" presId="urn:microsoft.com/office/officeart/2005/8/layout/orgChart1"/>
    <dgm:cxn modelId="{F1B35079-2790-4C9C-A7D2-7AB5642BBBDD}" type="presParOf" srcId="{513294B9-1D30-494D-BE59-AF553F706BCF}" destId="{DAC91167-F134-491E-9406-9E32946895FD}" srcOrd="0" destOrd="0" presId="urn:microsoft.com/office/officeart/2005/8/layout/orgChart1"/>
    <dgm:cxn modelId="{56FB4025-8C85-4243-A990-5E1260556BC8}" type="presParOf" srcId="{513294B9-1D30-494D-BE59-AF553F706BCF}" destId="{2B80B926-57C5-46D6-8ADF-54C92652D517}" srcOrd="1" destOrd="0" presId="urn:microsoft.com/office/officeart/2005/8/layout/orgChart1"/>
    <dgm:cxn modelId="{CEBB5321-A10C-46D2-9D8D-AAA22CB0196A}" type="presParOf" srcId="{F4793CCA-8D14-4CCB-8826-574329844A2C}" destId="{AE72C961-6101-4214-AF34-9BAFD953B09A}" srcOrd="1" destOrd="0" presId="urn:microsoft.com/office/officeart/2005/8/layout/orgChart1"/>
    <dgm:cxn modelId="{4945DE89-7C62-4194-98A5-65994D9262E7}" type="presParOf" srcId="{F4793CCA-8D14-4CCB-8826-574329844A2C}" destId="{40768F2A-2AC4-4CE5-B6C2-DF002420368E}" srcOrd="2" destOrd="0" presId="urn:microsoft.com/office/officeart/2005/8/layout/orgChart1"/>
    <dgm:cxn modelId="{1AE4B022-7B2F-4CC4-860D-7BDD2F36018D}" type="presParOf" srcId="{C075CEF5-E939-4C68-B15C-4121B7C93A11}" destId="{C2BD2D74-2997-46D5-8FF9-F3B9FBD724C0}" srcOrd="2" destOrd="0" presId="urn:microsoft.com/office/officeart/2005/8/layout/orgChart1"/>
    <dgm:cxn modelId="{C79FD527-4C31-48CA-8BCD-591A75A2F03E}" type="presParOf" srcId="{1E02C59A-8ECD-4296-A597-1EADC19DF448}" destId="{EAEC9F22-C0B1-4A4D-BF89-431B143F4CE8}" srcOrd="2" destOrd="0" presId="urn:microsoft.com/office/officeart/2005/8/layout/orgChart1"/>
    <dgm:cxn modelId="{0891F15E-3F45-4A6F-81A5-ACDADDA96298}" type="presParOf" srcId="{1E02C59A-8ECD-4296-A597-1EADC19DF448}" destId="{59FC34A2-CD33-4E2A-961F-64F6167F9D78}" srcOrd="3" destOrd="0" presId="urn:microsoft.com/office/officeart/2005/8/layout/orgChart1"/>
    <dgm:cxn modelId="{E0417958-AE8C-45C0-85F4-8059AC66880B}" type="presParOf" srcId="{59FC34A2-CD33-4E2A-961F-64F6167F9D78}" destId="{F840F6D6-A71D-4164-BCED-11F4D08161FC}" srcOrd="0" destOrd="0" presId="urn:microsoft.com/office/officeart/2005/8/layout/orgChart1"/>
    <dgm:cxn modelId="{E37A729F-A81B-4ADA-81F0-6DA47283D4E5}" type="presParOf" srcId="{F840F6D6-A71D-4164-BCED-11F4D08161FC}" destId="{7D4171A2-4DC3-4AA9-8036-870217A665B9}" srcOrd="0" destOrd="0" presId="urn:microsoft.com/office/officeart/2005/8/layout/orgChart1"/>
    <dgm:cxn modelId="{C7AAC2EA-5225-4EA7-8A71-B040966F4574}" type="presParOf" srcId="{F840F6D6-A71D-4164-BCED-11F4D08161FC}" destId="{DE08440F-7C1D-4600-82F1-86F9E5575FBF}" srcOrd="1" destOrd="0" presId="urn:microsoft.com/office/officeart/2005/8/layout/orgChart1"/>
    <dgm:cxn modelId="{F9AACD0B-47FF-451F-9381-A7CC260D70C3}" type="presParOf" srcId="{59FC34A2-CD33-4E2A-961F-64F6167F9D78}" destId="{4C969199-0031-42E7-A7D6-1A5BA95BCF47}" srcOrd="1" destOrd="0" presId="urn:microsoft.com/office/officeart/2005/8/layout/orgChart1"/>
    <dgm:cxn modelId="{DC2B500F-ADEF-4B4B-9DF7-540E6AEAA87D}" type="presParOf" srcId="{4C969199-0031-42E7-A7D6-1A5BA95BCF47}" destId="{AAA0B3CC-F8A7-4867-8305-30B93966C4A7}" srcOrd="0" destOrd="0" presId="urn:microsoft.com/office/officeart/2005/8/layout/orgChart1"/>
    <dgm:cxn modelId="{3D1F71B2-31EA-470E-90D9-FA455B488FCC}" type="presParOf" srcId="{4C969199-0031-42E7-A7D6-1A5BA95BCF47}" destId="{64A14663-BC54-4FC0-92BD-FAF7F6D35FFE}" srcOrd="1" destOrd="0" presId="urn:microsoft.com/office/officeart/2005/8/layout/orgChart1"/>
    <dgm:cxn modelId="{527E5192-B233-4F58-9785-355B5D7943B5}" type="presParOf" srcId="{64A14663-BC54-4FC0-92BD-FAF7F6D35FFE}" destId="{32502414-AD70-44AA-9BCD-A29D26FF9DCA}" srcOrd="0" destOrd="0" presId="urn:microsoft.com/office/officeart/2005/8/layout/orgChart1"/>
    <dgm:cxn modelId="{29026699-2077-464E-AED4-CB5933716AF9}" type="presParOf" srcId="{32502414-AD70-44AA-9BCD-A29D26FF9DCA}" destId="{180E7280-AB80-4C04-8A6D-5FBAAA41F093}" srcOrd="0" destOrd="0" presId="urn:microsoft.com/office/officeart/2005/8/layout/orgChart1"/>
    <dgm:cxn modelId="{80579DF7-E5BE-499F-8EFA-E53844499F5B}" type="presParOf" srcId="{32502414-AD70-44AA-9BCD-A29D26FF9DCA}" destId="{10DDB648-64F2-475C-B7A4-01912EAE8563}" srcOrd="1" destOrd="0" presId="urn:microsoft.com/office/officeart/2005/8/layout/orgChart1"/>
    <dgm:cxn modelId="{62CCD4B7-2DDF-4A6F-B5D6-E8AB40D5FDB6}" type="presParOf" srcId="{64A14663-BC54-4FC0-92BD-FAF7F6D35FFE}" destId="{E770B33E-D83D-445B-B1E4-BEAEBE47B00E}" srcOrd="1" destOrd="0" presId="urn:microsoft.com/office/officeart/2005/8/layout/orgChart1"/>
    <dgm:cxn modelId="{1C9B846B-4223-4047-A9C6-561D178282F8}" type="presParOf" srcId="{64A14663-BC54-4FC0-92BD-FAF7F6D35FFE}" destId="{75F89B1B-B63D-455A-86F4-79C6E0914209}" srcOrd="2" destOrd="0" presId="urn:microsoft.com/office/officeart/2005/8/layout/orgChart1"/>
    <dgm:cxn modelId="{85A8D5DD-5124-4F3B-880D-41895B8689DA}" type="presParOf" srcId="{4C969199-0031-42E7-A7D6-1A5BA95BCF47}" destId="{6CCF783A-D9BE-4C4A-9EFD-81BE9E510C1A}" srcOrd="2" destOrd="0" presId="urn:microsoft.com/office/officeart/2005/8/layout/orgChart1"/>
    <dgm:cxn modelId="{7E0CF5B0-DFDD-4DB7-B25C-0727396B005F}" type="presParOf" srcId="{4C969199-0031-42E7-A7D6-1A5BA95BCF47}" destId="{BEED9CF9-50D1-4AA2-98B8-5C5907BD8FE6}" srcOrd="3" destOrd="0" presId="urn:microsoft.com/office/officeart/2005/8/layout/orgChart1"/>
    <dgm:cxn modelId="{1425799B-1FA3-4571-B5F3-E795BDC1DFF4}" type="presParOf" srcId="{BEED9CF9-50D1-4AA2-98B8-5C5907BD8FE6}" destId="{C2007CC2-ABA5-4885-A488-11452826C786}" srcOrd="0" destOrd="0" presId="urn:microsoft.com/office/officeart/2005/8/layout/orgChart1"/>
    <dgm:cxn modelId="{7DEE1B94-3E17-47AA-A371-5F9766D09EA6}" type="presParOf" srcId="{C2007CC2-ABA5-4885-A488-11452826C786}" destId="{8181E3C8-0C61-4269-AE72-8F48C2A543E6}" srcOrd="0" destOrd="0" presId="urn:microsoft.com/office/officeart/2005/8/layout/orgChart1"/>
    <dgm:cxn modelId="{4597A682-30E1-430B-B51B-0DFCBEC83756}" type="presParOf" srcId="{C2007CC2-ABA5-4885-A488-11452826C786}" destId="{2AF14595-FE71-4807-8FD3-7E93FF5F717A}" srcOrd="1" destOrd="0" presId="urn:microsoft.com/office/officeart/2005/8/layout/orgChart1"/>
    <dgm:cxn modelId="{B43587DD-4FD0-43BA-8F2F-F25C74FCBEDE}" type="presParOf" srcId="{BEED9CF9-50D1-4AA2-98B8-5C5907BD8FE6}" destId="{5E600C55-20F8-45AC-9BAC-93CDB75336A4}" srcOrd="1" destOrd="0" presId="urn:microsoft.com/office/officeart/2005/8/layout/orgChart1"/>
    <dgm:cxn modelId="{B793B25C-BBAA-418B-86BF-3CB91ACA1CCB}" type="presParOf" srcId="{BEED9CF9-50D1-4AA2-98B8-5C5907BD8FE6}" destId="{60250113-A967-472D-B52B-EFC1928CC653}" srcOrd="2" destOrd="0" presId="urn:microsoft.com/office/officeart/2005/8/layout/orgChart1"/>
    <dgm:cxn modelId="{F5A56A20-8A97-4E7B-B97D-10B996E22B05}" type="presParOf" srcId="{59FC34A2-CD33-4E2A-961F-64F6167F9D78}" destId="{9AF48225-7B2B-464E-B99D-06C23FB3751C}" srcOrd="2" destOrd="0" presId="urn:microsoft.com/office/officeart/2005/8/layout/orgChart1"/>
    <dgm:cxn modelId="{050326DE-15D3-48F6-A4D4-1C94129DA3C8}" type="presParOf" srcId="{1E02C59A-8ECD-4296-A597-1EADC19DF448}" destId="{5C1F8494-673D-4F5B-B9BD-D27FB9FCFB89}" srcOrd="4" destOrd="0" presId="urn:microsoft.com/office/officeart/2005/8/layout/orgChart1"/>
    <dgm:cxn modelId="{5DCBF0C2-AF6F-4737-B4F7-6DCA2313A70E}" type="presParOf" srcId="{1E02C59A-8ECD-4296-A597-1EADC19DF448}" destId="{EBEB1DCA-031B-408E-AEA4-CD7B4A4641F3}" srcOrd="5" destOrd="0" presId="urn:microsoft.com/office/officeart/2005/8/layout/orgChart1"/>
    <dgm:cxn modelId="{AE11380D-B451-4D11-94AD-698A21CB9971}" type="presParOf" srcId="{EBEB1DCA-031B-408E-AEA4-CD7B4A4641F3}" destId="{B1E59757-AE81-4781-B9DE-B953C32EF54D}" srcOrd="0" destOrd="0" presId="urn:microsoft.com/office/officeart/2005/8/layout/orgChart1"/>
    <dgm:cxn modelId="{0D600DB6-98D6-4A09-8615-D8EF64BDADE0}" type="presParOf" srcId="{B1E59757-AE81-4781-B9DE-B953C32EF54D}" destId="{03A49FF1-B433-48B8-877E-8A0C5AE9519B}" srcOrd="0" destOrd="0" presId="urn:microsoft.com/office/officeart/2005/8/layout/orgChart1"/>
    <dgm:cxn modelId="{4AA46CD1-C0CB-4133-90B8-27052EB14010}" type="presParOf" srcId="{B1E59757-AE81-4781-B9DE-B953C32EF54D}" destId="{61E47740-787D-497A-8690-4245156EA110}" srcOrd="1" destOrd="0" presId="urn:microsoft.com/office/officeart/2005/8/layout/orgChart1"/>
    <dgm:cxn modelId="{593F00C0-CDCA-4A3E-B93F-C467EAAEB9E9}" type="presParOf" srcId="{EBEB1DCA-031B-408E-AEA4-CD7B4A4641F3}" destId="{8AF849B2-90B5-4602-AA48-97C3369719D5}" srcOrd="1" destOrd="0" presId="urn:microsoft.com/office/officeart/2005/8/layout/orgChart1"/>
    <dgm:cxn modelId="{F00BAE34-2C44-46A3-BE8E-09986CE66D81}" type="presParOf" srcId="{8AF849B2-90B5-4602-AA48-97C3369719D5}" destId="{AFF2ED15-B951-4701-AACB-DA8C45E5AE10}" srcOrd="0" destOrd="0" presId="urn:microsoft.com/office/officeart/2005/8/layout/orgChart1"/>
    <dgm:cxn modelId="{D4720888-22C5-4311-B88C-3429958CBAA6}" type="presParOf" srcId="{8AF849B2-90B5-4602-AA48-97C3369719D5}" destId="{5DF61F9E-3879-418C-B06C-574862EC2FC8}" srcOrd="1" destOrd="0" presId="urn:microsoft.com/office/officeart/2005/8/layout/orgChart1"/>
    <dgm:cxn modelId="{5EF6946A-3A9A-49F7-83AE-45D9AE7AFA8F}" type="presParOf" srcId="{5DF61F9E-3879-418C-B06C-574862EC2FC8}" destId="{36A63A85-904A-44A7-A74B-CBE7152B2E3B}" srcOrd="0" destOrd="0" presId="urn:microsoft.com/office/officeart/2005/8/layout/orgChart1"/>
    <dgm:cxn modelId="{AC1DA2D2-CCD3-458F-9474-FCF626082979}" type="presParOf" srcId="{36A63A85-904A-44A7-A74B-CBE7152B2E3B}" destId="{30736FF4-A0B9-4C03-A9DE-6B348FE33F04}" srcOrd="0" destOrd="0" presId="urn:microsoft.com/office/officeart/2005/8/layout/orgChart1"/>
    <dgm:cxn modelId="{C2706E49-222B-4069-8995-CC5CD4794337}" type="presParOf" srcId="{36A63A85-904A-44A7-A74B-CBE7152B2E3B}" destId="{683B67ED-DC7B-4388-88B9-9F92942C3A0C}" srcOrd="1" destOrd="0" presId="urn:microsoft.com/office/officeart/2005/8/layout/orgChart1"/>
    <dgm:cxn modelId="{BECDDEE8-9B19-434A-96D5-84EEC28CC7D2}" type="presParOf" srcId="{5DF61F9E-3879-418C-B06C-574862EC2FC8}" destId="{C3E6F287-EC2A-49E3-9357-C9A6FDAB2313}" srcOrd="1" destOrd="0" presId="urn:microsoft.com/office/officeart/2005/8/layout/orgChart1"/>
    <dgm:cxn modelId="{520FCA57-66C5-4B3E-B9B6-03B65809E819}" type="presParOf" srcId="{5DF61F9E-3879-418C-B06C-574862EC2FC8}" destId="{7F263ABD-050A-411C-B78A-2338ADF117F2}" srcOrd="2" destOrd="0" presId="urn:microsoft.com/office/officeart/2005/8/layout/orgChart1"/>
    <dgm:cxn modelId="{FE885A27-C634-49CE-A740-D283ABEDECB5}" type="presParOf" srcId="{8AF849B2-90B5-4602-AA48-97C3369719D5}" destId="{294BBE84-5515-4F0A-9898-F4A485E8FD6D}" srcOrd="2" destOrd="0" presId="urn:microsoft.com/office/officeart/2005/8/layout/orgChart1"/>
    <dgm:cxn modelId="{E6BD5948-3166-48C4-9617-6D34F1DC6F62}" type="presParOf" srcId="{8AF849B2-90B5-4602-AA48-97C3369719D5}" destId="{E5EAEAE4-746F-4D10-9230-BAA7596C19C5}" srcOrd="3" destOrd="0" presId="urn:microsoft.com/office/officeart/2005/8/layout/orgChart1"/>
    <dgm:cxn modelId="{4C2963D3-9E60-4DA3-B866-CF68855AF42C}" type="presParOf" srcId="{E5EAEAE4-746F-4D10-9230-BAA7596C19C5}" destId="{BFF90AD6-33FB-4497-AEE3-8B86DEC7E8AC}" srcOrd="0" destOrd="0" presId="urn:microsoft.com/office/officeart/2005/8/layout/orgChart1"/>
    <dgm:cxn modelId="{C21056B6-7868-4961-AD96-C4566D47627F}" type="presParOf" srcId="{BFF90AD6-33FB-4497-AEE3-8B86DEC7E8AC}" destId="{99979244-D8BE-4B32-9551-8ABDD0E6188E}" srcOrd="0" destOrd="0" presId="urn:microsoft.com/office/officeart/2005/8/layout/orgChart1"/>
    <dgm:cxn modelId="{1119FBE7-ABDA-42A5-A4BF-A702E4467932}" type="presParOf" srcId="{BFF90AD6-33FB-4497-AEE3-8B86DEC7E8AC}" destId="{7E7F05A3-330B-4830-B008-7F104A4048A8}" srcOrd="1" destOrd="0" presId="urn:microsoft.com/office/officeart/2005/8/layout/orgChart1"/>
    <dgm:cxn modelId="{F6CF2CE2-8EBD-4E7F-8BEF-16DB0DDF75E3}" type="presParOf" srcId="{E5EAEAE4-746F-4D10-9230-BAA7596C19C5}" destId="{3E829277-7A24-48B9-935E-3BBFA1D0CD9B}" srcOrd="1" destOrd="0" presId="urn:microsoft.com/office/officeart/2005/8/layout/orgChart1"/>
    <dgm:cxn modelId="{788C276C-37BC-4C12-9819-B5D689FEF44D}" type="presParOf" srcId="{3E829277-7A24-48B9-935E-3BBFA1D0CD9B}" destId="{2E8E9CA0-B347-4810-BD24-95AC7A94B030}" srcOrd="0" destOrd="0" presId="urn:microsoft.com/office/officeart/2005/8/layout/orgChart1"/>
    <dgm:cxn modelId="{AEFCD555-B409-4F15-A72C-E2D3E66D0551}" type="presParOf" srcId="{3E829277-7A24-48B9-935E-3BBFA1D0CD9B}" destId="{F19E42DE-BBA3-4B64-94FC-E91EC7281969}" srcOrd="1" destOrd="0" presId="urn:microsoft.com/office/officeart/2005/8/layout/orgChart1"/>
    <dgm:cxn modelId="{8CA91BB1-D14A-4873-9EE7-0D35EC90B5E1}" type="presParOf" srcId="{F19E42DE-BBA3-4B64-94FC-E91EC7281969}" destId="{6206F778-2809-4583-9C8E-0C7CD3E642F6}" srcOrd="0" destOrd="0" presId="urn:microsoft.com/office/officeart/2005/8/layout/orgChart1"/>
    <dgm:cxn modelId="{E7DDB4E0-B6B9-4362-8D90-517E1842057B}" type="presParOf" srcId="{6206F778-2809-4583-9C8E-0C7CD3E642F6}" destId="{0822368F-777A-4969-97AD-3099EF51606B}" srcOrd="0" destOrd="0" presId="urn:microsoft.com/office/officeart/2005/8/layout/orgChart1"/>
    <dgm:cxn modelId="{4A2C3854-5C0D-4701-8907-A9A3A7DE1403}" type="presParOf" srcId="{6206F778-2809-4583-9C8E-0C7CD3E642F6}" destId="{B483040E-629A-4645-B4D3-62685F5B5152}" srcOrd="1" destOrd="0" presId="urn:microsoft.com/office/officeart/2005/8/layout/orgChart1"/>
    <dgm:cxn modelId="{A7B545DE-3BD2-45B8-AA39-5C45FF74F892}" type="presParOf" srcId="{F19E42DE-BBA3-4B64-94FC-E91EC7281969}" destId="{172166C0-D4DD-4B5C-B4F9-D5125C465325}" srcOrd="1" destOrd="0" presId="urn:microsoft.com/office/officeart/2005/8/layout/orgChart1"/>
    <dgm:cxn modelId="{EBA4321B-5C7B-4E51-9E36-5A32EFD65B3D}" type="presParOf" srcId="{F19E42DE-BBA3-4B64-94FC-E91EC7281969}" destId="{E54A9C33-0C35-4095-A63C-A81B7AAEC7A6}" srcOrd="2" destOrd="0" presId="urn:microsoft.com/office/officeart/2005/8/layout/orgChart1"/>
    <dgm:cxn modelId="{43BB216E-279F-4E85-8DFE-60CD9E4F48A1}" type="presParOf" srcId="{3E829277-7A24-48B9-935E-3BBFA1D0CD9B}" destId="{3C926194-E971-4FC6-AB91-92B6B2309123}" srcOrd="2" destOrd="0" presId="urn:microsoft.com/office/officeart/2005/8/layout/orgChart1"/>
    <dgm:cxn modelId="{CB8EB1EE-45B4-47C7-A135-DD982E0CFB19}" type="presParOf" srcId="{3E829277-7A24-48B9-935E-3BBFA1D0CD9B}" destId="{D8A40F52-76DF-408C-9EC8-8021C550C8DB}" srcOrd="3" destOrd="0" presId="urn:microsoft.com/office/officeart/2005/8/layout/orgChart1"/>
    <dgm:cxn modelId="{DFF11D35-9A3D-4914-BC0F-111A778AE046}" type="presParOf" srcId="{D8A40F52-76DF-408C-9EC8-8021C550C8DB}" destId="{FA94D74C-B3BD-45DF-B658-DC0FCAED487F}" srcOrd="0" destOrd="0" presId="urn:microsoft.com/office/officeart/2005/8/layout/orgChart1"/>
    <dgm:cxn modelId="{E14D2989-0E49-4C9D-AC59-05A5A35B8C1F}" type="presParOf" srcId="{FA94D74C-B3BD-45DF-B658-DC0FCAED487F}" destId="{6104B10D-3BBE-437E-B447-A75D97EF1B9F}" srcOrd="0" destOrd="0" presId="urn:microsoft.com/office/officeart/2005/8/layout/orgChart1"/>
    <dgm:cxn modelId="{1C09A971-72AE-4822-8F62-E30C156A4ECE}" type="presParOf" srcId="{FA94D74C-B3BD-45DF-B658-DC0FCAED487F}" destId="{1E619606-C5FF-4600-A6BD-6E852B836CFA}" srcOrd="1" destOrd="0" presId="urn:microsoft.com/office/officeart/2005/8/layout/orgChart1"/>
    <dgm:cxn modelId="{4E954F3C-674A-4472-A0A3-35F439FA62EB}" type="presParOf" srcId="{D8A40F52-76DF-408C-9EC8-8021C550C8DB}" destId="{4E02CDD8-20C3-4342-9B4F-79577DE9CE0A}" srcOrd="1" destOrd="0" presId="urn:microsoft.com/office/officeart/2005/8/layout/orgChart1"/>
    <dgm:cxn modelId="{47D0307B-F7D7-4943-A835-838F354A905E}" type="presParOf" srcId="{D8A40F52-76DF-408C-9EC8-8021C550C8DB}" destId="{C9DCABD3-05B7-42BE-BF5E-887095BE394C}" srcOrd="2" destOrd="0" presId="urn:microsoft.com/office/officeart/2005/8/layout/orgChart1"/>
    <dgm:cxn modelId="{6B359014-D16A-4B33-AA6F-027EA28BAC2F}" type="presParOf" srcId="{E5EAEAE4-746F-4D10-9230-BAA7596C19C5}" destId="{B94B564F-2F48-422F-A9A2-97FE76E6D29A}" srcOrd="2" destOrd="0" presId="urn:microsoft.com/office/officeart/2005/8/layout/orgChart1"/>
    <dgm:cxn modelId="{02A2FA04-3025-480F-840E-EB1543DFD861}" type="presParOf" srcId="{EBEB1DCA-031B-408E-AEA4-CD7B4A4641F3}" destId="{3E7143E7-FC01-446F-9A01-014E6AEA8F62}" srcOrd="2" destOrd="0" presId="urn:microsoft.com/office/officeart/2005/8/layout/orgChart1"/>
    <dgm:cxn modelId="{7B0AD00A-14C4-4FE4-BA48-A1E008A19C96}" type="presParOf" srcId="{1E02C59A-8ECD-4296-A597-1EADC19DF448}" destId="{3AFAFEB9-320F-4CE8-84CF-8D34A496C173}" srcOrd="6" destOrd="0" presId="urn:microsoft.com/office/officeart/2005/8/layout/orgChart1"/>
    <dgm:cxn modelId="{8C0A3231-D9CC-4ABB-BCFE-F25DEAAFBB61}" type="presParOf" srcId="{1E02C59A-8ECD-4296-A597-1EADC19DF448}" destId="{800CE6A0-4EB5-452D-8516-380C3386B4F4}" srcOrd="7" destOrd="0" presId="urn:microsoft.com/office/officeart/2005/8/layout/orgChart1"/>
    <dgm:cxn modelId="{57894B41-F349-4533-87E9-E6B4193BF47C}" type="presParOf" srcId="{800CE6A0-4EB5-452D-8516-380C3386B4F4}" destId="{DD78FDE3-0E87-4744-8F35-776E48C90E08}" srcOrd="0" destOrd="0" presId="urn:microsoft.com/office/officeart/2005/8/layout/orgChart1"/>
    <dgm:cxn modelId="{305D781F-DA90-41C5-95A2-3B1131BB7041}" type="presParOf" srcId="{DD78FDE3-0E87-4744-8F35-776E48C90E08}" destId="{65791851-04E8-4D88-B1E1-7CE5E957C5D2}" srcOrd="0" destOrd="0" presId="urn:microsoft.com/office/officeart/2005/8/layout/orgChart1"/>
    <dgm:cxn modelId="{7F8F4D0D-305C-47AC-A6D4-3E811F6058FF}" type="presParOf" srcId="{DD78FDE3-0E87-4744-8F35-776E48C90E08}" destId="{765AD062-F3F4-4D45-B06B-EC8ACA7CAD13}" srcOrd="1" destOrd="0" presId="urn:microsoft.com/office/officeart/2005/8/layout/orgChart1"/>
    <dgm:cxn modelId="{41AF2C7A-42E0-4A86-B422-F3465BE5D23D}" type="presParOf" srcId="{800CE6A0-4EB5-452D-8516-380C3386B4F4}" destId="{B9F3806D-EBBE-457A-B03A-F4452672F77E}" srcOrd="1" destOrd="0" presId="urn:microsoft.com/office/officeart/2005/8/layout/orgChart1"/>
    <dgm:cxn modelId="{DC3BFA98-E951-4C04-8BD3-31DE02F6C876}" type="presParOf" srcId="{B9F3806D-EBBE-457A-B03A-F4452672F77E}" destId="{2387E783-0E8F-4533-9E5A-826050D5CA36}" srcOrd="0" destOrd="0" presId="urn:microsoft.com/office/officeart/2005/8/layout/orgChart1"/>
    <dgm:cxn modelId="{A6F2F3E4-93EA-48FC-903D-07DE6B132DE8}" type="presParOf" srcId="{B9F3806D-EBBE-457A-B03A-F4452672F77E}" destId="{0F420949-6E82-4521-B1AC-F83299262248}" srcOrd="1" destOrd="0" presId="urn:microsoft.com/office/officeart/2005/8/layout/orgChart1"/>
    <dgm:cxn modelId="{DD89CA97-5F17-4377-8AF0-EA3D41519029}" type="presParOf" srcId="{0F420949-6E82-4521-B1AC-F83299262248}" destId="{BB223770-651D-4F22-BF4A-F359FD887839}" srcOrd="0" destOrd="0" presId="urn:microsoft.com/office/officeart/2005/8/layout/orgChart1"/>
    <dgm:cxn modelId="{D932C0E6-FADF-443E-9B86-BE65FCD247D6}" type="presParOf" srcId="{BB223770-651D-4F22-BF4A-F359FD887839}" destId="{136299D6-83FB-43A2-828F-7FECACF3815D}" srcOrd="0" destOrd="0" presId="urn:microsoft.com/office/officeart/2005/8/layout/orgChart1"/>
    <dgm:cxn modelId="{EA4C08EF-3EC5-425E-BE8D-C8111D8BFA19}" type="presParOf" srcId="{BB223770-651D-4F22-BF4A-F359FD887839}" destId="{E332B0EF-B304-410B-81D9-044EB1D18043}" srcOrd="1" destOrd="0" presId="urn:microsoft.com/office/officeart/2005/8/layout/orgChart1"/>
    <dgm:cxn modelId="{D75ACF06-44A4-4EEB-BAB2-F662D235CB04}" type="presParOf" srcId="{0F420949-6E82-4521-B1AC-F83299262248}" destId="{26BF7454-97FB-4D99-A943-3E90BE61FF16}" srcOrd="1" destOrd="0" presId="urn:microsoft.com/office/officeart/2005/8/layout/orgChart1"/>
    <dgm:cxn modelId="{09194E63-1F3D-4721-89CD-03343ACFC06F}" type="presParOf" srcId="{0F420949-6E82-4521-B1AC-F83299262248}" destId="{3BFB0D4E-1A34-4936-8548-9E867A5EDF42}" srcOrd="2" destOrd="0" presId="urn:microsoft.com/office/officeart/2005/8/layout/orgChart1"/>
    <dgm:cxn modelId="{5F6FEFC2-7AD0-43BC-A9CF-68346F5D12C1}" type="presParOf" srcId="{B9F3806D-EBBE-457A-B03A-F4452672F77E}" destId="{FC83A961-9F74-470B-B699-4C7D5987CA26}" srcOrd="2" destOrd="0" presId="urn:microsoft.com/office/officeart/2005/8/layout/orgChart1"/>
    <dgm:cxn modelId="{3952F487-9266-4088-ADB9-D1EEBDB25B6E}" type="presParOf" srcId="{B9F3806D-EBBE-457A-B03A-F4452672F77E}" destId="{699E424C-1F84-4CBA-9BD2-EDF0238BC89C}" srcOrd="3" destOrd="0" presId="urn:microsoft.com/office/officeart/2005/8/layout/orgChart1"/>
    <dgm:cxn modelId="{A88CCE66-2F01-4D85-9612-24C0ABA82BC3}" type="presParOf" srcId="{699E424C-1F84-4CBA-9BD2-EDF0238BC89C}" destId="{4C1DC5D8-47F0-413E-B254-2EB0F08DC262}" srcOrd="0" destOrd="0" presId="urn:microsoft.com/office/officeart/2005/8/layout/orgChart1"/>
    <dgm:cxn modelId="{92020D95-A042-438F-9D68-57B86D4749E8}" type="presParOf" srcId="{4C1DC5D8-47F0-413E-B254-2EB0F08DC262}" destId="{6AA8FB1B-E61E-4FAC-8C13-A4D0F4812C84}" srcOrd="0" destOrd="0" presId="urn:microsoft.com/office/officeart/2005/8/layout/orgChart1"/>
    <dgm:cxn modelId="{B774C645-9EA7-423A-A9FA-0E7A6DAB7271}" type="presParOf" srcId="{4C1DC5D8-47F0-413E-B254-2EB0F08DC262}" destId="{43C09BDF-8D62-4E2F-B56E-5A3ECB8D1D2F}" srcOrd="1" destOrd="0" presId="urn:microsoft.com/office/officeart/2005/8/layout/orgChart1"/>
    <dgm:cxn modelId="{2F8AFA5F-48B1-49AE-97DC-B217C4C0FD36}" type="presParOf" srcId="{699E424C-1F84-4CBA-9BD2-EDF0238BC89C}" destId="{7045BDD8-7957-461E-BF47-689F32757037}" srcOrd="1" destOrd="0" presId="urn:microsoft.com/office/officeart/2005/8/layout/orgChart1"/>
    <dgm:cxn modelId="{E8A54A06-DE0F-44AD-9AE0-CF4E5CF3D39B}" type="presParOf" srcId="{699E424C-1F84-4CBA-9BD2-EDF0238BC89C}" destId="{BD5BD1BC-92E3-466E-A98B-ADE72A9194BF}" srcOrd="2" destOrd="0" presId="urn:microsoft.com/office/officeart/2005/8/layout/orgChart1"/>
    <dgm:cxn modelId="{52B2DC82-9569-4A42-BCBD-ABDD9BDCD572}" type="presParOf" srcId="{800CE6A0-4EB5-452D-8516-380C3386B4F4}" destId="{08DEDFC2-891E-464D-8F8A-4B4BE52BFCA0}" srcOrd="2" destOrd="0" presId="urn:microsoft.com/office/officeart/2005/8/layout/orgChart1"/>
    <dgm:cxn modelId="{A6203641-30C2-4686-8CAA-32D67847E10B}" type="presParOf" srcId="{1E02C59A-8ECD-4296-A597-1EADC19DF448}" destId="{115E6BB9-89D2-4087-91C7-A8CCECA90F04}" srcOrd="8" destOrd="0" presId="urn:microsoft.com/office/officeart/2005/8/layout/orgChart1"/>
    <dgm:cxn modelId="{18BC291E-DCCB-4CC4-B2CC-BFA25B174D81}" type="presParOf" srcId="{1E02C59A-8ECD-4296-A597-1EADC19DF448}" destId="{35405820-824F-4A68-983A-CBE680DD828C}" srcOrd="9" destOrd="0" presId="urn:microsoft.com/office/officeart/2005/8/layout/orgChart1"/>
    <dgm:cxn modelId="{337B3D13-A3E1-4E16-9285-ADCDCE80A0E0}" type="presParOf" srcId="{35405820-824F-4A68-983A-CBE680DD828C}" destId="{0A49DBAD-4B25-41CD-B644-DDC52E34E2E6}" srcOrd="0" destOrd="0" presId="urn:microsoft.com/office/officeart/2005/8/layout/orgChart1"/>
    <dgm:cxn modelId="{46A81155-E5BC-4AB6-9EFE-CC292406DB0A}" type="presParOf" srcId="{0A49DBAD-4B25-41CD-B644-DDC52E34E2E6}" destId="{26E88719-EF41-4543-A117-97B54AC82E51}" srcOrd="0" destOrd="0" presId="urn:microsoft.com/office/officeart/2005/8/layout/orgChart1"/>
    <dgm:cxn modelId="{83B7E9B8-65D6-4C01-8F71-1B8B7D568992}" type="presParOf" srcId="{0A49DBAD-4B25-41CD-B644-DDC52E34E2E6}" destId="{7CE05FA9-07AA-4468-A1B6-F06AD5597563}" srcOrd="1" destOrd="0" presId="urn:microsoft.com/office/officeart/2005/8/layout/orgChart1"/>
    <dgm:cxn modelId="{0F0EAFB4-5D6C-4115-ABF1-63AA3E78EC1F}" type="presParOf" srcId="{35405820-824F-4A68-983A-CBE680DD828C}" destId="{6A0E8BEE-1B50-4E8B-A0F1-103BD7F31A5D}" srcOrd="1" destOrd="0" presId="urn:microsoft.com/office/officeart/2005/8/layout/orgChart1"/>
    <dgm:cxn modelId="{FA1CB53D-18DD-427A-9B1C-F2BDE0AA92BB}" type="presParOf" srcId="{6A0E8BEE-1B50-4E8B-A0F1-103BD7F31A5D}" destId="{E9F67066-3BA7-4728-90D1-28B27CBC9601}" srcOrd="0" destOrd="0" presId="urn:microsoft.com/office/officeart/2005/8/layout/orgChart1"/>
    <dgm:cxn modelId="{2B6AAE45-633C-41B4-8199-39D1F9A770FC}" type="presParOf" srcId="{6A0E8BEE-1B50-4E8B-A0F1-103BD7F31A5D}" destId="{A30E671C-1600-4461-AEB8-09494A3669FA}" srcOrd="1" destOrd="0" presId="urn:microsoft.com/office/officeart/2005/8/layout/orgChart1"/>
    <dgm:cxn modelId="{56C93578-32F3-4095-AA59-5BD1E43573A7}" type="presParOf" srcId="{A30E671C-1600-4461-AEB8-09494A3669FA}" destId="{110A4460-F5E9-4BA4-9BED-3C95A8CC55DD}" srcOrd="0" destOrd="0" presId="urn:microsoft.com/office/officeart/2005/8/layout/orgChart1"/>
    <dgm:cxn modelId="{BE691008-6AAF-47FF-A9B6-DA9289778DBD}" type="presParOf" srcId="{110A4460-F5E9-4BA4-9BED-3C95A8CC55DD}" destId="{8BB13776-656C-4825-A57B-429D3B6027B7}" srcOrd="0" destOrd="0" presId="urn:microsoft.com/office/officeart/2005/8/layout/orgChart1"/>
    <dgm:cxn modelId="{CB16C761-96EF-4A12-BBCA-7AAD5F8E260E}" type="presParOf" srcId="{110A4460-F5E9-4BA4-9BED-3C95A8CC55DD}" destId="{D676EE9A-E913-4D9E-8646-1CB8E3BB2633}" srcOrd="1" destOrd="0" presId="urn:microsoft.com/office/officeart/2005/8/layout/orgChart1"/>
    <dgm:cxn modelId="{70DB2AC9-A5C0-4C53-9594-841618CDD03F}" type="presParOf" srcId="{A30E671C-1600-4461-AEB8-09494A3669FA}" destId="{EAC89B4B-850E-4D0C-B8D8-4F6E3EA6D872}" srcOrd="1" destOrd="0" presId="urn:microsoft.com/office/officeart/2005/8/layout/orgChart1"/>
    <dgm:cxn modelId="{85B97FCC-A4E2-4C94-9991-1FF9DC3D97F2}" type="presParOf" srcId="{EAC89B4B-850E-4D0C-B8D8-4F6E3EA6D872}" destId="{22B87275-0003-4C81-A2D0-74CBA7B8FF38}" srcOrd="0" destOrd="0" presId="urn:microsoft.com/office/officeart/2005/8/layout/orgChart1"/>
    <dgm:cxn modelId="{F468CDD0-D77A-43B9-846A-B98391C97FB6}" type="presParOf" srcId="{EAC89B4B-850E-4D0C-B8D8-4F6E3EA6D872}" destId="{B742556A-89FF-4CAC-9C8E-495F96ED0A75}" srcOrd="1" destOrd="0" presId="urn:microsoft.com/office/officeart/2005/8/layout/orgChart1"/>
    <dgm:cxn modelId="{AD0E23C8-3CD8-409A-B23D-4D803533AB67}" type="presParOf" srcId="{B742556A-89FF-4CAC-9C8E-495F96ED0A75}" destId="{BD9945D5-F9F3-4FF1-AD3B-578EEF631F8B}" srcOrd="0" destOrd="0" presId="urn:microsoft.com/office/officeart/2005/8/layout/orgChart1"/>
    <dgm:cxn modelId="{BCC721F6-D44D-4994-8115-572DD9464C5E}" type="presParOf" srcId="{BD9945D5-F9F3-4FF1-AD3B-578EEF631F8B}" destId="{E46CE24F-3921-4161-ADFD-33F185914B46}" srcOrd="0" destOrd="0" presId="urn:microsoft.com/office/officeart/2005/8/layout/orgChart1"/>
    <dgm:cxn modelId="{5FADECA1-0507-420F-972A-B696E6EE8535}" type="presParOf" srcId="{BD9945D5-F9F3-4FF1-AD3B-578EEF631F8B}" destId="{AB164AFD-944D-424C-A357-29B39E908AF4}" srcOrd="1" destOrd="0" presId="urn:microsoft.com/office/officeart/2005/8/layout/orgChart1"/>
    <dgm:cxn modelId="{3B4AE431-E3FA-4C0F-8019-717C9247DC08}" type="presParOf" srcId="{B742556A-89FF-4CAC-9C8E-495F96ED0A75}" destId="{5C97DA12-72B4-41E3-A65B-AE9642724551}" srcOrd="1" destOrd="0" presId="urn:microsoft.com/office/officeart/2005/8/layout/orgChart1"/>
    <dgm:cxn modelId="{1E61110F-C58E-4ECA-B612-68F4222BAF9C}" type="presParOf" srcId="{B742556A-89FF-4CAC-9C8E-495F96ED0A75}" destId="{34B48B25-BBDD-4D36-8FC2-D08DEF6FFB2D}" srcOrd="2" destOrd="0" presId="urn:microsoft.com/office/officeart/2005/8/layout/orgChart1"/>
    <dgm:cxn modelId="{E8DB0816-F7D7-4E78-A706-C9FB2844A243}" type="presParOf" srcId="{EAC89B4B-850E-4D0C-B8D8-4F6E3EA6D872}" destId="{B48C7BBF-ACC5-4DFB-87D7-4D694E563237}" srcOrd="2" destOrd="0" presId="urn:microsoft.com/office/officeart/2005/8/layout/orgChart1"/>
    <dgm:cxn modelId="{B72B8FAC-0985-47BF-AA67-AAC34FF5E0DD}" type="presParOf" srcId="{EAC89B4B-850E-4D0C-B8D8-4F6E3EA6D872}" destId="{8D98F250-0C9A-47A0-A112-9E9CDCC33250}" srcOrd="3" destOrd="0" presId="urn:microsoft.com/office/officeart/2005/8/layout/orgChart1"/>
    <dgm:cxn modelId="{709FC05A-E4F2-4EF1-82D5-50A3BF37A803}" type="presParOf" srcId="{8D98F250-0C9A-47A0-A112-9E9CDCC33250}" destId="{ADC54820-0B22-4FCB-8D47-9E883ED8C506}" srcOrd="0" destOrd="0" presId="urn:microsoft.com/office/officeart/2005/8/layout/orgChart1"/>
    <dgm:cxn modelId="{640F5578-099E-453B-96C0-273CE69BBEE2}" type="presParOf" srcId="{ADC54820-0B22-4FCB-8D47-9E883ED8C506}" destId="{4648B52F-D343-4F58-8461-94F19A96F36B}" srcOrd="0" destOrd="0" presId="urn:microsoft.com/office/officeart/2005/8/layout/orgChart1"/>
    <dgm:cxn modelId="{48D614C3-C2A6-4040-A418-D0A020355307}" type="presParOf" srcId="{ADC54820-0B22-4FCB-8D47-9E883ED8C506}" destId="{05C5D255-9352-4ED4-B685-176302DAE2E1}" srcOrd="1" destOrd="0" presId="urn:microsoft.com/office/officeart/2005/8/layout/orgChart1"/>
    <dgm:cxn modelId="{EAA660AA-8D6B-4C47-AC51-0145BEE82256}" type="presParOf" srcId="{8D98F250-0C9A-47A0-A112-9E9CDCC33250}" destId="{2F53D882-67BA-4F3D-AFCC-243C300F9537}" srcOrd="1" destOrd="0" presId="urn:microsoft.com/office/officeart/2005/8/layout/orgChart1"/>
    <dgm:cxn modelId="{7785A858-BB9C-4E73-852E-122E09EE9026}" type="presParOf" srcId="{8D98F250-0C9A-47A0-A112-9E9CDCC33250}" destId="{4923FAD5-29CF-4A3E-8D99-07C5D79D207B}" srcOrd="2" destOrd="0" presId="urn:microsoft.com/office/officeart/2005/8/layout/orgChart1"/>
    <dgm:cxn modelId="{0071C686-B797-4300-99F7-36FEAD3B2ED8}" type="presParOf" srcId="{A30E671C-1600-4461-AEB8-09494A3669FA}" destId="{70240744-FB0E-49FF-B11A-CE755E857AE2}" srcOrd="2" destOrd="0" presId="urn:microsoft.com/office/officeart/2005/8/layout/orgChart1"/>
    <dgm:cxn modelId="{AED7845F-30AF-4D00-8C6B-1DE9ABB1009D}" type="presParOf" srcId="{6A0E8BEE-1B50-4E8B-A0F1-103BD7F31A5D}" destId="{18FA380C-ECF6-45DD-8897-C2345DF7DF7F}" srcOrd="2" destOrd="0" presId="urn:microsoft.com/office/officeart/2005/8/layout/orgChart1"/>
    <dgm:cxn modelId="{0D53611C-6CEF-4D3D-97F0-39B622E477FD}" type="presParOf" srcId="{6A0E8BEE-1B50-4E8B-A0F1-103BD7F31A5D}" destId="{EBC6A609-1F4F-4873-8E63-7B566EC20042}" srcOrd="3" destOrd="0" presId="urn:microsoft.com/office/officeart/2005/8/layout/orgChart1"/>
    <dgm:cxn modelId="{39E77E04-B799-4A17-9C96-9ED14DFAED29}" type="presParOf" srcId="{EBC6A609-1F4F-4873-8E63-7B566EC20042}" destId="{C85D0DDF-68BD-4B3C-84FD-1078EB444A25}" srcOrd="0" destOrd="0" presId="urn:microsoft.com/office/officeart/2005/8/layout/orgChart1"/>
    <dgm:cxn modelId="{08BA9984-59C1-4266-814A-EE83A1E43E26}" type="presParOf" srcId="{C85D0DDF-68BD-4B3C-84FD-1078EB444A25}" destId="{95287AFB-35DB-40DA-ABE2-25F1301CFC90}" srcOrd="0" destOrd="0" presId="urn:microsoft.com/office/officeart/2005/8/layout/orgChart1"/>
    <dgm:cxn modelId="{E55EAA2A-1B3B-4D05-955B-BE03339EAF1E}" type="presParOf" srcId="{C85D0DDF-68BD-4B3C-84FD-1078EB444A25}" destId="{E9120A9C-2C80-41B8-9C6D-91EB57B08CA7}" srcOrd="1" destOrd="0" presId="urn:microsoft.com/office/officeart/2005/8/layout/orgChart1"/>
    <dgm:cxn modelId="{8FD948FC-2E03-4C15-A4C4-FE8B1450BD88}" type="presParOf" srcId="{EBC6A609-1F4F-4873-8E63-7B566EC20042}" destId="{EAC8FDC2-427E-48FD-91D9-B31B7CEDC803}" srcOrd="1" destOrd="0" presId="urn:microsoft.com/office/officeart/2005/8/layout/orgChart1"/>
    <dgm:cxn modelId="{07D56B53-93E0-4576-A23D-DAF42D35E23D}" type="presParOf" srcId="{EBC6A609-1F4F-4873-8E63-7B566EC20042}" destId="{8FC8272A-6B35-4142-AD49-9987F9CC8836}" srcOrd="2" destOrd="0" presId="urn:microsoft.com/office/officeart/2005/8/layout/orgChart1"/>
    <dgm:cxn modelId="{9F9682AE-606B-4FB0-A2BA-843348A7D5B2}" type="presParOf" srcId="{35405820-824F-4A68-983A-CBE680DD828C}" destId="{AB1B02D3-992D-4222-AE94-DAA0986DD538}" srcOrd="2" destOrd="0" presId="urn:microsoft.com/office/officeart/2005/8/layout/orgChart1"/>
    <dgm:cxn modelId="{04F5FBBF-E159-44D7-932E-FF098984D936}" type="presParOf" srcId="{1E02C59A-8ECD-4296-A597-1EADC19DF448}" destId="{EB08CABF-AAF2-46E7-BB40-80C5BEE72BA6}" srcOrd="10" destOrd="0" presId="urn:microsoft.com/office/officeart/2005/8/layout/orgChart1"/>
    <dgm:cxn modelId="{08899067-A588-4761-9098-2404B0F19801}" type="presParOf" srcId="{1E02C59A-8ECD-4296-A597-1EADC19DF448}" destId="{A3847E31-5E90-4EF4-AAC3-B0CF67DCED1D}" srcOrd="11" destOrd="0" presId="urn:microsoft.com/office/officeart/2005/8/layout/orgChart1"/>
    <dgm:cxn modelId="{980D2A2B-1021-4E5B-B9FF-974DDA4A7C7D}" type="presParOf" srcId="{A3847E31-5E90-4EF4-AAC3-B0CF67DCED1D}" destId="{4BB57563-F332-414C-91D2-D3660FB66655}" srcOrd="0" destOrd="0" presId="urn:microsoft.com/office/officeart/2005/8/layout/orgChart1"/>
    <dgm:cxn modelId="{DE7C3D5D-5438-4409-A3E8-C9569E52B2DF}" type="presParOf" srcId="{4BB57563-F332-414C-91D2-D3660FB66655}" destId="{6CCA1D10-5DDC-41BB-B914-4199E3FD286A}" srcOrd="0" destOrd="0" presId="urn:microsoft.com/office/officeart/2005/8/layout/orgChart1"/>
    <dgm:cxn modelId="{AFD41318-54B0-470A-B112-63C76A6C5F05}" type="presParOf" srcId="{4BB57563-F332-414C-91D2-D3660FB66655}" destId="{1086651C-0368-4F96-8908-89ED10DD0AB9}" srcOrd="1" destOrd="0" presId="urn:microsoft.com/office/officeart/2005/8/layout/orgChart1"/>
    <dgm:cxn modelId="{AF25488D-602C-49A0-8BE8-8C083BDD2251}" type="presParOf" srcId="{A3847E31-5E90-4EF4-AAC3-B0CF67DCED1D}" destId="{DE4A06D4-A02D-4998-9654-F078EE55E0C8}" srcOrd="1" destOrd="0" presId="urn:microsoft.com/office/officeart/2005/8/layout/orgChart1"/>
    <dgm:cxn modelId="{C0B3D698-353D-4CE9-8B40-C257CFCA0D73}" type="presParOf" srcId="{DE4A06D4-A02D-4998-9654-F078EE55E0C8}" destId="{309686BF-6B01-4389-A108-5B032B329716}" srcOrd="0" destOrd="0" presId="urn:microsoft.com/office/officeart/2005/8/layout/orgChart1"/>
    <dgm:cxn modelId="{05042197-EBCA-4D33-ABE0-CB095F9957C8}" type="presParOf" srcId="{DE4A06D4-A02D-4998-9654-F078EE55E0C8}" destId="{11ED869E-627A-4815-98A6-465BA9555234}" srcOrd="1" destOrd="0" presId="urn:microsoft.com/office/officeart/2005/8/layout/orgChart1"/>
    <dgm:cxn modelId="{385A5AA9-56C7-4170-AF76-E1015CE29182}" type="presParOf" srcId="{11ED869E-627A-4815-98A6-465BA9555234}" destId="{7B145D7E-3741-4792-9905-F6CE24351BBB}" srcOrd="0" destOrd="0" presId="urn:microsoft.com/office/officeart/2005/8/layout/orgChart1"/>
    <dgm:cxn modelId="{E3834ABE-6E2E-4708-9ADD-BBB6B17807FE}" type="presParOf" srcId="{7B145D7E-3741-4792-9905-F6CE24351BBB}" destId="{968D61DA-2616-4DFF-882A-8466879C19B8}" srcOrd="0" destOrd="0" presId="urn:microsoft.com/office/officeart/2005/8/layout/orgChart1"/>
    <dgm:cxn modelId="{D35F26FB-511E-4623-A954-BC8A38E22577}" type="presParOf" srcId="{7B145D7E-3741-4792-9905-F6CE24351BBB}" destId="{F654151A-52B0-4BDC-828E-BE97993F1083}" srcOrd="1" destOrd="0" presId="urn:microsoft.com/office/officeart/2005/8/layout/orgChart1"/>
    <dgm:cxn modelId="{4B516170-3EDB-485C-8B16-8A4847AF2C69}" type="presParOf" srcId="{11ED869E-627A-4815-98A6-465BA9555234}" destId="{FE60EAC9-0A53-4500-9784-AFD9BA8FC5A8}" srcOrd="1" destOrd="0" presId="urn:microsoft.com/office/officeart/2005/8/layout/orgChart1"/>
    <dgm:cxn modelId="{776B36D1-6670-47EE-BCCB-764C78268E18}" type="presParOf" srcId="{11ED869E-627A-4815-98A6-465BA9555234}" destId="{066C0EE0-593A-4AF2-960F-9385C26607D4}" srcOrd="2" destOrd="0" presId="urn:microsoft.com/office/officeart/2005/8/layout/orgChart1"/>
    <dgm:cxn modelId="{0F117CEB-F016-443C-84C5-07B2C517184F}" type="presParOf" srcId="{DE4A06D4-A02D-4998-9654-F078EE55E0C8}" destId="{0BD1D3F8-2EA4-4B02-96B3-2D14C29B09C5}" srcOrd="2" destOrd="0" presId="urn:microsoft.com/office/officeart/2005/8/layout/orgChart1"/>
    <dgm:cxn modelId="{F5106B0D-AE29-4CA9-9C47-5299C3BBD8A3}" type="presParOf" srcId="{DE4A06D4-A02D-4998-9654-F078EE55E0C8}" destId="{3483EEBC-8611-4AB6-BA55-BC21B0C5AE3A}" srcOrd="3" destOrd="0" presId="urn:microsoft.com/office/officeart/2005/8/layout/orgChart1"/>
    <dgm:cxn modelId="{75619963-4380-429C-A21A-CBA21C9FF3AD}" type="presParOf" srcId="{3483EEBC-8611-4AB6-BA55-BC21B0C5AE3A}" destId="{D766D868-31CC-4F52-8237-4E703C7D5122}" srcOrd="0" destOrd="0" presId="urn:microsoft.com/office/officeart/2005/8/layout/orgChart1"/>
    <dgm:cxn modelId="{95BB533F-3385-4A33-8AAB-7CC4FB2483C9}" type="presParOf" srcId="{D766D868-31CC-4F52-8237-4E703C7D5122}" destId="{225F2CC8-06C7-43CB-8161-237911D510B8}" srcOrd="0" destOrd="0" presId="urn:microsoft.com/office/officeart/2005/8/layout/orgChart1"/>
    <dgm:cxn modelId="{4939272F-BCD0-4BB1-A5FD-B37FBECF3023}" type="presParOf" srcId="{D766D868-31CC-4F52-8237-4E703C7D5122}" destId="{A97A2E04-6E76-48C9-98F6-96610E836747}" srcOrd="1" destOrd="0" presId="urn:microsoft.com/office/officeart/2005/8/layout/orgChart1"/>
    <dgm:cxn modelId="{CC6763F4-EDD1-46C7-BF77-5667E48286D6}" type="presParOf" srcId="{3483EEBC-8611-4AB6-BA55-BC21B0C5AE3A}" destId="{FE8E6AD7-5107-44DE-AFBA-DA22AE9B65C7}" srcOrd="1" destOrd="0" presId="urn:microsoft.com/office/officeart/2005/8/layout/orgChart1"/>
    <dgm:cxn modelId="{9B98252B-27A3-4957-B517-9C84CEF87029}" type="presParOf" srcId="{3483EEBC-8611-4AB6-BA55-BC21B0C5AE3A}" destId="{035583F1-8C44-44AE-9D19-D0249EAB910C}" srcOrd="2" destOrd="0" presId="urn:microsoft.com/office/officeart/2005/8/layout/orgChart1"/>
    <dgm:cxn modelId="{26DDE192-27CD-40A5-87FD-22D140FCF669}" type="presParOf" srcId="{A3847E31-5E90-4EF4-AAC3-B0CF67DCED1D}" destId="{3406B0AE-0CAA-46E8-873B-EA69F1DC6EDC}" srcOrd="2" destOrd="0" presId="urn:microsoft.com/office/officeart/2005/8/layout/orgChart1"/>
    <dgm:cxn modelId="{2A3741E2-7D3D-4140-9E4D-68A585BE8F4E}" type="presParOf" srcId="{89CDDA8F-2C06-4A16-8A8E-D154228649CB}" destId="{7F1F7B11-F6DA-4FCE-9C53-04F8F73ECC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D70F9B-F705-4307-9731-585E9C829D7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7318F593-0E71-4421-A605-8194A5F9BB4E}">
      <dgm:prSet phldrT="[Texto]"/>
      <dgm:spPr>
        <a:solidFill>
          <a:srgbClr val="C00000"/>
        </a:solidFill>
      </dgm:spPr>
      <dgm:t>
        <a:bodyPr/>
        <a:lstStyle/>
        <a:p>
          <a:r>
            <a:rPr lang="es-PE" dirty="0"/>
            <a:t>Proyecto Nueva Tienda Comercial</a:t>
          </a:r>
        </a:p>
      </dgm:t>
    </dgm:pt>
    <dgm:pt modelId="{B5E156B1-4A5D-4ABB-AAEE-141FA0D451FA}" type="parTrans" cxnId="{D07C91D7-D56F-4684-93CD-76CD4D87BD76}">
      <dgm:prSet/>
      <dgm:spPr/>
      <dgm:t>
        <a:bodyPr/>
        <a:lstStyle/>
        <a:p>
          <a:endParaRPr lang="es-PE"/>
        </a:p>
      </dgm:t>
    </dgm:pt>
    <dgm:pt modelId="{86E0A538-1A34-4BA0-830A-54C6D39298B8}" type="sibTrans" cxnId="{D07C91D7-D56F-4684-93CD-76CD4D87BD76}">
      <dgm:prSet/>
      <dgm:spPr/>
      <dgm:t>
        <a:bodyPr/>
        <a:lstStyle/>
        <a:p>
          <a:endParaRPr lang="es-PE"/>
        </a:p>
      </dgm:t>
    </dgm:pt>
    <dgm:pt modelId="{763DA0F9-8BCE-49F2-AEBA-234A9FCE11C4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1. Gestión del Proyecto</a:t>
          </a:r>
        </a:p>
      </dgm:t>
    </dgm:pt>
    <dgm:pt modelId="{D62AC649-0697-48EB-B7A2-083F98B731B4}" type="parTrans" cxnId="{497BC7CF-4E1A-4F60-86A7-3BF514B8E5B7}">
      <dgm:prSet/>
      <dgm:spPr/>
      <dgm:t>
        <a:bodyPr/>
        <a:lstStyle/>
        <a:p>
          <a:endParaRPr lang="es-PE"/>
        </a:p>
      </dgm:t>
    </dgm:pt>
    <dgm:pt modelId="{0A4E6948-537B-424A-AE19-E8B88D4F3546}" type="sibTrans" cxnId="{497BC7CF-4E1A-4F60-86A7-3BF514B8E5B7}">
      <dgm:prSet/>
      <dgm:spPr/>
      <dgm:t>
        <a:bodyPr/>
        <a:lstStyle/>
        <a:p>
          <a:endParaRPr lang="es-PE"/>
        </a:p>
      </dgm:t>
    </dgm:pt>
    <dgm:pt modelId="{64DED406-EBC8-4132-9D6A-2C45640D7837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2. Evaluación y Adquisición</a:t>
          </a:r>
        </a:p>
      </dgm:t>
    </dgm:pt>
    <dgm:pt modelId="{B55ADF54-CEAD-4CF5-BE31-01AD8C7F77CA}" type="parTrans" cxnId="{F8FE0C0C-BDB1-4EDB-9D5C-DDB9D82C22AF}">
      <dgm:prSet/>
      <dgm:spPr/>
      <dgm:t>
        <a:bodyPr/>
        <a:lstStyle/>
        <a:p>
          <a:endParaRPr lang="es-PE"/>
        </a:p>
      </dgm:t>
    </dgm:pt>
    <dgm:pt modelId="{124C61D6-4C1B-4E09-83F5-3EF323E69B44}" type="sibTrans" cxnId="{F8FE0C0C-BDB1-4EDB-9D5C-DDB9D82C22AF}">
      <dgm:prSet/>
      <dgm:spPr/>
      <dgm:t>
        <a:bodyPr/>
        <a:lstStyle/>
        <a:p>
          <a:endParaRPr lang="es-PE"/>
        </a:p>
      </dgm:t>
    </dgm:pt>
    <dgm:pt modelId="{6C050ADD-1248-4726-B913-03D6AA2B16D0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3. Diseño</a:t>
          </a:r>
        </a:p>
      </dgm:t>
    </dgm:pt>
    <dgm:pt modelId="{C87E7DA1-A09B-40FD-B6C9-C206D87212F4}" type="parTrans" cxnId="{AE6ABFC6-4BE5-4272-B462-A05E006762DC}">
      <dgm:prSet/>
      <dgm:spPr/>
      <dgm:t>
        <a:bodyPr/>
        <a:lstStyle/>
        <a:p>
          <a:endParaRPr lang="es-PE"/>
        </a:p>
      </dgm:t>
    </dgm:pt>
    <dgm:pt modelId="{405EB8B9-6CE7-4036-B3B1-4F99EB04E603}" type="sibTrans" cxnId="{AE6ABFC6-4BE5-4272-B462-A05E006762DC}">
      <dgm:prSet/>
      <dgm:spPr/>
      <dgm:t>
        <a:bodyPr/>
        <a:lstStyle/>
        <a:p>
          <a:endParaRPr lang="es-PE"/>
        </a:p>
      </dgm:t>
    </dgm:pt>
    <dgm:pt modelId="{443CA41B-4498-460B-AFC4-1B36FB9A2E4C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4. Construcción</a:t>
          </a:r>
        </a:p>
      </dgm:t>
    </dgm:pt>
    <dgm:pt modelId="{CDC3CB55-7A70-4DB0-AF86-8B57DD970F8F}" type="parTrans" cxnId="{F9346C51-5DE4-4CCA-9797-D67769B7BCB3}">
      <dgm:prSet/>
      <dgm:spPr/>
      <dgm:t>
        <a:bodyPr/>
        <a:lstStyle/>
        <a:p>
          <a:endParaRPr lang="es-PE"/>
        </a:p>
      </dgm:t>
    </dgm:pt>
    <dgm:pt modelId="{7E57C258-6598-4F02-B14B-C62164A6B1DD}" type="sibTrans" cxnId="{F9346C51-5DE4-4CCA-9797-D67769B7BCB3}">
      <dgm:prSet/>
      <dgm:spPr/>
      <dgm:t>
        <a:bodyPr/>
        <a:lstStyle/>
        <a:p>
          <a:endParaRPr lang="es-PE"/>
        </a:p>
      </dgm:t>
    </dgm:pt>
    <dgm:pt modelId="{E6D7E40B-3CE3-498A-848E-95591756D64D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5. Decoración y Acabados</a:t>
          </a:r>
        </a:p>
      </dgm:t>
    </dgm:pt>
    <dgm:pt modelId="{604411B1-9D7D-49F8-A700-D4624F9B0870}" type="parTrans" cxnId="{5168F80A-4841-4C2E-8AC0-3A81648E82A8}">
      <dgm:prSet/>
      <dgm:spPr/>
      <dgm:t>
        <a:bodyPr/>
        <a:lstStyle/>
        <a:p>
          <a:endParaRPr lang="es-PE"/>
        </a:p>
      </dgm:t>
    </dgm:pt>
    <dgm:pt modelId="{03B3CE41-DA03-4A23-A5DF-63471E586DF4}" type="sibTrans" cxnId="{5168F80A-4841-4C2E-8AC0-3A81648E82A8}">
      <dgm:prSet/>
      <dgm:spPr/>
      <dgm:t>
        <a:bodyPr/>
        <a:lstStyle/>
        <a:p>
          <a:endParaRPr lang="es-PE"/>
        </a:p>
      </dgm:t>
    </dgm:pt>
    <dgm:pt modelId="{AE8857D9-EF4C-4546-B6C2-3E22DC8AF7ED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</a:rPr>
            <a:t>6. Lanzamiento</a:t>
          </a:r>
        </a:p>
      </dgm:t>
    </dgm:pt>
    <dgm:pt modelId="{27E24AF3-39FF-4CFE-B6DE-98948E0BC844}" type="parTrans" cxnId="{74F698EF-3944-4A29-99E4-CC0C532018B5}">
      <dgm:prSet/>
      <dgm:spPr/>
      <dgm:t>
        <a:bodyPr/>
        <a:lstStyle/>
        <a:p>
          <a:endParaRPr lang="es-PE"/>
        </a:p>
      </dgm:t>
    </dgm:pt>
    <dgm:pt modelId="{A73BFF56-8A96-4E5C-87C3-32AF9ECEA72A}" type="sibTrans" cxnId="{74F698EF-3944-4A29-99E4-CC0C532018B5}">
      <dgm:prSet/>
      <dgm:spPr/>
      <dgm:t>
        <a:bodyPr/>
        <a:lstStyle/>
        <a:p>
          <a:endParaRPr lang="es-PE"/>
        </a:p>
      </dgm:t>
    </dgm:pt>
    <dgm:pt modelId="{6BF75528-A8EC-4955-868A-1315C5C06655}">
      <dgm:prSet phldrT="[Texto]"/>
      <dgm:spPr/>
      <dgm:t>
        <a:bodyPr/>
        <a:lstStyle/>
        <a:p>
          <a:r>
            <a:rPr lang="es-PE" dirty="0"/>
            <a:t>1.1. Acta de Constitución</a:t>
          </a:r>
        </a:p>
      </dgm:t>
    </dgm:pt>
    <dgm:pt modelId="{0B122588-4DEA-4285-A90D-D4340A093E78}" type="parTrans" cxnId="{F98EC121-CCF8-4BF7-9792-9881100D780A}">
      <dgm:prSet/>
      <dgm:spPr/>
      <dgm:t>
        <a:bodyPr/>
        <a:lstStyle/>
        <a:p>
          <a:endParaRPr lang="es-PE"/>
        </a:p>
      </dgm:t>
    </dgm:pt>
    <dgm:pt modelId="{AE4C1F1E-6017-4CDB-9188-96F00C06885C}" type="sibTrans" cxnId="{F98EC121-CCF8-4BF7-9792-9881100D780A}">
      <dgm:prSet/>
      <dgm:spPr/>
      <dgm:t>
        <a:bodyPr/>
        <a:lstStyle/>
        <a:p>
          <a:endParaRPr lang="es-PE"/>
        </a:p>
      </dgm:t>
    </dgm:pt>
    <dgm:pt modelId="{BDC69D06-16E5-45B2-A569-77D14339A189}">
      <dgm:prSet phldrT="[Texto]"/>
      <dgm:spPr/>
      <dgm:t>
        <a:bodyPr/>
        <a:lstStyle/>
        <a:p>
          <a:r>
            <a:rPr lang="es-PE" dirty="0"/>
            <a:t>1.2. Presupuesto</a:t>
          </a:r>
        </a:p>
      </dgm:t>
    </dgm:pt>
    <dgm:pt modelId="{2D61E845-0D0D-4781-A6E6-A44E18493E63}" type="parTrans" cxnId="{1142A018-F966-4FF8-AF67-6FDD3A6586E1}">
      <dgm:prSet/>
      <dgm:spPr/>
      <dgm:t>
        <a:bodyPr/>
        <a:lstStyle/>
        <a:p>
          <a:endParaRPr lang="es-PE"/>
        </a:p>
      </dgm:t>
    </dgm:pt>
    <dgm:pt modelId="{4401A3C6-1437-4CE4-82A3-0DA300D0C004}" type="sibTrans" cxnId="{1142A018-F966-4FF8-AF67-6FDD3A6586E1}">
      <dgm:prSet/>
      <dgm:spPr/>
      <dgm:t>
        <a:bodyPr/>
        <a:lstStyle/>
        <a:p>
          <a:endParaRPr lang="es-PE"/>
        </a:p>
      </dgm:t>
    </dgm:pt>
    <dgm:pt modelId="{29A39FE6-B001-40AA-939F-3430C0090621}">
      <dgm:prSet phldrT="[Texto]"/>
      <dgm:spPr/>
      <dgm:t>
        <a:bodyPr/>
        <a:lstStyle/>
        <a:p>
          <a:r>
            <a:rPr lang="es-PE" dirty="0"/>
            <a:t>1.3. Registro de Riesgos</a:t>
          </a:r>
        </a:p>
      </dgm:t>
    </dgm:pt>
    <dgm:pt modelId="{C5098D25-EBB8-4318-B665-DFD0D5FAE07D}" type="parTrans" cxnId="{3083E82D-D7F8-453F-9A40-F503102EE335}">
      <dgm:prSet/>
      <dgm:spPr/>
      <dgm:t>
        <a:bodyPr/>
        <a:lstStyle/>
        <a:p>
          <a:endParaRPr lang="es-PE"/>
        </a:p>
      </dgm:t>
    </dgm:pt>
    <dgm:pt modelId="{41EC0086-BADD-4579-8F40-412603224BA9}" type="sibTrans" cxnId="{3083E82D-D7F8-453F-9A40-F503102EE335}">
      <dgm:prSet/>
      <dgm:spPr/>
      <dgm:t>
        <a:bodyPr/>
        <a:lstStyle/>
        <a:p>
          <a:endParaRPr lang="es-PE"/>
        </a:p>
      </dgm:t>
    </dgm:pt>
    <dgm:pt modelId="{0F25B194-C310-400E-8E48-D312FF16188F}">
      <dgm:prSet phldrT="[Texto]"/>
      <dgm:spPr/>
      <dgm:t>
        <a:bodyPr/>
        <a:lstStyle/>
        <a:p>
          <a:r>
            <a:rPr lang="es-PE" dirty="0"/>
            <a:t>2.1. Terreno</a:t>
          </a:r>
        </a:p>
      </dgm:t>
    </dgm:pt>
    <dgm:pt modelId="{EB028F39-31A4-4D35-BC0A-62CC431B208B}" type="parTrans" cxnId="{6CB0332C-39E9-481C-9BC1-32D9344ED64C}">
      <dgm:prSet/>
      <dgm:spPr/>
      <dgm:t>
        <a:bodyPr/>
        <a:lstStyle/>
        <a:p>
          <a:endParaRPr lang="es-PE"/>
        </a:p>
      </dgm:t>
    </dgm:pt>
    <dgm:pt modelId="{02484E88-6668-4723-B7DB-36B7AFDB3AD6}" type="sibTrans" cxnId="{6CB0332C-39E9-481C-9BC1-32D9344ED64C}">
      <dgm:prSet/>
      <dgm:spPr/>
      <dgm:t>
        <a:bodyPr/>
        <a:lstStyle/>
        <a:p>
          <a:endParaRPr lang="es-PE"/>
        </a:p>
      </dgm:t>
    </dgm:pt>
    <dgm:pt modelId="{5E5869A1-1349-4A76-8B97-3C8099DDEC6F}">
      <dgm:prSet phldrT="[Texto]"/>
      <dgm:spPr/>
      <dgm:t>
        <a:bodyPr/>
        <a:lstStyle/>
        <a:p>
          <a:r>
            <a:rPr lang="es-PE" dirty="0"/>
            <a:t>2.2. Documentos Legales</a:t>
          </a:r>
        </a:p>
      </dgm:t>
    </dgm:pt>
    <dgm:pt modelId="{753078F1-9CDF-47A7-9316-248B0AD8066E}" type="parTrans" cxnId="{ECC7D62A-2522-4224-A98C-FC6218B53DCE}">
      <dgm:prSet/>
      <dgm:spPr/>
      <dgm:t>
        <a:bodyPr/>
        <a:lstStyle/>
        <a:p>
          <a:endParaRPr lang="es-PE"/>
        </a:p>
      </dgm:t>
    </dgm:pt>
    <dgm:pt modelId="{242AC6AD-C53C-477C-AF76-2256582E0180}" type="sibTrans" cxnId="{ECC7D62A-2522-4224-A98C-FC6218B53DCE}">
      <dgm:prSet/>
      <dgm:spPr/>
      <dgm:t>
        <a:bodyPr/>
        <a:lstStyle/>
        <a:p>
          <a:endParaRPr lang="es-PE"/>
        </a:p>
      </dgm:t>
    </dgm:pt>
    <dgm:pt modelId="{8AEA4B8F-8031-432D-9D92-35A771F50788}">
      <dgm:prSet phldrT="[Texto]"/>
      <dgm:spPr/>
      <dgm:t>
        <a:bodyPr/>
        <a:lstStyle/>
        <a:p>
          <a:r>
            <a:rPr lang="es-PE" dirty="0"/>
            <a:t>3.1.Maqueta</a:t>
          </a:r>
        </a:p>
      </dgm:t>
    </dgm:pt>
    <dgm:pt modelId="{BD45C264-6C0D-4252-8C99-C49439B4864D}" type="parTrans" cxnId="{F497B27E-3BDD-414A-AB87-03A93FC3B657}">
      <dgm:prSet/>
      <dgm:spPr/>
      <dgm:t>
        <a:bodyPr/>
        <a:lstStyle/>
        <a:p>
          <a:endParaRPr lang="es-PE"/>
        </a:p>
      </dgm:t>
    </dgm:pt>
    <dgm:pt modelId="{DB0047EF-71BE-4847-830B-E376BDF6ADFE}" type="sibTrans" cxnId="{F497B27E-3BDD-414A-AB87-03A93FC3B657}">
      <dgm:prSet/>
      <dgm:spPr/>
      <dgm:t>
        <a:bodyPr/>
        <a:lstStyle/>
        <a:p>
          <a:endParaRPr lang="es-PE"/>
        </a:p>
      </dgm:t>
    </dgm:pt>
    <dgm:pt modelId="{F798A234-C124-4174-B8BB-04EE136A503E}">
      <dgm:prSet phldrT="[Texto]"/>
      <dgm:spPr/>
      <dgm:t>
        <a:bodyPr/>
        <a:lstStyle/>
        <a:p>
          <a:r>
            <a:rPr lang="es-PE" dirty="0"/>
            <a:t>3.2. Planos</a:t>
          </a:r>
        </a:p>
      </dgm:t>
    </dgm:pt>
    <dgm:pt modelId="{A9ECD53F-DD83-47F6-A4C3-DEA257EBAEAA}" type="parTrans" cxnId="{C077B808-5708-4422-AABB-07AED8F4EBFA}">
      <dgm:prSet/>
      <dgm:spPr/>
      <dgm:t>
        <a:bodyPr/>
        <a:lstStyle/>
        <a:p>
          <a:endParaRPr lang="es-PE"/>
        </a:p>
      </dgm:t>
    </dgm:pt>
    <dgm:pt modelId="{51ED234D-A86C-4DC4-AB99-3E2606E8EF33}" type="sibTrans" cxnId="{C077B808-5708-4422-AABB-07AED8F4EBFA}">
      <dgm:prSet/>
      <dgm:spPr/>
      <dgm:t>
        <a:bodyPr/>
        <a:lstStyle/>
        <a:p>
          <a:endParaRPr lang="es-PE"/>
        </a:p>
      </dgm:t>
    </dgm:pt>
    <dgm:pt modelId="{73B94EBE-4C14-42FD-8415-5BADF794DC7F}">
      <dgm:prSet phldrT="[Texto]"/>
      <dgm:spPr/>
      <dgm:t>
        <a:bodyPr/>
        <a:lstStyle/>
        <a:p>
          <a:r>
            <a:rPr lang="es-PE" dirty="0"/>
            <a:t>4.1.Tienda</a:t>
          </a:r>
        </a:p>
      </dgm:t>
    </dgm:pt>
    <dgm:pt modelId="{1C37734D-7F03-4618-ABDF-7E8B02701692}" type="parTrans" cxnId="{8B7D8BB3-C44F-4D3E-BDB6-AF948CC397E4}">
      <dgm:prSet/>
      <dgm:spPr/>
      <dgm:t>
        <a:bodyPr/>
        <a:lstStyle/>
        <a:p>
          <a:endParaRPr lang="es-PE"/>
        </a:p>
      </dgm:t>
    </dgm:pt>
    <dgm:pt modelId="{75CA11E8-3956-456C-AD85-3264CD4525C3}" type="sibTrans" cxnId="{8B7D8BB3-C44F-4D3E-BDB6-AF948CC397E4}">
      <dgm:prSet/>
      <dgm:spPr/>
      <dgm:t>
        <a:bodyPr/>
        <a:lstStyle/>
        <a:p>
          <a:endParaRPr lang="es-PE"/>
        </a:p>
      </dgm:t>
    </dgm:pt>
    <dgm:pt modelId="{26A8AE5D-EF08-460E-A4B9-C7C26A35B0F0}">
      <dgm:prSet phldrT="[Texto]"/>
      <dgm:spPr/>
      <dgm:t>
        <a:bodyPr/>
        <a:lstStyle/>
        <a:p>
          <a:r>
            <a:rPr lang="es-PE" dirty="0"/>
            <a:t>4.2. Parking</a:t>
          </a:r>
        </a:p>
      </dgm:t>
    </dgm:pt>
    <dgm:pt modelId="{881ED1A4-C898-4483-98E1-64DE1557E8D0}" type="parTrans" cxnId="{71763D4E-9392-4827-A76F-0F52D6E2F23E}">
      <dgm:prSet/>
      <dgm:spPr/>
      <dgm:t>
        <a:bodyPr/>
        <a:lstStyle/>
        <a:p>
          <a:endParaRPr lang="es-PE"/>
        </a:p>
      </dgm:t>
    </dgm:pt>
    <dgm:pt modelId="{077595D3-5408-4603-9E3E-46437C6C9657}" type="sibTrans" cxnId="{71763D4E-9392-4827-A76F-0F52D6E2F23E}">
      <dgm:prSet/>
      <dgm:spPr/>
      <dgm:t>
        <a:bodyPr/>
        <a:lstStyle/>
        <a:p>
          <a:endParaRPr lang="es-PE"/>
        </a:p>
      </dgm:t>
    </dgm:pt>
    <dgm:pt modelId="{1B4AF76B-E556-461E-A156-A18BD10396E6}">
      <dgm:prSet phldrT="[Texto]"/>
      <dgm:spPr/>
      <dgm:t>
        <a:bodyPr/>
        <a:lstStyle/>
        <a:p>
          <a:r>
            <a:rPr lang="es-PE" dirty="0"/>
            <a:t>5.1. Acabados</a:t>
          </a:r>
        </a:p>
      </dgm:t>
    </dgm:pt>
    <dgm:pt modelId="{EB16B30D-5074-456F-981F-06ABC83940D0}" type="parTrans" cxnId="{528EE2BE-C68B-483A-A859-32F5F0C60C02}">
      <dgm:prSet/>
      <dgm:spPr/>
      <dgm:t>
        <a:bodyPr/>
        <a:lstStyle/>
        <a:p>
          <a:endParaRPr lang="es-PE"/>
        </a:p>
      </dgm:t>
    </dgm:pt>
    <dgm:pt modelId="{4DEFAE8A-50C6-4A9F-9DA2-A8770AF92252}" type="sibTrans" cxnId="{528EE2BE-C68B-483A-A859-32F5F0C60C02}">
      <dgm:prSet/>
      <dgm:spPr/>
      <dgm:t>
        <a:bodyPr/>
        <a:lstStyle/>
        <a:p>
          <a:endParaRPr lang="es-PE"/>
        </a:p>
      </dgm:t>
    </dgm:pt>
    <dgm:pt modelId="{2259DAF8-7A42-4F93-98AC-5CF0D08FA125}">
      <dgm:prSet phldrT="[Texto]"/>
      <dgm:spPr/>
      <dgm:t>
        <a:bodyPr/>
        <a:lstStyle/>
        <a:p>
          <a:r>
            <a:rPr lang="es-PE" dirty="0"/>
            <a:t>5.2. Decoración</a:t>
          </a:r>
        </a:p>
      </dgm:t>
    </dgm:pt>
    <dgm:pt modelId="{C9510D49-DAC5-4988-95B2-32BE8547221B}" type="parTrans" cxnId="{12A9ABC8-A984-4EF7-9614-4691F7238890}">
      <dgm:prSet/>
      <dgm:spPr/>
      <dgm:t>
        <a:bodyPr/>
        <a:lstStyle/>
        <a:p>
          <a:endParaRPr lang="es-PE"/>
        </a:p>
      </dgm:t>
    </dgm:pt>
    <dgm:pt modelId="{7702C984-997B-4F84-A019-8C5E76E442F3}" type="sibTrans" cxnId="{12A9ABC8-A984-4EF7-9614-4691F7238890}">
      <dgm:prSet/>
      <dgm:spPr/>
      <dgm:t>
        <a:bodyPr/>
        <a:lstStyle/>
        <a:p>
          <a:endParaRPr lang="es-PE"/>
        </a:p>
      </dgm:t>
    </dgm:pt>
    <dgm:pt modelId="{93902FDF-B683-4981-922D-EEF89A62E9F4}">
      <dgm:prSet phldrT="[Texto]"/>
      <dgm:spPr/>
      <dgm:t>
        <a:bodyPr/>
        <a:lstStyle/>
        <a:p>
          <a:r>
            <a:rPr lang="es-PE" dirty="0"/>
            <a:t>3.2.1. Planos Arquitectura</a:t>
          </a:r>
        </a:p>
      </dgm:t>
    </dgm:pt>
    <dgm:pt modelId="{79B93889-4BB5-41B8-A9FB-0F7A937CE93B}" type="parTrans" cxnId="{46735E57-8016-4798-98CA-E414A3C54FD4}">
      <dgm:prSet/>
      <dgm:spPr/>
      <dgm:t>
        <a:bodyPr/>
        <a:lstStyle/>
        <a:p>
          <a:endParaRPr lang="es-PE"/>
        </a:p>
      </dgm:t>
    </dgm:pt>
    <dgm:pt modelId="{44D4346F-8852-43AA-8BFB-B08932588347}" type="sibTrans" cxnId="{46735E57-8016-4798-98CA-E414A3C54FD4}">
      <dgm:prSet/>
      <dgm:spPr/>
      <dgm:t>
        <a:bodyPr/>
        <a:lstStyle/>
        <a:p>
          <a:endParaRPr lang="es-PE"/>
        </a:p>
      </dgm:t>
    </dgm:pt>
    <dgm:pt modelId="{254FA3C2-0C05-4EE6-BC48-5D0E8A4A0D0D}">
      <dgm:prSet phldrT="[Texto]"/>
      <dgm:spPr/>
      <dgm:t>
        <a:bodyPr/>
        <a:lstStyle/>
        <a:p>
          <a:r>
            <a:rPr lang="es-PE" dirty="0"/>
            <a:t>3.2.2. Planos Electricidad</a:t>
          </a:r>
        </a:p>
      </dgm:t>
    </dgm:pt>
    <dgm:pt modelId="{5C10CF7F-50C6-4593-9D54-5DC61B04E268}" type="parTrans" cxnId="{4942659C-DA84-41C7-AD57-2CA2A8F07923}">
      <dgm:prSet/>
      <dgm:spPr/>
      <dgm:t>
        <a:bodyPr/>
        <a:lstStyle/>
        <a:p>
          <a:endParaRPr lang="es-PE"/>
        </a:p>
      </dgm:t>
    </dgm:pt>
    <dgm:pt modelId="{4DDC68E9-BB21-474B-8924-98E96C189E74}" type="sibTrans" cxnId="{4942659C-DA84-41C7-AD57-2CA2A8F07923}">
      <dgm:prSet/>
      <dgm:spPr/>
      <dgm:t>
        <a:bodyPr/>
        <a:lstStyle/>
        <a:p>
          <a:endParaRPr lang="es-PE"/>
        </a:p>
      </dgm:t>
    </dgm:pt>
    <dgm:pt modelId="{7DD0BF3E-1792-4618-B578-A70566C1C0C2}">
      <dgm:prSet phldrT="[Texto]"/>
      <dgm:spPr/>
      <dgm:t>
        <a:bodyPr/>
        <a:lstStyle/>
        <a:p>
          <a:r>
            <a:rPr lang="es-PE" dirty="0"/>
            <a:t>6.1. Publicidad RRSS</a:t>
          </a:r>
        </a:p>
      </dgm:t>
    </dgm:pt>
    <dgm:pt modelId="{8ACBA576-49E3-4FA4-AB71-D28B26F5628A}" type="parTrans" cxnId="{D8F06B69-398F-42AC-A2BF-22ED70EE389A}">
      <dgm:prSet/>
      <dgm:spPr/>
      <dgm:t>
        <a:bodyPr/>
        <a:lstStyle/>
        <a:p>
          <a:endParaRPr lang="es-PE"/>
        </a:p>
      </dgm:t>
    </dgm:pt>
    <dgm:pt modelId="{DA480F54-5EAE-468B-A6D9-A8FCB2F3239B}" type="sibTrans" cxnId="{D8F06B69-398F-42AC-A2BF-22ED70EE389A}">
      <dgm:prSet/>
      <dgm:spPr/>
      <dgm:t>
        <a:bodyPr/>
        <a:lstStyle/>
        <a:p>
          <a:endParaRPr lang="es-PE"/>
        </a:p>
      </dgm:t>
    </dgm:pt>
    <dgm:pt modelId="{8B9AE11A-9F8E-4E22-8C5A-173FA0927889}">
      <dgm:prSet phldrT="[Texto]"/>
      <dgm:spPr/>
      <dgm:t>
        <a:bodyPr/>
        <a:lstStyle/>
        <a:p>
          <a:r>
            <a:rPr lang="es-PE" dirty="0"/>
            <a:t>6.2. Evento</a:t>
          </a:r>
        </a:p>
      </dgm:t>
    </dgm:pt>
    <dgm:pt modelId="{109AEED9-FF3A-4059-B10F-EF719A714B7F}" type="parTrans" cxnId="{44374C3A-2F06-4F2F-A2FF-022C69ACEC8C}">
      <dgm:prSet/>
      <dgm:spPr/>
      <dgm:t>
        <a:bodyPr/>
        <a:lstStyle/>
        <a:p>
          <a:endParaRPr lang="es-PE"/>
        </a:p>
      </dgm:t>
    </dgm:pt>
    <dgm:pt modelId="{1C8A8891-FFF4-455E-9AAF-E9F206F8B5B6}" type="sibTrans" cxnId="{44374C3A-2F06-4F2F-A2FF-022C69ACEC8C}">
      <dgm:prSet/>
      <dgm:spPr/>
      <dgm:t>
        <a:bodyPr/>
        <a:lstStyle/>
        <a:p>
          <a:endParaRPr lang="es-PE"/>
        </a:p>
      </dgm:t>
    </dgm:pt>
    <dgm:pt modelId="{313B2F24-169A-4D62-A18F-547D8A1A127C}">
      <dgm:prSet phldrT="[Texto]"/>
      <dgm:spPr/>
      <dgm:t>
        <a:bodyPr/>
        <a:lstStyle/>
        <a:p>
          <a:r>
            <a:rPr lang="es-PE" dirty="0"/>
            <a:t>5.1.1. Acabados Interiores</a:t>
          </a:r>
        </a:p>
      </dgm:t>
    </dgm:pt>
    <dgm:pt modelId="{76CD4653-C79A-4E92-97FA-963C2684B4C1}" type="parTrans" cxnId="{87299291-5307-4392-AA4B-5CD7A904111E}">
      <dgm:prSet/>
      <dgm:spPr/>
      <dgm:t>
        <a:bodyPr/>
        <a:lstStyle/>
        <a:p>
          <a:endParaRPr lang="es-PE"/>
        </a:p>
      </dgm:t>
    </dgm:pt>
    <dgm:pt modelId="{57FEF35D-3A0B-4980-A8D7-F1686DBAEB07}" type="sibTrans" cxnId="{87299291-5307-4392-AA4B-5CD7A904111E}">
      <dgm:prSet/>
      <dgm:spPr/>
      <dgm:t>
        <a:bodyPr/>
        <a:lstStyle/>
        <a:p>
          <a:endParaRPr lang="es-PE"/>
        </a:p>
      </dgm:t>
    </dgm:pt>
    <dgm:pt modelId="{4892C167-8F58-4A6D-B1C2-070CB25071B5}">
      <dgm:prSet phldrT="[Texto]"/>
      <dgm:spPr/>
      <dgm:t>
        <a:bodyPr/>
        <a:lstStyle/>
        <a:p>
          <a:r>
            <a:rPr lang="es-PE" dirty="0"/>
            <a:t>5.1.2. Acabados Exteriores</a:t>
          </a:r>
        </a:p>
      </dgm:t>
    </dgm:pt>
    <dgm:pt modelId="{9F338DBE-F6C0-48BD-89DF-3E66009D6D4A}" type="parTrans" cxnId="{F9ACB263-BC29-4B39-804E-6C097FBFA287}">
      <dgm:prSet/>
      <dgm:spPr/>
      <dgm:t>
        <a:bodyPr/>
        <a:lstStyle/>
        <a:p>
          <a:endParaRPr lang="es-PE"/>
        </a:p>
      </dgm:t>
    </dgm:pt>
    <dgm:pt modelId="{D9B0EB75-CD14-472C-9854-F378C5D6E960}" type="sibTrans" cxnId="{F9ACB263-BC29-4B39-804E-6C097FBFA287}">
      <dgm:prSet/>
      <dgm:spPr/>
      <dgm:t>
        <a:bodyPr/>
        <a:lstStyle/>
        <a:p>
          <a:endParaRPr lang="es-PE"/>
        </a:p>
      </dgm:t>
    </dgm:pt>
    <dgm:pt modelId="{5E6C52B9-2B01-48F9-8809-CDDA7C4BB234}" type="pres">
      <dgm:prSet presAssocID="{F5D70F9B-F705-4307-9731-585E9C829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CDDA8F-2C06-4A16-8A8E-D154228649CB}" type="pres">
      <dgm:prSet presAssocID="{7318F593-0E71-4421-A605-8194A5F9BB4E}" presName="hierRoot1" presStyleCnt="0">
        <dgm:presLayoutVars>
          <dgm:hierBranch val="init"/>
        </dgm:presLayoutVars>
      </dgm:prSet>
      <dgm:spPr/>
    </dgm:pt>
    <dgm:pt modelId="{E99F89AD-D1F9-4D6D-854F-16887DB62321}" type="pres">
      <dgm:prSet presAssocID="{7318F593-0E71-4421-A605-8194A5F9BB4E}" presName="rootComposite1" presStyleCnt="0"/>
      <dgm:spPr/>
    </dgm:pt>
    <dgm:pt modelId="{05D76B2D-3759-4427-9F34-4D8A9950F359}" type="pres">
      <dgm:prSet presAssocID="{7318F593-0E71-4421-A605-8194A5F9BB4E}" presName="rootText1" presStyleLbl="node0" presStyleIdx="0" presStyleCnt="1">
        <dgm:presLayoutVars>
          <dgm:chPref val="3"/>
        </dgm:presLayoutVars>
      </dgm:prSet>
      <dgm:spPr/>
    </dgm:pt>
    <dgm:pt modelId="{820035A8-C2B5-4544-9EC5-CEE67AFDD9F2}" type="pres">
      <dgm:prSet presAssocID="{7318F593-0E71-4421-A605-8194A5F9BB4E}" presName="rootConnector1" presStyleLbl="node1" presStyleIdx="0" presStyleCnt="0"/>
      <dgm:spPr/>
    </dgm:pt>
    <dgm:pt modelId="{1E02C59A-8ECD-4296-A597-1EADC19DF448}" type="pres">
      <dgm:prSet presAssocID="{7318F593-0E71-4421-A605-8194A5F9BB4E}" presName="hierChild2" presStyleCnt="0"/>
      <dgm:spPr/>
    </dgm:pt>
    <dgm:pt modelId="{1A41C705-E97B-4DA6-998F-1F4494C79449}" type="pres">
      <dgm:prSet presAssocID="{D62AC649-0697-48EB-B7A2-083F98B731B4}" presName="Name37" presStyleLbl="parChTrans1D2" presStyleIdx="0" presStyleCnt="6"/>
      <dgm:spPr/>
    </dgm:pt>
    <dgm:pt modelId="{C075CEF5-E939-4C68-B15C-4121B7C93A11}" type="pres">
      <dgm:prSet presAssocID="{763DA0F9-8BCE-49F2-AEBA-234A9FCE11C4}" presName="hierRoot2" presStyleCnt="0">
        <dgm:presLayoutVars>
          <dgm:hierBranch val="init"/>
        </dgm:presLayoutVars>
      </dgm:prSet>
      <dgm:spPr/>
    </dgm:pt>
    <dgm:pt modelId="{93F131B7-3300-44FF-A0EB-2A6CA344D794}" type="pres">
      <dgm:prSet presAssocID="{763DA0F9-8BCE-49F2-AEBA-234A9FCE11C4}" presName="rootComposite" presStyleCnt="0"/>
      <dgm:spPr/>
    </dgm:pt>
    <dgm:pt modelId="{75B3A420-9FE8-4CE2-BE27-7E67FA648629}" type="pres">
      <dgm:prSet presAssocID="{763DA0F9-8BCE-49F2-AEBA-234A9FCE11C4}" presName="rootText" presStyleLbl="node2" presStyleIdx="0" presStyleCnt="6">
        <dgm:presLayoutVars>
          <dgm:chPref val="3"/>
        </dgm:presLayoutVars>
      </dgm:prSet>
      <dgm:spPr/>
    </dgm:pt>
    <dgm:pt modelId="{31C1F1E0-EA78-470B-8244-B8894B77BE56}" type="pres">
      <dgm:prSet presAssocID="{763DA0F9-8BCE-49F2-AEBA-234A9FCE11C4}" presName="rootConnector" presStyleLbl="node2" presStyleIdx="0" presStyleCnt="6"/>
      <dgm:spPr/>
    </dgm:pt>
    <dgm:pt modelId="{1AD73E04-C122-4DAF-B105-5C6B080201E2}" type="pres">
      <dgm:prSet presAssocID="{763DA0F9-8BCE-49F2-AEBA-234A9FCE11C4}" presName="hierChild4" presStyleCnt="0"/>
      <dgm:spPr/>
    </dgm:pt>
    <dgm:pt modelId="{EEDE8C23-B3AA-4AA2-B846-717B0010B511}" type="pres">
      <dgm:prSet presAssocID="{0B122588-4DEA-4285-A90D-D4340A093E78}" presName="Name37" presStyleLbl="parChTrans1D3" presStyleIdx="0" presStyleCnt="13"/>
      <dgm:spPr/>
    </dgm:pt>
    <dgm:pt modelId="{30BAA966-8179-4B50-AB61-721D3C740F58}" type="pres">
      <dgm:prSet presAssocID="{6BF75528-A8EC-4955-868A-1315C5C06655}" presName="hierRoot2" presStyleCnt="0">
        <dgm:presLayoutVars>
          <dgm:hierBranch val="init"/>
        </dgm:presLayoutVars>
      </dgm:prSet>
      <dgm:spPr/>
    </dgm:pt>
    <dgm:pt modelId="{0D4CDA76-2460-47B2-A571-B6880A59F9D2}" type="pres">
      <dgm:prSet presAssocID="{6BF75528-A8EC-4955-868A-1315C5C06655}" presName="rootComposite" presStyleCnt="0"/>
      <dgm:spPr/>
    </dgm:pt>
    <dgm:pt modelId="{232AD238-A696-4B30-986D-A68488B36848}" type="pres">
      <dgm:prSet presAssocID="{6BF75528-A8EC-4955-868A-1315C5C06655}" presName="rootText" presStyleLbl="node3" presStyleIdx="0" presStyleCnt="13">
        <dgm:presLayoutVars>
          <dgm:chPref val="3"/>
        </dgm:presLayoutVars>
      </dgm:prSet>
      <dgm:spPr/>
    </dgm:pt>
    <dgm:pt modelId="{4770A6C0-CA10-4143-AFA2-F6C177D5891D}" type="pres">
      <dgm:prSet presAssocID="{6BF75528-A8EC-4955-868A-1315C5C06655}" presName="rootConnector" presStyleLbl="node3" presStyleIdx="0" presStyleCnt="13"/>
      <dgm:spPr/>
    </dgm:pt>
    <dgm:pt modelId="{61B352E1-FD7D-458E-B38F-E7CCDE726FE8}" type="pres">
      <dgm:prSet presAssocID="{6BF75528-A8EC-4955-868A-1315C5C06655}" presName="hierChild4" presStyleCnt="0"/>
      <dgm:spPr/>
    </dgm:pt>
    <dgm:pt modelId="{46CF1DA2-5829-4468-A582-7E7C88EE28FE}" type="pres">
      <dgm:prSet presAssocID="{6BF75528-A8EC-4955-868A-1315C5C06655}" presName="hierChild5" presStyleCnt="0"/>
      <dgm:spPr/>
    </dgm:pt>
    <dgm:pt modelId="{BB496B53-05C0-4499-B417-DB2C1443A29E}" type="pres">
      <dgm:prSet presAssocID="{2D61E845-0D0D-4781-A6E6-A44E18493E63}" presName="Name37" presStyleLbl="parChTrans1D3" presStyleIdx="1" presStyleCnt="13"/>
      <dgm:spPr/>
    </dgm:pt>
    <dgm:pt modelId="{FA944700-B3EF-4519-AA29-115CC186499D}" type="pres">
      <dgm:prSet presAssocID="{BDC69D06-16E5-45B2-A569-77D14339A189}" presName="hierRoot2" presStyleCnt="0">
        <dgm:presLayoutVars>
          <dgm:hierBranch val="init"/>
        </dgm:presLayoutVars>
      </dgm:prSet>
      <dgm:spPr/>
    </dgm:pt>
    <dgm:pt modelId="{5678F471-1293-4F80-8C01-398A9D034FB0}" type="pres">
      <dgm:prSet presAssocID="{BDC69D06-16E5-45B2-A569-77D14339A189}" presName="rootComposite" presStyleCnt="0"/>
      <dgm:spPr/>
    </dgm:pt>
    <dgm:pt modelId="{7A941E30-B305-4765-841E-332F960B6174}" type="pres">
      <dgm:prSet presAssocID="{BDC69D06-16E5-45B2-A569-77D14339A189}" presName="rootText" presStyleLbl="node3" presStyleIdx="1" presStyleCnt="13">
        <dgm:presLayoutVars>
          <dgm:chPref val="3"/>
        </dgm:presLayoutVars>
      </dgm:prSet>
      <dgm:spPr/>
    </dgm:pt>
    <dgm:pt modelId="{B9A2AB4A-FA7D-4B21-8093-7AD65B84222A}" type="pres">
      <dgm:prSet presAssocID="{BDC69D06-16E5-45B2-A569-77D14339A189}" presName="rootConnector" presStyleLbl="node3" presStyleIdx="1" presStyleCnt="13"/>
      <dgm:spPr/>
    </dgm:pt>
    <dgm:pt modelId="{FD5BA6A2-1D73-46D4-BA5D-2A6EE1299C2A}" type="pres">
      <dgm:prSet presAssocID="{BDC69D06-16E5-45B2-A569-77D14339A189}" presName="hierChild4" presStyleCnt="0"/>
      <dgm:spPr/>
    </dgm:pt>
    <dgm:pt modelId="{140704E8-60E1-46EA-B1EC-8035D732AD1A}" type="pres">
      <dgm:prSet presAssocID="{BDC69D06-16E5-45B2-A569-77D14339A189}" presName="hierChild5" presStyleCnt="0"/>
      <dgm:spPr/>
    </dgm:pt>
    <dgm:pt modelId="{75CEEFA8-9BD5-4A35-8C58-6FA21702567B}" type="pres">
      <dgm:prSet presAssocID="{C5098D25-EBB8-4318-B665-DFD0D5FAE07D}" presName="Name37" presStyleLbl="parChTrans1D3" presStyleIdx="2" presStyleCnt="13"/>
      <dgm:spPr/>
    </dgm:pt>
    <dgm:pt modelId="{F4793CCA-8D14-4CCB-8826-574329844A2C}" type="pres">
      <dgm:prSet presAssocID="{29A39FE6-B001-40AA-939F-3430C0090621}" presName="hierRoot2" presStyleCnt="0">
        <dgm:presLayoutVars>
          <dgm:hierBranch val="init"/>
        </dgm:presLayoutVars>
      </dgm:prSet>
      <dgm:spPr/>
    </dgm:pt>
    <dgm:pt modelId="{513294B9-1D30-494D-BE59-AF553F706BCF}" type="pres">
      <dgm:prSet presAssocID="{29A39FE6-B001-40AA-939F-3430C0090621}" presName="rootComposite" presStyleCnt="0"/>
      <dgm:spPr/>
    </dgm:pt>
    <dgm:pt modelId="{DAC91167-F134-491E-9406-9E32946895FD}" type="pres">
      <dgm:prSet presAssocID="{29A39FE6-B001-40AA-939F-3430C0090621}" presName="rootText" presStyleLbl="node3" presStyleIdx="2" presStyleCnt="13">
        <dgm:presLayoutVars>
          <dgm:chPref val="3"/>
        </dgm:presLayoutVars>
      </dgm:prSet>
      <dgm:spPr/>
    </dgm:pt>
    <dgm:pt modelId="{2B80B926-57C5-46D6-8ADF-54C92652D517}" type="pres">
      <dgm:prSet presAssocID="{29A39FE6-B001-40AA-939F-3430C0090621}" presName="rootConnector" presStyleLbl="node3" presStyleIdx="2" presStyleCnt="13"/>
      <dgm:spPr/>
    </dgm:pt>
    <dgm:pt modelId="{AE72C961-6101-4214-AF34-9BAFD953B09A}" type="pres">
      <dgm:prSet presAssocID="{29A39FE6-B001-40AA-939F-3430C0090621}" presName="hierChild4" presStyleCnt="0"/>
      <dgm:spPr/>
    </dgm:pt>
    <dgm:pt modelId="{40768F2A-2AC4-4CE5-B6C2-DF002420368E}" type="pres">
      <dgm:prSet presAssocID="{29A39FE6-B001-40AA-939F-3430C0090621}" presName="hierChild5" presStyleCnt="0"/>
      <dgm:spPr/>
    </dgm:pt>
    <dgm:pt modelId="{C2BD2D74-2997-46D5-8FF9-F3B9FBD724C0}" type="pres">
      <dgm:prSet presAssocID="{763DA0F9-8BCE-49F2-AEBA-234A9FCE11C4}" presName="hierChild5" presStyleCnt="0"/>
      <dgm:spPr/>
    </dgm:pt>
    <dgm:pt modelId="{EAEC9F22-C0B1-4A4D-BF89-431B143F4CE8}" type="pres">
      <dgm:prSet presAssocID="{B55ADF54-CEAD-4CF5-BE31-01AD8C7F77CA}" presName="Name37" presStyleLbl="parChTrans1D2" presStyleIdx="1" presStyleCnt="6"/>
      <dgm:spPr/>
    </dgm:pt>
    <dgm:pt modelId="{59FC34A2-CD33-4E2A-961F-64F6167F9D78}" type="pres">
      <dgm:prSet presAssocID="{64DED406-EBC8-4132-9D6A-2C45640D7837}" presName="hierRoot2" presStyleCnt="0">
        <dgm:presLayoutVars>
          <dgm:hierBranch val="init"/>
        </dgm:presLayoutVars>
      </dgm:prSet>
      <dgm:spPr/>
    </dgm:pt>
    <dgm:pt modelId="{F840F6D6-A71D-4164-BCED-11F4D08161FC}" type="pres">
      <dgm:prSet presAssocID="{64DED406-EBC8-4132-9D6A-2C45640D7837}" presName="rootComposite" presStyleCnt="0"/>
      <dgm:spPr/>
    </dgm:pt>
    <dgm:pt modelId="{7D4171A2-4DC3-4AA9-8036-870217A665B9}" type="pres">
      <dgm:prSet presAssocID="{64DED406-EBC8-4132-9D6A-2C45640D7837}" presName="rootText" presStyleLbl="node2" presStyleIdx="1" presStyleCnt="6">
        <dgm:presLayoutVars>
          <dgm:chPref val="3"/>
        </dgm:presLayoutVars>
      </dgm:prSet>
      <dgm:spPr/>
    </dgm:pt>
    <dgm:pt modelId="{DE08440F-7C1D-4600-82F1-86F9E5575FBF}" type="pres">
      <dgm:prSet presAssocID="{64DED406-EBC8-4132-9D6A-2C45640D7837}" presName="rootConnector" presStyleLbl="node2" presStyleIdx="1" presStyleCnt="6"/>
      <dgm:spPr/>
    </dgm:pt>
    <dgm:pt modelId="{4C969199-0031-42E7-A7D6-1A5BA95BCF47}" type="pres">
      <dgm:prSet presAssocID="{64DED406-EBC8-4132-9D6A-2C45640D7837}" presName="hierChild4" presStyleCnt="0"/>
      <dgm:spPr/>
    </dgm:pt>
    <dgm:pt modelId="{AAA0B3CC-F8A7-4867-8305-30B93966C4A7}" type="pres">
      <dgm:prSet presAssocID="{EB028F39-31A4-4D35-BC0A-62CC431B208B}" presName="Name37" presStyleLbl="parChTrans1D3" presStyleIdx="3" presStyleCnt="13"/>
      <dgm:spPr/>
    </dgm:pt>
    <dgm:pt modelId="{64A14663-BC54-4FC0-92BD-FAF7F6D35FFE}" type="pres">
      <dgm:prSet presAssocID="{0F25B194-C310-400E-8E48-D312FF16188F}" presName="hierRoot2" presStyleCnt="0">
        <dgm:presLayoutVars>
          <dgm:hierBranch val="init"/>
        </dgm:presLayoutVars>
      </dgm:prSet>
      <dgm:spPr/>
    </dgm:pt>
    <dgm:pt modelId="{32502414-AD70-44AA-9BCD-A29D26FF9DCA}" type="pres">
      <dgm:prSet presAssocID="{0F25B194-C310-400E-8E48-D312FF16188F}" presName="rootComposite" presStyleCnt="0"/>
      <dgm:spPr/>
    </dgm:pt>
    <dgm:pt modelId="{180E7280-AB80-4C04-8A6D-5FBAAA41F093}" type="pres">
      <dgm:prSet presAssocID="{0F25B194-C310-400E-8E48-D312FF16188F}" presName="rootText" presStyleLbl="node3" presStyleIdx="3" presStyleCnt="13">
        <dgm:presLayoutVars>
          <dgm:chPref val="3"/>
        </dgm:presLayoutVars>
      </dgm:prSet>
      <dgm:spPr/>
    </dgm:pt>
    <dgm:pt modelId="{10DDB648-64F2-475C-B7A4-01912EAE8563}" type="pres">
      <dgm:prSet presAssocID="{0F25B194-C310-400E-8E48-D312FF16188F}" presName="rootConnector" presStyleLbl="node3" presStyleIdx="3" presStyleCnt="13"/>
      <dgm:spPr/>
    </dgm:pt>
    <dgm:pt modelId="{E770B33E-D83D-445B-B1E4-BEAEBE47B00E}" type="pres">
      <dgm:prSet presAssocID="{0F25B194-C310-400E-8E48-D312FF16188F}" presName="hierChild4" presStyleCnt="0"/>
      <dgm:spPr/>
    </dgm:pt>
    <dgm:pt modelId="{75F89B1B-B63D-455A-86F4-79C6E0914209}" type="pres">
      <dgm:prSet presAssocID="{0F25B194-C310-400E-8E48-D312FF16188F}" presName="hierChild5" presStyleCnt="0"/>
      <dgm:spPr/>
    </dgm:pt>
    <dgm:pt modelId="{6CCF783A-D9BE-4C4A-9EFD-81BE9E510C1A}" type="pres">
      <dgm:prSet presAssocID="{753078F1-9CDF-47A7-9316-248B0AD8066E}" presName="Name37" presStyleLbl="parChTrans1D3" presStyleIdx="4" presStyleCnt="13"/>
      <dgm:spPr/>
    </dgm:pt>
    <dgm:pt modelId="{BEED9CF9-50D1-4AA2-98B8-5C5907BD8FE6}" type="pres">
      <dgm:prSet presAssocID="{5E5869A1-1349-4A76-8B97-3C8099DDEC6F}" presName="hierRoot2" presStyleCnt="0">
        <dgm:presLayoutVars>
          <dgm:hierBranch val="init"/>
        </dgm:presLayoutVars>
      </dgm:prSet>
      <dgm:spPr/>
    </dgm:pt>
    <dgm:pt modelId="{C2007CC2-ABA5-4885-A488-11452826C786}" type="pres">
      <dgm:prSet presAssocID="{5E5869A1-1349-4A76-8B97-3C8099DDEC6F}" presName="rootComposite" presStyleCnt="0"/>
      <dgm:spPr/>
    </dgm:pt>
    <dgm:pt modelId="{8181E3C8-0C61-4269-AE72-8F48C2A543E6}" type="pres">
      <dgm:prSet presAssocID="{5E5869A1-1349-4A76-8B97-3C8099DDEC6F}" presName="rootText" presStyleLbl="node3" presStyleIdx="4" presStyleCnt="13">
        <dgm:presLayoutVars>
          <dgm:chPref val="3"/>
        </dgm:presLayoutVars>
      </dgm:prSet>
      <dgm:spPr/>
    </dgm:pt>
    <dgm:pt modelId="{2AF14595-FE71-4807-8FD3-7E93FF5F717A}" type="pres">
      <dgm:prSet presAssocID="{5E5869A1-1349-4A76-8B97-3C8099DDEC6F}" presName="rootConnector" presStyleLbl="node3" presStyleIdx="4" presStyleCnt="13"/>
      <dgm:spPr/>
    </dgm:pt>
    <dgm:pt modelId="{5E600C55-20F8-45AC-9BAC-93CDB75336A4}" type="pres">
      <dgm:prSet presAssocID="{5E5869A1-1349-4A76-8B97-3C8099DDEC6F}" presName="hierChild4" presStyleCnt="0"/>
      <dgm:spPr/>
    </dgm:pt>
    <dgm:pt modelId="{60250113-A967-472D-B52B-EFC1928CC653}" type="pres">
      <dgm:prSet presAssocID="{5E5869A1-1349-4A76-8B97-3C8099DDEC6F}" presName="hierChild5" presStyleCnt="0"/>
      <dgm:spPr/>
    </dgm:pt>
    <dgm:pt modelId="{9AF48225-7B2B-464E-B99D-06C23FB3751C}" type="pres">
      <dgm:prSet presAssocID="{64DED406-EBC8-4132-9D6A-2C45640D7837}" presName="hierChild5" presStyleCnt="0"/>
      <dgm:spPr/>
    </dgm:pt>
    <dgm:pt modelId="{5C1F8494-673D-4F5B-B9BD-D27FB9FCFB89}" type="pres">
      <dgm:prSet presAssocID="{C87E7DA1-A09B-40FD-B6C9-C206D87212F4}" presName="Name37" presStyleLbl="parChTrans1D2" presStyleIdx="2" presStyleCnt="6"/>
      <dgm:spPr/>
    </dgm:pt>
    <dgm:pt modelId="{EBEB1DCA-031B-408E-AEA4-CD7B4A4641F3}" type="pres">
      <dgm:prSet presAssocID="{6C050ADD-1248-4726-B913-03D6AA2B16D0}" presName="hierRoot2" presStyleCnt="0">
        <dgm:presLayoutVars>
          <dgm:hierBranch val="init"/>
        </dgm:presLayoutVars>
      </dgm:prSet>
      <dgm:spPr/>
    </dgm:pt>
    <dgm:pt modelId="{B1E59757-AE81-4781-B9DE-B953C32EF54D}" type="pres">
      <dgm:prSet presAssocID="{6C050ADD-1248-4726-B913-03D6AA2B16D0}" presName="rootComposite" presStyleCnt="0"/>
      <dgm:spPr/>
    </dgm:pt>
    <dgm:pt modelId="{03A49FF1-B433-48B8-877E-8A0C5AE9519B}" type="pres">
      <dgm:prSet presAssocID="{6C050ADD-1248-4726-B913-03D6AA2B16D0}" presName="rootText" presStyleLbl="node2" presStyleIdx="2" presStyleCnt="6">
        <dgm:presLayoutVars>
          <dgm:chPref val="3"/>
        </dgm:presLayoutVars>
      </dgm:prSet>
      <dgm:spPr/>
    </dgm:pt>
    <dgm:pt modelId="{61E47740-787D-497A-8690-4245156EA110}" type="pres">
      <dgm:prSet presAssocID="{6C050ADD-1248-4726-B913-03D6AA2B16D0}" presName="rootConnector" presStyleLbl="node2" presStyleIdx="2" presStyleCnt="6"/>
      <dgm:spPr/>
    </dgm:pt>
    <dgm:pt modelId="{8AF849B2-90B5-4602-AA48-97C3369719D5}" type="pres">
      <dgm:prSet presAssocID="{6C050ADD-1248-4726-B913-03D6AA2B16D0}" presName="hierChild4" presStyleCnt="0"/>
      <dgm:spPr/>
    </dgm:pt>
    <dgm:pt modelId="{AFF2ED15-B951-4701-AACB-DA8C45E5AE10}" type="pres">
      <dgm:prSet presAssocID="{BD45C264-6C0D-4252-8C99-C49439B4864D}" presName="Name37" presStyleLbl="parChTrans1D3" presStyleIdx="5" presStyleCnt="13"/>
      <dgm:spPr/>
    </dgm:pt>
    <dgm:pt modelId="{5DF61F9E-3879-418C-B06C-574862EC2FC8}" type="pres">
      <dgm:prSet presAssocID="{8AEA4B8F-8031-432D-9D92-35A771F50788}" presName="hierRoot2" presStyleCnt="0">
        <dgm:presLayoutVars>
          <dgm:hierBranch val="init"/>
        </dgm:presLayoutVars>
      </dgm:prSet>
      <dgm:spPr/>
    </dgm:pt>
    <dgm:pt modelId="{36A63A85-904A-44A7-A74B-CBE7152B2E3B}" type="pres">
      <dgm:prSet presAssocID="{8AEA4B8F-8031-432D-9D92-35A771F50788}" presName="rootComposite" presStyleCnt="0"/>
      <dgm:spPr/>
    </dgm:pt>
    <dgm:pt modelId="{30736FF4-A0B9-4C03-A9DE-6B348FE33F04}" type="pres">
      <dgm:prSet presAssocID="{8AEA4B8F-8031-432D-9D92-35A771F50788}" presName="rootText" presStyleLbl="node3" presStyleIdx="5" presStyleCnt="13">
        <dgm:presLayoutVars>
          <dgm:chPref val="3"/>
        </dgm:presLayoutVars>
      </dgm:prSet>
      <dgm:spPr/>
    </dgm:pt>
    <dgm:pt modelId="{683B67ED-DC7B-4388-88B9-9F92942C3A0C}" type="pres">
      <dgm:prSet presAssocID="{8AEA4B8F-8031-432D-9D92-35A771F50788}" presName="rootConnector" presStyleLbl="node3" presStyleIdx="5" presStyleCnt="13"/>
      <dgm:spPr/>
    </dgm:pt>
    <dgm:pt modelId="{C3E6F287-EC2A-49E3-9357-C9A6FDAB2313}" type="pres">
      <dgm:prSet presAssocID="{8AEA4B8F-8031-432D-9D92-35A771F50788}" presName="hierChild4" presStyleCnt="0"/>
      <dgm:spPr/>
    </dgm:pt>
    <dgm:pt modelId="{7F263ABD-050A-411C-B78A-2338ADF117F2}" type="pres">
      <dgm:prSet presAssocID="{8AEA4B8F-8031-432D-9D92-35A771F50788}" presName="hierChild5" presStyleCnt="0"/>
      <dgm:spPr/>
    </dgm:pt>
    <dgm:pt modelId="{294BBE84-5515-4F0A-9898-F4A485E8FD6D}" type="pres">
      <dgm:prSet presAssocID="{A9ECD53F-DD83-47F6-A4C3-DEA257EBAEAA}" presName="Name37" presStyleLbl="parChTrans1D3" presStyleIdx="6" presStyleCnt="13"/>
      <dgm:spPr/>
    </dgm:pt>
    <dgm:pt modelId="{E5EAEAE4-746F-4D10-9230-BAA7596C19C5}" type="pres">
      <dgm:prSet presAssocID="{F798A234-C124-4174-B8BB-04EE136A503E}" presName="hierRoot2" presStyleCnt="0">
        <dgm:presLayoutVars>
          <dgm:hierBranch val="init"/>
        </dgm:presLayoutVars>
      </dgm:prSet>
      <dgm:spPr/>
    </dgm:pt>
    <dgm:pt modelId="{BFF90AD6-33FB-4497-AEE3-8B86DEC7E8AC}" type="pres">
      <dgm:prSet presAssocID="{F798A234-C124-4174-B8BB-04EE136A503E}" presName="rootComposite" presStyleCnt="0"/>
      <dgm:spPr/>
    </dgm:pt>
    <dgm:pt modelId="{99979244-D8BE-4B32-9551-8ABDD0E6188E}" type="pres">
      <dgm:prSet presAssocID="{F798A234-C124-4174-B8BB-04EE136A503E}" presName="rootText" presStyleLbl="node3" presStyleIdx="6" presStyleCnt="13">
        <dgm:presLayoutVars>
          <dgm:chPref val="3"/>
        </dgm:presLayoutVars>
      </dgm:prSet>
      <dgm:spPr/>
    </dgm:pt>
    <dgm:pt modelId="{7E7F05A3-330B-4830-B008-7F104A4048A8}" type="pres">
      <dgm:prSet presAssocID="{F798A234-C124-4174-B8BB-04EE136A503E}" presName="rootConnector" presStyleLbl="node3" presStyleIdx="6" presStyleCnt="13"/>
      <dgm:spPr/>
    </dgm:pt>
    <dgm:pt modelId="{3E829277-7A24-48B9-935E-3BBFA1D0CD9B}" type="pres">
      <dgm:prSet presAssocID="{F798A234-C124-4174-B8BB-04EE136A503E}" presName="hierChild4" presStyleCnt="0"/>
      <dgm:spPr/>
    </dgm:pt>
    <dgm:pt modelId="{2E8E9CA0-B347-4810-BD24-95AC7A94B030}" type="pres">
      <dgm:prSet presAssocID="{79B93889-4BB5-41B8-A9FB-0F7A937CE93B}" presName="Name37" presStyleLbl="parChTrans1D4" presStyleIdx="0" presStyleCnt="4"/>
      <dgm:spPr/>
    </dgm:pt>
    <dgm:pt modelId="{F19E42DE-BBA3-4B64-94FC-E91EC7281969}" type="pres">
      <dgm:prSet presAssocID="{93902FDF-B683-4981-922D-EEF89A62E9F4}" presName="hierRoot2" presStyleCnt="0">
        <dgm:presLayoutVars>
          <dgm:hierBranch val="init"/>
        </dgm:presLayoutVars>
      </dgm:prSet>
      <dgm:spPr/>
    </dgm:pt>
    <dgm:pt modelId="{6206F778-2809-4583-9C8E-0C7CD3E642F6}" type="pres">
      <dgm:prSet presAssocID="{93902FDF-B683-4981-922D-EEF89A62E9F4}" presName="rootComposite" presStyleCnt="0"/>
      <dgm:spPr/>
    </dgm:pt>
    <dgm:pt modelId="{0822368F-777A-4969-97AD-3099EF51606B}" type="pres">
      <dgm:prSet presAssocID="{93902FDF-B683-4981-922D-EEF89A62E9F4}" presName="rootText" presStyleLbl="node4" presStyleIdx="0" presStyleCnt="4">
        <dgm:presLayoutVars>
          <dgm:chPref val="3"/>
        </dgm:presLayoutVars>
      </dgm:prSet>
      <dgm:spPr/>
    </dgm:pt>
    <dgm:pt modelId="{B483040E-629A-4645-B4D3-62685F5B5152}" type="pres">
      <dgm:prSet presAssocID="{93902FDF-B683-4981-922D-EEF89A62E9F4}" presName="rootConnector" presStyleLbl="node4" presStyleIdx="0" presStyleCnt="4"/>
      <dgm:spPr/>
    </dgm:pt>
    <dgm:pt modelId="{172166C0-D4DD-4B5C-B4F9-D5125C465325}" type="pres">
      <dgm:prSet presAssocID="{93902FDF-B683-4981-922D-EEF89A62E9F4}" presName="hierChild4" presStyleCnt="0"/>
      <dgm:spPr/>
    </dgm:pt>
    <dgm:pt modelId="{E54A9C33-0C35-4095-A63C-A81B7AAEC7A6}" type="pres">
      <dgm:prSet presAssocID="{93902FDF-B683-4981-922D-EEF89A62E9F4}" presName="hierChild5" presStyleCnt="0"/>
      <dgm:spPr/>
    </dgm:pt>
    <dgm:pt modelId="{3C926194-E971-4FC6-AB91-92B6B2309123}" type="pres">
      <dgm:prSet presAssocID="{5C10CF7F-50C6-4593-9D54-5DC61B04E268}" presName="Name37" presStyleLbl="parChTrans1D4" presStyleIdx="1" presStyleCnt="4"/>
      <dgm:spPr/>
    </dgm:pt>
    <dgm:pt modelId="{D8A40F52-76DF-408C-9EC8-8021C550C8DB}" type="pres">
      <dgm:prSet presAssocID="{254FA3C2-0C05-4EE6-BC48-5D0E8A4A0D0D}" presName="hierRoot2" presStyleCnt="0">
        <dgm:presLayoutVars>
          <dgm:hierBranch val="init"/>
        </dgm:presLayoutVars>
      </dgm:prSet>
      <dgm:spPr/>
    </dgm:pt>
    <dgm:pt modelId="{FA94D74C-B3BD-45DF-B658-DC0FCAED487F}" type="pres">
      <dgm:prSet presAssocID="{254FA3C2-0C05-4EE6-BC48-5D0E8A4A0D0D}" presName="rootComposite" presStyleCnt="0"/>
      <dgm:spPr/>
    </dgm:pt>
    <dgm:pt modelId="{6104B10D-3BBE-437E-B447-A75D97EF1B9F}" type="pres">
      <dgm:prSet presAssocID="{254FA3C2-0C05-4EE6-BC48-5D0E8A4A0D0D}" presName="rootText" presStyleLbl="node4" presStyleIdx="1" presStyleCnt="4">
        <dgm:presLayoutVars>
          <dgm:chPref val="3"/>
        </dgm:presLayoutVars>
      </dgm:prSet>
      <dgm:spPr/>
    </dgm:pt>
    <dgm:pt modelId="{1E619606-C5FF-4600-A6BD-6E852B836CFA}" type="pres">
      <dgm:prSet presAssocID="{254FA3C2-0C05-4EE6-BC48-5D0E8A4A0D0D}" presName="rootConnector" presStyleLbl="node4" presStyleIdx="1" presStyleCnt="4"/>
      <dgm:spPr/>
    </dgm:pt>
    <dgm:pt modelId="{4E02CDD8-20C3-4342-9B4F-79577DE9CE0A}" type="pres">
      <dgm:prSet presAssocID="{254FA3C2-0C05-4EE6-BC48-5D0E8A4A0D0D}" presName="hierChild4" presStyleCnt="0"/>
      <dgm:spPr/>
    </dgm:pt>
    <dgm:pt modelId="{C9DCABD3-05B7-42BE-BF5E-887095BE394C}" type="pres">
      <dgm:prSet presAssocID="{254FA3C2-0C05-4EE6-BC48-5D0E8A4A0D0D}" presName="hierChild5" presStyleCnt="0"/>
      <dgm:spPr/>
    </dgm:pt>
    <dgm:pt modelId="{B94B564F-2F48-422F-A9A2-97FE76E6D29A}" type="pres">
      <dgm:prSet presAssocID="{F798A234-C124-4174-B8BB-04EE136A503E}" presName="hierChild5" presStyleCnt="0"/>
      <dgm:spPr/>
    </dgm:pt>
    <dgm:pt modelId="{3E7143E7-FC01-446F-9A01-014E6AEA8F62}" type="pres">
      <dgm:prSet presAssocID="{6C050ADD-1248-4726-B913-03D6AA2B16D0}" presName="hierChild5" presStyleCnt="0"/>
      <dgm:spPr/>
    </dgm:pt>
    <dgm:pt modelId="{3AFAFEB9-320F-4CE8-84CF-8D34A496C173}" type="pres">
      <dgm:prSet presAssocID="{CDC3CB55-7A70-4DB0-AF86-8B57DD970F8F}" presName="Name37" presStyleLbl="parChTrans1D2" presStyleIdx="3" presStyleCnt="6"/>
      <dgm:spPr/>
    </dgm:pt>
    <dgm:pt modelId="{800CE6A0-4EB5-452D-8516-380C3386B4F4}" type="pres">
      <dgm:prSet presAssocID="{443CA41B-4498-460B-AFC4-1B36FB9A2E4C}" presName="hierRoot2" presStyleCnt="0">
        <dgm:presLayoutVars>
          <dgm:hierBranch val="init"/>
        </dgm:presLayoutVars>
      </dgm:prSet>
      <dgm:spPr/>
    </dgm:pt>
    <dgm:pt modelId="{DD78FDE3-0E87-4744-8F35-776E48C90E08}" type="pres">
      <dgm:prSet presAssocID="{443CA41B-4498-460B-AFC4-1B36FB9A2E4C}" presName="rootComposite" presStyleCnt="0"/>
      <dgm:spPr/>
    </dgm:pt>
    <dgm:pt modelId="{65791851-04E8-4D88-B1E1-7CE5E957C5D2}" type="pres">
      <dgm:prSet presAssocID="{443CA41B-4498-460B-AFC4-1B36FB9A2E4C}" presName="rootText" presStyleLbl="node2" presStyleIdx="3" presStyleCnt="6">
        <dgm:presLayoutVars>
          <dgm:chPref val="3"/>
        </dgm:presLayoutVars>
      </dgm:prSet>
      <dgm:spPr/>
    </dgm:pt>
    <dgm:pt modelId="{765AD062-F3F4-4D45-B06B-EC8ACA7CAD13}" type="pres">
      <dgm:prSet presAssocID="{443CA41B-4498-460B-AFC4-1B36FB9A2E4C}" presName="rootConnector" presStyleLbl="node2" presStyleIdx="3" presStyleCnt="6"/>
      <dgm:spPr/>
    </dgm:pt>
    <dgm:pt modelId="{B9F3806D-EBBE-457A-B03A-F4452672F77E}" type="pres">
      <dgm:prSet presAssocID="{443CA41B-4498-460B-AFC4-1B36FB9A2E4C}" presName="hierChild4" presStyleCnt="0"/>
      <dgm:spPr/>
    </dgm:pt>
    <dgm:pt modelId="{2387E783-0E8F-4533-9E5A-826050D5CA36}" type="pres">
      <dgm:prSet presAssocID="{1C37734D-7F03-4618-ABDF-7E8B02701692}" presName="Name37" presStyleLbl="parChTrans1D3" presStyleIdx="7" presStyleCnt="13"/>
      <dgm:spPr/>
    </dgm:pt>
    <dgm:pt modelId="{0F420949-6E82-4521-B1AC-F83299262248}" type="pres">
      <dgm:prSet presAssocID="{73B94EBE-4C14-42FD-8415-5BADF794DC7F}" presName="hierRoot2" presStyleCnt="0">
        <dgm:presLayoutVars>
          <dgm:hierBranch val="init"/>
        </dgm:presLayoutVars>
      </dgm:prSet>
      <dgm:spPr/>
    </dgm:pt>
    <dgm:pt modelId="{BB223770-651D-4F22-BF4A-F359FD887839}" type="pres">
      <dgm:prSet presAssocID="{73B94EBE-4C14-42FD-8415-5BADF794DC7F}" presName="rootComposite" presStyleCnt="0"/>
      <dgm:spPr/>
    </dgm:pt>
    <dgm:pt modelId="{136299D6-83FB-43A2-828F-7FECACF3815D}" type="pres">
      <dgm:prSet presAssocID="{73B94EBE-4C14-42FD-8415-5BADF794DC7F}" presName="rootText" presStyleLbl="node3" presStyleIdx="7" presStyleCnt="13">
        <dgm:presLayoutVars>
          <dgm:chPref val="3"/>
        </dgm:presLayoutVars>
      </dgm:prSet>
      <dgm:spPr/>
    </dgm:pt>
    <dgm:pt modelId="{E332B0EF-B304-410B-81D9-044EB1D18043}" type="pres">
      <dgm:prSet presAssocID="{73B94EBE-4C14-42FD-8415-5BADF794DC7F}" presName="rootConnector" presStyleLbl="node3" presStyleIdx="7" presStyleCnt="13"/>
      <dgm:spPr/>
    </dgm:pt>
    <dgm:pt modelId="{26BF7454-97FB-4D99-A943-3E90BE61FF16}" type="pres">
      <dgm:prSet presAssocID="{73B94EBE-4C14-42FD-8415-5BADF794DC7F}" presName="hierChild4" presStyleCnt="0"/>
      <dgm:spPr/>
    </dgm:pt>
    <dgm:pt modelId="{3BFB0D4E-1A34-4936-8548-9E867A5EDF42}" type="pres">
      <dgm:prSet presAssocID="{73B94EBE-4C14-42FD-8415-5BADF794DC7F}" presName="hierChild5" presStyleCnt="0"/>
      <dgm:spPr/>
    </dgm:pt>
    <dgm:pt modelId="{FC83A961-9F74-470B-B699-4C7D5987CA26}" type="pres">
      <dgm:prSet presAssocID="{881ED1A4-C898-4483-98E1-64DE1557E8D0}" presName="Name37" presStyleLbl="parChTrans1D3" presStyleIdx="8" presStyleCnt="13"/>
      <dgm:spPr/>
    </dgm:pt>
    <dgm:pt modelId="{699E424C-1F84-4CBA-9BD2-EDF0238BC89C}" type="pres">
      <dgm:prSet presAssocID="{26A8AE5D-EF08-460E-A4B9-C7C26A35B0F0}" presName="hierRoot2" presStyleCnt="0">
        <dgm:presLayoutVars>
          <dgm:hierBranch val="init"/>
        </dgm:presLayoutVars>
      </dgm:prSet>
      <dgm:spPr/>
    </dgm:pt>
    <dgm:pt modelId="{4C1DC5D8-47F0-413E-B254-2EB0F08DC262}" type="pres">
      <dgm:prSet presAssocID="{26A8AE5D-EF08-460E-A4B9-C7C26A35B0F0}" presName="rootComposite" presStyleCnt="0"/>
      <dgm:spPr/>
    </dgm:pt>
    <dgm:pt modelId="{6AA8FB1B-E61E-4FAC-8C13-A4D0F4812C84}" type="pres">
      <dgm:prSet presAssocID="{26A8AE5D-EF08-460E-A4B9-C7C26A35B0F0}" presName="rootText" presStyleLbl="node3" presStyleIdx="8" presStyleCnt="13">
        <dgm:presLayoutVars>
          <dgm:chPref val="3"/>
        </dgm:presLayoutVars>
      </dgm:prSet>
      <dgm:spPr/>
    </dgm:pt>
    <dgm:pt modelId="{43C09BDF-8D62-4E2F-B56E-5A3ECB8D1D2F}" type="pres">
      <dgm:prSet presAssocID="{26A8AE5D-EF08-460E-A4B9-C7C26A35B0F0}" presName="rootConnector" presStyleLbl="node3" presStyleIdx="8" presStyleCnt="13"/>
      <dgm:spPr/>
    </dgm:pt>
    <dgm:pt modelId="{7045BDD8-7957-461E-BF47-689F32757037}" type="pres">
      <dgm:prSet presAssocID="{26A8AE5D-EF08-460E-A4B9-C7C26A35B0F0}" presName="hierChild4" presStyleCnt="0"/>
      <dgm:spPr/>
    </dgm:pt>
    <dgm:pt modelId="{BD5BD1BC-92E3-466E-A98B-ADE72A9194BF}" type="pres">
      <dgm:prSet presAssocID="{26A8AE5D-EF08-460E-A4B9-C7C26A35B0F0}" presName="hierChild5" presStyleCnt="0"/>
      <dgm:spPr/>
    </dgm:pt>
    <dgm:pt modelId="{08DEDFC2-891E-464D-8F8A-4B4BE52BFCA0}" type="pres">
      <dgm:prSet presAssocID="{443CA41B-4498-460B-AFC4-1B36FB9A2E4C}" presName="hierChild5" presStyleCnt="0"/>
      <dgm:spPr/>
    </dgm:pt>
    <dgm:pt modelId="{115E6BB9-89D2-4087-91C7-A8CCECA90F04}" type="pres">
      <dgm:prSet presAssocID="{604411B1-9D7D-49F8-A700-D4624F9B0870}" presName="Name37" presStyleLbl="parChTrans1D2" presStyleIdx="4" presStyleCnt="6"/>
      <dgm:spPr/>
    </dgm:pt>
    <dgm:pt modelId="{35405820-824F-4A68-983A-CBE680DD828C}" type="pres">
      <dgm:prSet presAssocID="{E6D7E40B-3CE3-498A-848E-95591756D64D}" presName="hierRoot2" presStyleCnt="0">
        <dgm:presLayoutVars>
          <dgm:hierBranch val="init"/>
        </dgm:presLayoutVars>
      </dgm:prSet>
      <dgm:spPr/>
    </dgm:pt>
    <dgm:pt modelId="{0A49DBAD-4B25-41CD-B644-DDC52E34E2E6}" type="pres">
      <dgm:prSet presAssocID="{E6D7E40B-3CE3-498A-848E-95591756D64D}" presName="rootComposite" presStyleCnt="0"/>
      <dgm:spPr/>
    </dgm:pt>
    <dgm:pt modelId="{26E88719-EF41-4543-A117-97B54AC82E51}" type="pres">
      <dgm:prSet presAssocID="{E6D7E40B-3CE3-498A-848E-95591756D64D}" presName="rootText" presStyleLbl="node2" presStyleIdx="4" presStyleCnt="6">
        <dgm:presLayoutVars>
          <dgm:chPref val="3"/>
        </dgm:presLayoutVars>
      </dgm:prSet>
      <dgm:spPr/>
    </dgm:pt>
    <dgm:pt modelId="{7CE05FA9-07AA-4468-A1B6-F06AD5597563}" type="pres">
      <dgm:prSet presAssocID="{E6D7E40B-3CE3-498A-848E-95591756D64D}" presName="rootConnector" presStyleLbl="node2" presStyleIdx="4" presStyleCnt="6"/>
      <dgm:spPr/>
    </dgm:pt>
    <dgm:pt modelId="{6A0E8BEE-1B50-4E8B-A0F1-103BD7F31A5D}" type="pres">
      <dgm:prSet presAssocID="{E6D7E40B-3CE3-498A-848E-95591756D64D}" presName="hierChild4" presStyleCnt="0"/>
      <dgm:spPr/>
    </dgm:pt>
    <dgm:pt modelId="{E9F67066-3BA7-4728-90D1-28B27CBC9601}" type="pres">
      <dgm:prSet presAssocID="{EB16B30D-5074-456F-981F-06ABC83940D0}" presName="Name37" presStyleLbl="parChTrans1D3" presStyleIdx="9" presStyleCnt="13"/>
      <dgm:spPr/>
    </dgm:pt>
    <dgm:pt modelId="{A30E671C-1600-4461-AEB8-09494A3669FA}" type="pres">
      <dgm:prSet presAssocID="{1B4AF76B-E556-461E-A156-A18BD10396E6}" presName="hierRoot2" presStyleCnt="0">
        <dgm:presLayoutVars>
          <dgm:hierBranch val="init"/>
        </dgm:presLayoutVars>
      </dgm:prSet>
      <dgm:spPr/>
    </dgm:pt>
    <dgm:pt modelId="{110A4460-F5E9-4BA4-9BED-3C95A8CC55DD}" type="pres">
      <dgm:prSet presAssocID="{1B4AF76B-E556-461E-A156-A18BD10396E6}" presName="rootComposite" presStyleCnt="0"/>
      <dgm:spPr/>
    </dgm:pt>
    <dgm:pt modelId="{8BB13776-656C-4825-A57B-429D3B6027B7}" type="pres">
      <dgm:prSet presAssocID="{1B4AF76B-E556-461E-A156-A18BD10396E6}" presName="rootText" presStyleLbl="node3" presStyleIdx="9" presStyleCnt="13">
        <dgm:presLayoutVars>
          <dgm:chPref val="3"/>
        </dgm:presLayoutVars>
      </dgm:prSet>
      <dgm:spPr/>
    </dgm:pt>
    <dgm:pt modelId="{D676EE9A-E913-4D9E-8646-1CB8E3BB2633}" type="pres">
      <dgm:prSet presAssocID="{1B4AF76B-E556-461E-A156-A18BD10396E6}" presName="rootConnector" presStyleLbl="node3" presStyleIdx="9" presStyleCnt="13"/>
      <dgm:spPr/>
    </dgm:pt>
    <dgm:pt modelId="{EAC89B4B-850E-4D0C-B8D8-4F6E3EA6D872}" type="pres">
      <dgm:prSet presAssocID="{1B4AF76B-E556-461E-A156-A18BD10396E6}" presName="hierChild4" presStyleCnt="0"/>
      <dgm:spPr/>
    </dgm:pt>
    <dgm:pt modelId="{22B87275-0003-4C81-A2D0-74CBA7B8FF38}" type="pres">
      <dgm:prSet presAssocID="{76CD4653-C79A-4E92-97FA-963C2684B4C1}" presName="Name37" presStyleLbl="parChTrans1D4" presStyleIdx="2" presStyleCnt="4"/>
      <dgm:spPr/>
    </dgm:pt>
    <dgm:pt modelId="{B742556A-89FF-4CAC-9C8E-495F96ED0A75}" type="pres">
      <dgm:prSet presAssocID="{313B2F24-169A-4D62-A18F-547D8A1A127C}" presName="hierRoot2" presStyleCnt="0">
        <dgm:presLayoutVars>
          <dgm:hierBranch val="init"/>
        </dgm:presLayoutVars>
      </dgm:prSet>
      <dgm:spPr/>
    </dgm:pt>
    <dgm:pt modelId="{BD9945D5-F9F3-4FF1-AD3B-578EEF631F8B}" type="pres">
      <dgm:prSet presAssocID="{313B2F24-169A-4D62-A18F-547D8A1A127C}" presName="rootComposite" presStyleCnt="0"/>
      <dgm:spPr/>
    </dgm:pt>
    <dgm:pt modelId="{E46CE24F-3921-4161-ADFD-33F185914B46}" type="pres">
      <dgm:prSet presAssocID="{313B2F24-169A-4D62-A18F-547D8A1A127C}" presName="rootText" presStyleLbl="node4" presStyleIdx="2" presStyleCnt="4">
        <dgm:presLayoutVars>
          <dgm:chPref val="3"/>
        </dgm:presLayoutVars>
      </dgm:prSet>
      <dgm:spPr/>
    </dgm:pt>
    <dgm:pt modelId="{AB164AFD-944D-424C-A357-29B39E908AF4}" type="pres">
      <dgm:prSet presAssocID="{313B2F24-169A-4D62-A18F-547D8A1A127C}" presName="rootConnector" presStyleLbl="node4" presStyleIdx="2" presStyleCnt="4"/>
      <dgm:spPr/>
    </dgm:pt>
    <dgm:pt modelId="{5C97DA12-72B4-41E3-A65B-AE9642724551}" type="pres">
      <dgm:prSet presAssocID="{313B2F24-169A-4D62-A18F-547D8A1A127C}" presName="hierChild4" presStyleCnt="0"/>
      <dgm:spPr/>
    </dgm:pt>
    <dgm:pt modelId="{34B48B25-BBDD-4D36-8FC2-D08DEF6FFB2D}" type="pres">
      <dgm:prSet presAssocID="{313B2F24-169A-4D62-A18F-547D8A1A127C}" presName="hierChild5" presStyleCnt="0"/>
      <dgm:spPr/>
    </dgm:pt>
    <dgm:pt modelId="{B48C7BBF-ACC5-4DFB-87D7-4D694E563237}" type="pres">
      <dgm:prSet presAssocID="{9F338DBE-F6C0-48BD-89DF-3E66009D6D4A}" presName="Name37" presStyleLbl="parChTrans1D4" presStyleIdx="3" presStyleCnt="4"/>
      <dgm:spPr/>
    </dgm:pt>
    <dgm:pt modelId="{8D98F250-0C9A-47A0-A112-9E9CDCC33250}" type="pres">
      <dgm:prSet presAssocID="{4892C167-8F58-4A6D-B1C2-070CB25071B5}" presName="hierRoot2" presStyleCnt="0">
        <dgm:presLayoutVars>
          <dgm:hierBranch val="init"/>
        </dgm:presLayoutVars>
      </dgm:prSet>
      <dgm:spPr/>
    </dgm:pt>
    <dgm:pt modelId="{ADC54820-0B22-4FCB-8D47-9E883ED8C506}" type="pres">
      <dgm:prSet presAssocID="{4892C167-8F58-4A6D-B1C2-070CB25071B5}" presName="rootComposite" presStyleCnt="0"/>
      <dgm:spPr/>
    </dgm:pt>
    <dgm:pt modelId="{4648B52F-D343-4F58-8461-94F19A96F36B}" type="pres">
      <dgm:prSet presAssocID="{4892C167-8F58-4A6D-B1C2-070CB25071B5}" presName="rootText" presStyleLbl="node4" presStyleIdx="3" presStyleCnt="4">
        <dgm:presLayoutVars>
          <dgm:chPref val="3"/>
        </dgm:presLayoutVars>
      </dgm:prSet>
      <dgm:spPr/>
    </dgm:pt>
    <dgm:pt modelId="{05C5D255-9352-4ED4-B685-176302DAE2E1}" type="pres">
      <dgm:prSet presAssocID="{4892C167-8F58-4A6D-B1C2-070CB25071B5}" presName="rootConnector" presStyleLbl="node4" presStyleIdx="3" presStyleCnt="4"/>
      <dgm:spPr/>
    </dgm:pt>
    <dgm:pt modelId="{2F53D882-67BA-4F3D-AFCC-243C300F9537}" type="pres">
      <dgm:prSet presAssocID="{4892C167-8F58-4A6D-B1C2-070CB25071B5}" presName="hierChild4" presStyleCnt="0"/>
      <dgm:spPr/>
    </dgm:pt>
    <dgm:pt modelId="{4923FAD5-29CF-4A3E-8D99-07C5D79D207B}" type="pres">
      <dgm:prSet presAssocID="{4892C167-8F58-4A6D-B1C2-070CB25071B5}" presName="hierChild5" presStyleCnt="0"/>
      <dgm:spPr/>
    </dgm:pt>
    <dgm:pt modelId="{70240744-FB0E-49FF-B11A-CE755E857AE2}" type="pres">
      <dgm:prSet presAssocID="{1B4AF76B-E556-461E-A156-A18BD10396E6}" presName="hierChild5" presStyleCnt="0"/>
      <dgm:spPr/>
    </dgm:pt>
    <dgm:pt modelId="{18FA380C-ECF6-45DD-8897-C2345DF7DF7F}" type="pres">
      <dgm:prSet presAssocID="{C9510D49-DAC5-4988-95B2-32BE8547221B}" presName="Name37" presStyleLbl="parChTrans1D3" presStyleIdx="10" presStyleCnt="13"/>
      <dgm:spPr/>
    </dgm:pt>
    <dgm:pt modelId="{EBC6A609-1F4F-4873-8E63-7B566EC20042}" type="pres">
      <dgm:prSet presAssocID="{2259DAF8-7A42-4F93-98AC-5CF0D08FA125}" presName="hierRoot2" presStyleCnt="0">
        <dgm:presLayoutVars>
          <dgm:hierBranch val="init"/>
        </dgm:presLayoutVars>
      </dgm:prSet>
      <dgm:spPr/>
    </dgm:pt>
    <dgm:pt modelId="{C85D0DDF-68BD-4B3C-84FD-1078EB444A25}" type="pres">
      <dgm:prSet presAssocID="{2259DAF8-7A42-4F93-98AC-5CF0D08FA125}" presName="rootComposite" presStyleCnt="0"/>
      <dgm:spPr/>
    </dgm:pt>
    <dgm:pt modelId="{95287AFB-35DB-40DA-ABE2-25F1301CFC90}" type="pres">
      <dgm:prSet presAssocID="{2259DAF8-7A42-4F93-98AC-5CF0D08FA125}" presName="rootText" presStyleLbl="node3" presStyleIdx="10" presStyleCnt="13">
        <dgm:presLayoutVars>
          <dgm:chPref val="3"/>
        </dgm:presLayoutVars>
      </dgm:prSet>
      <dgm:spPr/>
    </dgm:pt>
    <dgm:pt modelId="{E9120A9C-2C80-41B8-9C6D-91EB57B08CA7}" type="pres">
      <dgm:prSet presAssocID="{2259DAF8-7A42-4F93-98AC-5CF0D08FA125}" presName="rootConnector" presStyleLbl="node3" presStyleIdx="10" presStyleCnt="13"/>
      <dgm:spPr/>
    </dgm:pt>
    <dgm:pt modelId="{EAC8FDC2-427E-48FD-91D9-B31B7CEDC803}" type="pres">
      <dgm:prSet presAssocID="{2259DAF8-7A42-4F93-98AC-5CF0D08FA125}" presName="hierChild4" presStyleCnt="0"/>
      <dgm:spPr/>
    </dgm:pt>
    <dgm:pt modelId="{8FC8272A-6B35-4142-AD49-9987F9CC8836}" type="pres">
      <dgm:prSet presAssocID="{2259DAF8-7A42-4F93-98AC-5CF0D08FA125}" presName="hierChild5" presStyleCnt="0"/>
      <dgm:spPr/>
    </dgm:pt>
    <dgm:pt modelId="{AB1B02D3-992D-4222-AE94-DAA0986DD538}" type="pres">
      <dgm:prSet presAssocID="{E6D7E40B-3CE3-498A-848E-95591756D64D}" presName="hierChild5" presStyleCnt="0"/>
      <dgm:spPr/>
    </dgm:pt>
    <dgm:pt modelId="{EB08CABF-AAF2-46E7-BB40-80C5BEE72BA6}" type="pres">
      <dgm:prSet presAssocID="{27E24AF3-39FF-4CFE-B6DE-98948E0BC844}" presName="Name37" presStyleLbl="parChTrans1D2" presStyleIdx="5" presStyleCnt="6"/>
      <dgm:spPr/>
    </dgm:pt>
    <dgm:pt modelId="{A3847E31-5E90-4EF4-AAC3-B0CF67DCED1D}" type="pres">
      <dgm:prSet presAssocID="{AE8857D9-EF4C-4546-B6C2-3E22DC8AF7ED}" presName="hierRoot2" presStyleCnt="0">
        <dgm:presLayoutVars>
          <dgm:hierBranch val="init"/>
        </dgm:presLayoutVars>
      </dgm:prSet>
      <dgm:spPr/>
    </dgm:pt>
    <dgm:pt modelId="{4BB57563-F332-414C-91D2-D3660FB66655}" type="pres">
      <dgm:prSet presAssocID="{AE8857D9-EF4C-4546-B6C2-3E22DC8AF7ED}" presName="rootComposite" presStyleCnt="0"/>
      <dgm:spPr/>
    </dgm:pt>
    <dgm:pt modelId="{6CCA1D10-5DDC-41BB-B914-4199E3FD286A}" type="pres">
      <dgm:prSet presAssocID="{AE8857D9-EF4C-4546-B6C2-3E22DC8AF7ED}" presName="rootText" presStyleLbl="node2" presStyleIdx="5" presStyleCnt="6">
        <dgm:presLayoutVars>
          <dgm:chPref val="3"/>
        </dgm:presLayoutVars>
      </dgm:prSet>
      <dgm:spPr/>
    </dgm:pt>
    <dgm:pt modelId="{1086651C-0368-4F96-8908-89ED10DD0AB9}" type="pres">
      <dgm:prSet presAssocID="{AE8857D9-EF4C-4546-B6C2-3E22DC8AF7ED}" presName="rootConnector" presStyleLbl="node2" presStyleIdx="5" presStyleCnt="6"/>
      <dgm:spPr/>
    </dgm:pt>
    <dgm:pt modelId="{DE4A06D4-A02D-4998-9654-F078EE55E0C8}" type="pres">
      <dgm:prSet presAssocID="{AE8857D9-EF4C-4546-B6C2-3E22DC8AF7ED}" presName="hierChild4" presStyleCnt="0"/>
      <dgm:spPr/>
    </dgm:pt>
    <dgm:pt modelId="{309686BF-6B01-4389-A108-5B032B329716}" type="pres">
      <dgm:prSet presAssocID="{8ACBA576-49E3-4FA4-AB71-D28B26F5628A}" presName="Name37" presStyleLbl="parChTrans1D3" presStyleIdx="11" presStyleCnt="13"/>
      <dgm:spPr/>
    </dgm:pt>
    <dgm:pt modelId="{11ED869E-627A-4815-98A6-465BA9555234}" type="pres">
      <dgm:prSet presAssocID="{7DD0BF3E-1792-4618-B578-A70566C1C0C2}" presName="hierRoot2" presStyleCnt="0">
        <dgm:presLayoutVars>
          <dgm:hierBranch val="init"/>
        </dgm:presLayoutVars>
      </dgm:prSet>
      <dgm:spPr/>
    </dgm:pt>
    <dgm:pt modelId="{7B145D7E-3741-4792-9905-F6CE24351BBB}" type="pres">
      <dgm:prSet presAssocID="{7DD0BF3E-1792-4618-B578-A70566C1C0C2}" presName="rootComposite" presStyleCnt="0"/>
      <dgm:spPr/>
    </dgm:pt>
    <dgm:pt modelId="{968D61DA-2616-4DFF-882A-8466879C19B8}" type="pres">
      <dgm:prSet presAssocID="{7DD0BF3E-1792-4618-B578-A70566C1C0C2}" presName="rootText" presStyleLbl="node3" presStyleIdx="11" presStyleCnt="13">
        <dgm:presLayoutVars>
          <dgm:chPref val="3"/>
        </dgm:presLayoutVars>
      </dgm:prSet>
      <dgm:spPr/>
    </dgm:pt>
    <dgm:pt modelId="{F654151A-52B0-4BDC-828E-BE97993F1083}" type="pres">
      <dgm:prSet presAssocID="{7DD0BF3E-1792-4618-B578-A70566C1C0C2}" presName="rootConnector" presStyleLbl="node3" presStyleIdx="11" presStyleCnt="13"/>
      <dgm:spPr/>
    </dgm:pt>
    <dgm:pt modelId="{FE60EAC9-0A53-4500-9784-AFD9BA8FC5A8}" type="pres">
      <dgm:prSet presAssocID="{7DD0BF3E-1792-4618-B578-A70566C1C0C2}" presName="hierChild4" presStyleCnt="0"/>
      <dgm:spPr/>
    </dgm:pt>
    <dgm:pt modelId="{066C0EE0-593A-4AF2-960F-9385C26607D4}" type="pres">
      <dgm:prSet presAssocID="{7DD0BF3E-1792-4618-B578-A70566C1C0C2}" presName="hierChild5" presStyleCnt="0"/>
      <dgm:spPr/>
    </dgm:pt>
    <dgm:pt modelId="{0BD1D3F8-2EA4-4B02-96B3-2D14C29B09C5}" type="pres">
      <dgm:prSet presAssocID="{109AEED9-FF3A-4059-B10F-EF719A714B7F}" presName="Name37" presStyleLbl="parChTrans1D3" presStyleIdx="12" presStyleCnt="13"/>
      <dgm:spPr/>
    </dgm:pt>
    <dgm:pt modelId="{3483EEBC-8611-4AB6-BA55-BC21B0C5AE3A}" type="pres">
      <dgm:prSet presAssocID="{8B9AE11A-9F8E-4E22-8C5A-173FA0927889}" presName="hierRoot2" presStyleCnt="0">
        <dgm:presLayoutVars>
          <dgm:hierBranch val="init"/>
        </dgm:presLayoutVars>
      </dgm:prSet>
      <dgm:spPr/>
    </dgm:pt>
    <dgm:pt modelId="{D766D868-31CC-4F52-8237-4E703C7D5122}" type="pres">
      <dgm:prSet presAssocID="{8B9AE11A-9F8E-4E22-8C5A-173FA0927889}" presName="rootComposite" presStyleCnt="0"/>
      <dgm:spPr/>
    </dgm:pt>
    <dgm:pt modelId="{225F2CC8-06C7-43CB-8161-237911D510B8}" type="pres">
      <dgm:prSet presAssocID="{8B9AE11A-9F8E-4E22-8C5A-173FA0927889}" presName="rootText" presStyleLbl="node3" presStyleIdx="12" presStyleCnt="13">
        <dgm:presLayoutVars>
          <dgm:chPref val="3"/>
        </dgm:presLayoutVars>
      </dgm:prSet>
      <dgm:spPr/>
    </dgm:pt>
    <dgm:pt modelId="{A97A2E04-6E76-48C9-98F6-96610E836747}" type="pres">
      <dgm:prSet presAssocID="{8B9AE11A-9F8E-4E22-8C5A-173FA0927889}" presName="rootConnector" presStyleLbl="node3" presStyleIdx="12" presStyleCnt="13"/>
      <dgm:spPr/>
    </dgm:pt>
    <dgm:pt modelId="{FE8E6AD7-5107-44DE-AFBA-DA22AE9B65C7}" type="pres">
      <dgm:prSet presAssocID="{8B9AE11A-9F8E-4E22-8C5A-173FA0927889}" presName="hierChild4" presStyleCnt="0"/>
      <dgm:spPr/>
    </dgm:pt>
    <dgm:pt modelId="{035583F1-8C44-44AE-9D19-D0249EAB910C}" type="pres">
      <dgm:prSet presAssocID="{8B9AE11A-9F8E-4E22-8C5A-173FA0927889}" presName="hierChild5" presStyleCnt="0"/>
      <dgm:spPr/>
    </dgm:pt>
    <dgm:pt modelId="{3406B0AE-0CAA-46E8-873B-EA69F1DC6EDC}" type="pres">
      <dgm:prSet presAssocID="{AE8857D9-EF4C-4546-B6C2-3E22DC8AF7ED}" presName="hierChild5" presStyleCnt="0"/>
      <dgm:spPr/>
    </dgm:pt>
    <dgm:pt modelId="{7F1F7B11-F6DA-4FCE-9C53-04F8F73ECC6D}" type="pres">
      <dgm:prSet presAssocID="{7318F593-0E71-4421-A605-8194A5F9BB4E}" presName="hierChild3" presStyleCnt="0"/>
      <dgm:spPr/>
    </dgm:pt>
  </dgm:ptLst>
  <dgm:cxnLst>
    <dgm:cxn modelId="{4B5B7F00-D1FE-47BD-805B-014FD5567E17}" type="presOf" srcId="{1C37734D-7F03-4618-ABDF-7E8B02701692}" destId="{2387E783-0E8F-4533-9E5A-826050D5CA36}" srcOrd="0" destOrd="0" presId="urn:microsoft.com/office/officeart/2005/8/layout/orgChart1"/>
    <dgm:cxn modelId="{8AD3AF04-5806-4A87-A413-152AF2ECE9A4}" type="presOf" srcId="{27E24AF3-39FF-4CFE-B6DE-98948E0BC844}" destId="{EB08CABF-AAF2-46E7-BB40-80C5BEE72BA6}" srcOrd="0" destOrd="0" presId="urn:microsoft.com/office/officeart/2005/8/layout/orgChart1"/>
    <dgm:cxn modelId="{C226DA04-F740-4395-94D1-6F83E46AA277}" type="presOf" srcId="{EB16B30D-5074-456F-981F-06ABC83940D0}" destId="{E9F67066-3BA7-4728-90D1-28B27CBC9601}" srcOrd="0" destOrd="0" presId="urn:microsoft.com/office/officeart/2005/8/layout/orgChart1"/>
    <dgm:cxn modelId="{63053B06-6D6C-46CA-AE5C-4BDDF6DAED57}" type="presOf" srcId="{254FA3C2-0C05-4EE6-BC48-5D0E8A4A0D0D}" destId="{1E619606-C5FF-4600-A6BD-6E852B836CFA}" srcOrd="1" destOrd="0" presId="urn:microsoft.com/office/officeart/2005/8/layout/orgChart1"/>
    <dgm:cxn modelId="{C8417308-E4B4-4721-8BD1-A1C23F3C417D}" type="presOf" srcId="{5C10CF7F-50C6-4593-9D54-5DC61B04E268}" destId="{3C926194-E971-4FC6-AB91-92B6B2309123}" srcOrd="0" destOrd="0" presId="urn:microsoft.com/office/officeart/2005/8/layout/orgChart1"/>
    <dgm:cxn modelId="{C077B808-5708-4422-AABB-07AED8F4EBFA}" srcId="{6C050ADD-1248-4726-B913-03D6AA2B16D0}" destId="{F798A234-C124-4174-B8BB-04EE136A503E}" srcOrd="1" destOrd="0" parTransId="{A9ECD53F-DD83-47F6-A4C3-DEA257EBAEAA}" sibTransId="{51ED234D-A86C-4DC4-AB99-3E2606E8EF33}"/>
    <dgm:cxn modelId="{D9440509-6091-4987-8C84-44542A620F04}" type="presOf" srcId="{93902FDF-B683-4981-922D-EEF89A62E9F4}" destId="{B483040E-629A-4645-B4D3-62685F5B5152}" srcOrd="1" destOrd="0" presId="urn:microsoft.com/office/officeart/2005/8/layout/orgChart1"/>
    <dgm:cxn modelId="{5168F80A-4841-4C2E-8AC0-3A81648E82A8}" srcId="{7318F593-0E71-4421-A605-8194A5F9BB4E}" destId="{E6D7E40B-3CE3-498A-848E-95591756D64D}" srcOrd="4" destOrd="0" parTransId="{604411B1-9D7D-49F8-A700-D4624F9B0870}" sibTransId="{03B3CE41-DA03-4A23-A5DF-63471E586DF4}"/>
    <dgm:cxn modelId="{F8FE0C0C-BDB1-4EDB-9D5C-DDB9D82C22AF}" srcId="{7318F593-0E71-4421-A605-8194A5F9BB4E}" destId="{64DED406-EBC8-4132-9D6A-2C45640D7837}" srcOrd="1" destOrd="0" parTransId="{B55ADF54-CEAD-4CF5-BE31-01AD8C7F77CA}" sibTransId="{124C61D6-4C1B-4E09-83F5-3EF323E69B44}"/>
    <dgm:cxn modelId="{4B1F3D0E-3B7B-495C-90A7-AFAE32632488}" type="presOf" srcId="{CDC3CB55-7A70-4DB0-AF86-8B57DD970F8F}" destId="{3AFAFEB9-320F-4CE8-84CF-8D34A496C173}" srcOrd="0" destOrd="0" presId="urn:microsoft.com/office/officeart/2005/8/layout/orgChart1"/>
    <dgm:cxn modelId="{DED8140F-BC3F-4636-91ED-7B90B424757F}" type="presOf" srcId="{F798A234-C124-4174-B8BB-04EE136A503E}" destId="{7E7F05A3-330B-4830-B008-7F104A4048A8}" srcOrd="1" destOrd="0" presId="urn:microsoft.com/office/officeart/2005/8/layout/orgChart1"/>
    <dgm:cxn modelId="{94C35010-89F8-46C8-B065-1137D45B23CF}" type="presOf" srcId="{F798A234-C124-4174-B8BB-04EE136A503E}" destId="{99979244-D8BE-4B32-9551-8ABDD0E6188E}" srcOrd="0" destOrd="0" presId="urn:microsoft.com/office/officeart/2005/8/layout/orgChart1"/>
    <dgm:cxn modelId="{24755212-ECE0-49A3-B237-4BA57D4F6697}" type="presOf" srcId="{8B9AE11A-9F8E-4E22-8C5A-173FA0927889}" destId="{A97A2E04-6E76-48C9-98F6-96610E836747}" srcOrd="1" destOrd="0" presId="urn:microsoft.com/office/officeart/2005/8/layout/orgChart1"/>
    <dgm:cxn modelId="{33624017-1D05-4D36-9C94-D37EE0424516}" type="presOf" srcId="{6BF75528-A8EC-4955-868A-1315C5C06655}" destId="{232AD238-A696-4B30-986D-A68488B36848}" srcOrd="0" destOrd="0" presId="urn:microsoft.com/office/officeart/2005/8/layout/orgChart1"/>
    <dgm:cxn modelId="{1142A018-F966-4FF8-AF67-6FDD3A6586E1}" srcId="{763DA0F9-8BCE-49F2-AEBA-234A9FCE11C4}" destId="{BDC69D06-16E5-45B2-A569-77D14339A189}" srcOrd="1" destOrd="0" parTransId="{2D61E845-0D0D-4781-A6E6-A44E18493E63}" sibTransId="{4401A3C6-1437-4CE4-82A3-0DA300D0C004}"/>
    <dgm:cxn modelId="{816DC51C-B043-42CD-BD46-9B68508EB2FB}" type="presOf" srcId="{F5D70F9B-F705-4307-9731-585E9C829D7E}" destId="{5E6C52B9-2B01-48F9-8809-CDDA7C4BB234}" srcOrd="0" destOrd="0" presId="urn:microsoft.com/office/officeart/2005/8/layout/orgChart1"/>
    <dgm:cxn modelId="{647CE81D-F39A-466A-93E7-957E491CDA51}" type="presOf" srcId="{BDC69D06-16E5-45B2-A569-77D14339A189}" destId="{B9A2AB4A-FA7D-4B21-8093-7AD65B84222A}" srcOrd="1" destOrd="0" presId="urn:microsoft.com/office/officeart/2005/8/layout/orgChart1"/>
    <dgm:cxn modelId="{CA755C1E-8313-4485-81FA-19953638746F}" type="presOf" srcId="{604411B1-9D7D-49F8-A700-D4624F9B0870}" destId="{115E6BB9-89D2-4087-91C7-A8CCECA90F04}" srcOrd="0" destOrd="0" presId="urn:microsoft.com/office/officeart/2005/8/layout/orgChart1"/>
    <dgm:cxn modelId="{62C34C1F-F43A-4E16-B716-E0F3C22463CD}" type="presOf" srcId="{26A8AE5D-EF08-460E-A4B9-C7C26A35B0F0}" destId="{43C09BDF-8D62-4E2F-B56E-5A3ECB8D1D2F}" srcOrd="1" destOrd="0" presId="urn:microsoft.com/office/officeart/2005/8/layout/orgChart1"/>
    <dgm:cxn modelId="{DF794721-25DE-4718-8C9C-64958259CE51}" type="presOf" srcId="{763DA0F9-8BCE-49F2-AEBA-234A9FCE11C4}" destId="{31C1F1E0-EA78-470B-8244-B8894B77BE56}" srcOrd="1" destOrd="0" presId="urn:microsoft.com/office/officeart/2005/8/layout/orgChart1"/>
    <dgm:cxn modelId="{F98EC121-CCF8-4BF7-9792-9881100D780A}" srcId="{763DA0F9-8BCE-49F2-AEBA-234A9FCE11C4}" destId="{6BF75528-A8EC-4955-868A-1315C5C06655}" srcOrd="0" destOrd="0" parTransId="{0B122588-4DEA-4285-A90D-D4340A093E78}" sibTransId="{AE4C1F1E-6017-4CDB-9188-96F00C06885C}"/>
    <dgm:cxn modelId="{ECC7D62A-2522-4224-A98C-FC6218B53DCE}" srcId="{64DED406-EBC8-4132-9D6A-2C45640D7837}" destId="{5E5869A1-1349-4A76-8B97-3C8099DDEC6F}" srcOrd="1" destOrd="0" parTransId="{753078F1-9CDF-47A7-9316-248B0AD8066E}" sibTransId="{242AC6AD-C53C-477C-AF76-2256582E0180}"/>
    <dgm:cxn modelId="{6CB0332C-39E9-481C-9BC1-32D9344ED64C}" srcId="{64DED406-EBC8-4132-9D6A-2C45640D7837}" destId="{0F25B194-C310-400E-8E48-D312FF16188F}" srcOrd="0" destOrd="0" parTransId="{EB028F39-31A4-4D35-BC0A-62CC431B208B}" sibTransId="{02484E88-6668-4723-B7DB-36B7AFDB3AD6}"/>
    <dgm:cxn modelId="{3083E82D-D7F8-453F-9A40-F503102EE335}" srcId="{763DA0F9-8BCE-49F2-AEBA-234A9FCE11C4}" destId="{29A39FE6-B001-40AA-939F-3430C0090621}" srcOrd="2" destOrd="0" parTransId="{C5098D25-EBB8-4318-B665-DFD0D5FAE07D}" sibTransId="{41EC0086-BADD-4579-8F40-412603224BA9}"/>
    <dgm:cxn modelId="{15F25A30-A61B-4732-829E-547E6F506879}" type="presOf" srcId="{5E5869A1-1349-4A76-8B97-3C8099DDEC6F}" destId="{8181E3C8-0C61-4269-AE72-8F48C2A543E6}" srcOrd="0" destOrd="0" presId="urn:microsoft.com/office/officeart/2005/8/layout/orgChart1"/>
    <dgm:cxn modelId="{BB9FA531-CDFD-4684-BAB6-AF164CE3C087}" type="presOf" srcId="{881ED1A4-C898-4483-98E1-64DE1557E8D0}" destId="{FC83A961-9F74-470B-B699-4C7D5987CA26}" srcOrd="0" destOrd="0" presId="urn:microsoft.com/office/officeart/2005/8/layout/orgChart1"/>
    <dgm:cxn modelId="{9FD7FB39-C570-48FB-B464-477B3000A541}" type="presOf" srcId="{8AEA4B8F-8031-432D-9D92-35A771F50788}" destId="{683B67ED-DC7B-4388-88B9-9F92942C3A0C}" srcOrd="1" destOrd="0" presId="urn:microsoft.com/office/officeart/2005/8/layout/orgChart1"/>
    <dgm:cxn modelId="{44374C3A-2F06-4F2F-A2FF-022C69ACEC8C}" srcId="{AE8857D9-EF4C-4546-B6C2-3E22DC8AF7ED}" destId="{8B9AE11A-9F8E-4E22-8C5A-173FA0927889}" srcOrd="1" destOrd="0" parTransId="{109AEED9-FF3A-4059-B10F-EF719A714B7F}" sibTransId="{1C8A8891-FFF4-455E-9AAF-E9F206F8B5B6}"/>
    <dgm:cxn modelId="{30C6063B-8BE5-4F2F-B3D0-037C99A56737}" type="presOf" srcId="{B55ADF54-CEAD-4CF5-BE31-01AD8C7F77CA}" destId="{EAEC9F22-C0B1-4A4D-BF89-431B143F4CE8}" srcOrd="0" destOrd="0" presId="urn:microsoft.com/office/officeart/2005/8/layout/orgChart1"/>
    <dgm:cxn modelId="{0F54433E-4633-405F-8B35-61E0111B1C18}" type="presOf" srcId="{76CD4653-C79A-4E92-97FA-963C2684B4C1}" destId="{22B87275-0003-4C81-A2D0-74CBA7B8FF38}" srcOrd="0" destOrd="0" presId="urn:microsoft.com/office/officeart/2005/8/layout/orgChart1"/>
    <dgm:cxn modelId="{232F615D-60C2-402F-99CC-F5A723CE8417}" type="presOf" srcId="{313B2F24-169A-4D62-A18F-547D8A1A127C}" destId="{E46CE24F-3921-4161-ADFD-33F185914B46}" srcOrd="0" destOrd="0" presId="urn:microsoft.com/office/officeart/2005/8/layout/orgChart1"/>
    <dgm:cxn modelId="{C813585D-5219-4EFF-9187-D088BB189B2F}" type="presOf" srcId="{0B122588-4DEA-4285-A90D-D4340A093E78}" destId="{EEDE8C23-B3AA-4AA2-B846-717B0010B511}" srcOrd="0" destOrd="0" presId="urn:microsoft.com/office/officeart/2005/8/layout/orgChart1"/>
    <dgm:cxn modelId="{614ABC60-F079-4A6B-A37E-B8ED76CFEB7E}" type="presOf" srcId="{7318F593-0E71-4421-A605-8194A5F9BB4E}" destId="{05D76B2D-3759-4427-9F34-4D8A9950F359}" srcOrd="0" destOrd="0" presId="urn:microsoft.com/office/officeart/2005/8/layout/orgChart1"/>
    <dgm:cxn modelId="{F9ACB263-BC29-4B39-804E-6C097FBFA287}" srcId="{1B4AF76B-E556-461E-A156-A18BD10396E6}" destId="{4892C167-8F58-4A6D-B1C2-070CB25071B5}" srcOrd="1" destOrd="0" parTransId="{9F338DBE-F6C0-48BD-89DF-3E66009D6D4A}" sibTransId="{D9B0EB75-CD14-472C-9854-F378C5D6E960}"/>
    <dgm:cxn modelId="{59647645-16DD-4406-9A39-30F3A6770172}" type="presOf" srcId="{4892C167-8F58-4A6D-B1C2-070CB25071B5}" destId="{4648B52F-D343-4F58-8461-94F19A96F36B}" srcOrd="0" destOrd="0" presId="urn:microsoft.com/office/officeart/2005/8/layout/orgChart1"/>
    <dgm:cxn modelId="{19B3F365-2E0F-4FC0-B70A-9E092967E369}" type="presOf" srcId="{9F338DBE-F6C0-48BD-89DF-3E66009D6D4A}" destId="{B48C7BBF-ACC5-4DFB-87D7-4D694E563237}" srcOrd="0" destOrd="0" presId="urn:microsoft.com/office/officeart/2005/8/layout/orgChart1"/>
    <dgm:cxn modelId="{8E718968-3395-4813-ADE7-8FBBD8834F6B}" type="presOf" srcId="{1B4AF76B-E556-461E-A156-A18BD10396E6}" destId="{D676EE9A-E913-4D9E-8646-1CB8E3BB2633}" srcOrd="1" destOrd="0" presId="urn:microsoft.com/office/officeart/2005/8/layout/orgChart1"/>
    <dgm:cxn modelId="{D8F06B69-398F-42AC-A2BF-22ED70EE389A}" srcId="{AE8857D9-EF4C-4546-B6C2-3E22DC8AF7ED}" destId="{7DD0BF3E-1792-4618-B578-A70566C1C0C2}" srcOrd="0" destOrd="0" parTransId="{8ACBA576-49E3-4FA4-AB71-D28B26F5628A}" sibTransId="{DA480F54-5EAE-468B-A6D9-A8FCB2F3239B}"/>
    <dgm:cxn modelId="{6BB89869-8063-48B6-AD74-7224B2555576}" type="presOf" srcId="{8B9AE11A-9F8E-4E22-8C5A-173FA0927889}" destId="{225F2CC8-06C7-43CB-8161-237911D510B8}" srcOrd="0" destOrd="0" presId="urn:microsoft.com/office/officeart/2005/8/layout/orgChart1"/>
    <dgm:cxn modelId="{81F4906C-D864-4CCB-922D-23C8906DB9A8}" type="presOf" srcId="{C9510D49-DAC5-4988-95B2-32BE8547221B}" destId="{18FA380C-ECF6-45DD-8897-C2345DF7DF7F}" srcOrd="0" destOrd="0" presId="urn:microsoft.com/office/officeart/2005/8/layout/orgChart1"/>
    <dgm:cxn modelId="{1C40AE6D-8E2B-4E5A-8FD1-717C81186F57}" type="presOf" srcId="{6C050ADD-1248-4726-B913-03D6AA2B16D0}" destId="{03A49FF1-B433-48B8-877E-8A0C5AE9519B}" srcOrd="0" destOrd="0" presId="urn:microsoft.com/office/officeart/2005/8/layout/orgChart1"/>
    <dgm:cxn modelId="{71763D4E-9392-4827-A76F-0F52D6E2F23E}" srcId="{443CA41B-4498-460B-AFC4-1B36FB9A2E4C}" destId="{26A8AE5D-EF08-460E-A4B9-C7C26A35B0F0}" srcOrd="1" destOrd="0" parTransId="{881ED1A4-C898-4483-98E1-64DE1557E8D0}" sibTransId="{077595D3-5408-4603-9E3E-46437C6C9657}"/>
    <dgm:cxn modelId="{E281F34E-7149-41E7-9AEC-F6235FFFA907}" type="presOf" srcId="{29A39FE6-B001-40AA-939F-3430C0090621}" destId="{DAC91167-F134-491E-9406-9E32946895FD}" srcOrd="0" destOrd="0" presId="urn:microsoft.com/office/officeart/2005/8/layout/orgChart1"/>
    <dgm:cxn modelId="{634B2B4F-9846-4D16-B13B-F9C13FFD4900}" type="presOf" srcId="{73B94EBE-4C14-42FD-8415-5BADF794DC7F}" destId="{E332B0EF-B304-410B-81D9-044EB1D18043}" srcOrd="1" destOrd="0" presId="urn:microsoft.com/office/officeart/2005/8/layout/orgChart1"/>
    <dgm:cxn modelId="{FE69A46F-5FE5-42CF-BE43-3E48A5824F89}" type="presOf" srcId="{0F25B194-C310-400E-8E48-D312FF16188F}" destId="{180E7280-AB80-4C04-8A6D-5FBAAA41F093}" srcOrd="0" destOrd="0" presId="urn:microsoft.com/office/officeart/2005/8/layout/orgChart1"/>
    <dgm:cxn modelId="{F9346C51-5DE4-4CCA-9797-D67769B7BCB3}" srcId="{7318F593-0E71-4421-A605-8194A5F9BB4E}" destId="{443CA41B-4498-460B-AFC4-1B36FB9A2E4C}" srcOrd="3" destOrd="0" parTransId="{CDC3CB55-7A70-4DB0-AF86-8B57DD970F8F}" sibTransId="{7E57C258-6598-4F02-B14B-C62164A6B1DD}"/>
    <dgm:cxn modelId="{DA487272-DB25-438B-A3F7-13ED36B5A462}" type="presOf" srcId="{7318F593-0E71-4421-A605-8194A5F9BB4E}" destId="{820035A8-C2B5-4544-9EC5-CEE67AFDD9F2}" srcOrd="1" destOrd="0" presId="urn:microsoft.com/office/officeart/2005/8/layout/orgChart1"/>
    <dgm:cxn modelId="{26A7AC55-8BBF-474E-861B-D68A15D7F7BE}" type="presOf" srcId="{7DD0BF3E-1792-4618-B578-A70566C1C0C2}" destId="{968D61DA-2616-4DFF-882A-8466879C19B8}" srcOrd="0" destOrd="0" presId="urn:microsoft.com/office/officeart/2005/8/layout/orgChart1"/>
    <dgm:cxn modelId="{46735E57-8016-4798-98CA-E414A3C54FD4}" srcId="{F798A234-C124-4174-B8BB-04EE136A503E}" destId="{93902FDF-B683-4981-922D-EEF89A62E9F4}" srcOrd="0" destOrd="0" parTransId="{79B93889-4BB5-41B8-A9FB-0F7A937CE93B}" sibTransId="{44D4346F-8852-43AA-8BFB-B08932588347}"/>
    <dgm:cxn modelId="{2203FD58-D4D3-4059-BADD-3C9B380D169A}" type="presOf" srcId="{79B93889-4BB5-41B8-A9FB-0F7A937CE93B}" destId="{2E8E9CA0-B347-4810-BD24-95AC7A94B030}" srcOrd="0" destOrd="0" presId="urn:microsoft.com/office/officeart/2005/8/layout/orgChart1"/>
    <dgm:cxn modelId="{0399DE79-1212-453D-A964-3ED4FE6CD9FD}" type="presOf" srcId="{443CA41B-4498-460B-AFC4-1B36FB9A2E4C}" destId="{65791851-04E8-4D88-B1E1-7CE5E957C5D2}" srcOrd="0" destOrd="0" presId="urn:microsoft.com/office/officeart/2005/8/layout/orgChart1"/>
    <dgm:cxn modelId="{F497B27E-3BDD-414A-AB87-03A93FC3B657}" srcId="{6C050ADD-1248-4726-B913-03D6AA2B16D0}" destId="{8AEA4B8F-8031-432D-9D92-35A771F50788}" srcOrd="0" destOrd="0" parTransId="{BD45C264-6C0D-4252-8C99-C49439B4864D}" sibTransId="{DB0047EF-71BE-4847-830B-E376BDF6ADFE}"/>
    <dgm:cxn modelId="{66564081-C9D9-4A18-8813-DE014F16C0F0}" type="presOf" srcId="{5E5869A1-1349-4A76-8B97-3C8099DDEC6F}" destId="{2AF14595-FE71-4807-8FD3-7E93FF5F717A}" srcOrd="1" destOrd="0" presId="urn:microsoft.com/office/officeart/2005/8/layout/orgChart1"/>
    <dgm:cxn modelId="{D3D08485-1141-4501-8700-79B6D64DBCBE}" type="presOf" srcId="{E6D7E40B-3CE3-498A-848E-95591756D64D}" destId="{7CE05FA9-07AA-4468-A1B6-F06AD5597563}" srcOrd="1" destOrd="0" presId="urn:microsoft.com/office/officeart/2005/8/layout/orgChart1"/>
    <dgm:cxn modelId="{B876068A-0FB2-4677-94A3-8C79077C65C8}" type="presOf" srcId="{443CA41B-4498-460B-AFC4-1B36FB9A2E4C}" destId="{765AD062-F3F4-4D45-B06B-EC8ACA7CAD13}" srcOrd="1" destOrd="0" presId="urn:microsoft.com/office/officeart/2005/8/layout/orgChart1"/>
    <dgm:cxn modelId="{1260A38F-53DC-4680-A496-B4463C5EB6FB}" type="presOf" srcId="{0F25B194-C310-400E-8E48-D312FF16188F}" destId="{10DDB648-64F2-475C-B7A4-01912EAE8563}" srcOrd="1" destOrd="0" presId="urn:microsoft.com/office/officeart/2005/8/layout/orgChart1"/>
    <dgm:cxn modelId="{87299291-5307-4392-AA4B-5CD7A904111E}" srcId="{1B4AF76B-E556-461E-A156-A18BD10396E6}" destId="{313B2F24-169A-4D62-A18F-547D8A1A127C}" srcOrd="0" destOrd="0" parTransId="{76CD4653-C79A-4E92-97FA-963C2684B4C1}" sibTransId="{57FEF35D-3A0B-4980-A8D7-F1686DBAEB07}"/>
    <dgm:cxn modelId="{4FD14F9A-3540-48A0-9BDF-CB8AD76ADB71}" type="presOf" srcId="{A9ECD53F-DD83-47F6-A4C3-DEA257EBAEAA}" destId="{294BBE84-5515-4F0A-9898-F4A485E8FD6D}" srcOrd="0" destOrd="0" presId="urn:microsoft.com/office/officeart/2005/8/layout/orgChart1"/>
    <dgm:cxn modelId="{4942659C-DA84-41C7-AD57-2CA2A8F07923}" srcId="{F798A234-C124-4174-B8BB-04EE136A503E}" destId="{254FA3C2-0C05-4EE6-BC48-5D0E8A4A0D0D}" srcOrd="1" destOrd="0" parTransId="{5C10CF7F-50C6-4593-9D54-5DC61B04E268}" sibTransId="{4DDC68E9-BB21-474B-8924-98E96C189E74}"/>
    <dgm:cxn modelId="{BB2EF99E-AB64-4281-9DE7-A5250B46F538}" type="presOf" srcId="{6BF75528-A8EC-4955-868A-1315C5C06655}" destId="{4770A6C0-CA10-4143-AFA2-F6C177D5891D}" srcOrd="1" destOrd="0" presId="urn:microsoft.com/office/officeart/2005/8/layout/orgChart1"/>
    <dgm:cxn modelId="{7ED54AA8-6A78-4D32-999C-2F22B59C4A86}" type="presOf" srcId="{254FA3C2-0C05-4EE6-BC48-5D0E8A4A0D0D}" destId="{6104B10D-3BBE-437E-B447-A75D97EF1B9F}" srcOrd="0" destOrd="0" presId="urn:microsoft.com/office/officeart/2005/8/layout/orgChart1"/>
    <dgm:cxn modelId="{33BB1EAD-1367-4EC2-B56F-089FCBB5EC5E}" type="presOf" srcId="{E6D7E40B-3CE3-498A-848E-95591756D64D}" destId="{26E88719-EF41-4543-A117-97B54AC82E51}" srcOrd="0" destOrd="0" presId="urn:microsoft.com/office/officeart/2005/8/layout/orgChart1"/>
    <dgm:cxn modelId="{AD97D9AD-77C5-45B5-B09A-5F145B3B5D58}" type="presOf" srcId="{4892C167-8F58-4A6D-B1C2-070CB25071B5}" destId="{05C5D255-9352-4ED4-B685-176302DAE2E1}" srcOrd="1" destOrd="0" presId="urn:microsoft.com/office/officeart/2005/8/layout/orgChart1"/>
    <dgm:cxn modelId="{153241B0-A3B3-4F1F-9FBE-2CE785EE30B8}" type="presOf" srcId="{AE8857D9-EF4C-4546-B6C2-3E22DC8AF7ED}" destId="{1086651C-0368-4F96-8908-89ED10DD0AB9}" srcOrd="1" destOrd="0" presId="urn:microsoft.com/office/officeart/2005/8/layout/orgChart1"/>
    <dgm:cxn modelId="{07940BB3-047A-412C-9B02-D2D357A1CD29}" type="presOf" srcId="{64DED406-EBC8-4132-9D6A-2C45640D7837}" destId="{7D4171A2-4DC3-4AA9-8036-870217A665B9}" srcOrd="0" destOrd="0" presId="urn:microsoft.com/office/officeart/2005/8/layout/orgChart1"/>
    <dgm:cxn modelId="{8B7D8BB3-C44F-4D3E-BDB6-AF948CC397E4}" srcId="{443CA41B-4498-460B-AFC4-1B36FB9A2E4C}" destId="{73B94EBE-4C14-42FD-8415-5BADF794DC7F}" srcOrd="0" destOrd="0" parTransId="{1C37734D-7F03-4618-ABDF-7E8B02701692}" sibTransId="{75CA11E8-3956-456C-AD85-3264CD4525C3}"/>
    <dgm:cxn modelId="{95611EB6-0D99-44E3-A705-9BD9F3EFF25F}" type="presOf" srcId="{8ACBA576-49E3-4FA4-AB71-D28B26F5628A}" destId="{309686BF-6B01-4389-A108-5B032B329716}" srcOrd="0" destOrd="0" presId="urn:microsoft.com/office/officeart/2005/8/layout/orgChart1"/>
    <dgm:cxn modelId="{6B9E5FBE-B081-417E-8CE2-8A18157CA083}" type="presOf" srcId="{1B4AF76B-E556-461E-A156-A18BD10396E6}" destId="{8BB13776-656C-4825-A57B-429D3B6027B7}" srcOrd="0" destOrd="0" presId="urn:microsoft.com/office/officeart/2005/8/layout/orgChart1"/>
    <dgm:cxn modelId="{528EE2BE-C68B-483A-A859-32F5F0C60C02}" srcId="{E6D7E40B-3CE3-498A-848E-95591756D64D}" destId="{1B4AF76B-E556-461E-A156-A18BD10396E6}" srcOrd="0" destOrd="0" parTransId="{EB16B30D-5074-456F-981F-06ABC83940D0}" sibTransId="{4DEFAE8A-50C6-4A9F-9DA2-A8770AF92252}"/>
    <dgm:cxn modelId="{AE6ABFC6-4BE5-4272-B462-A05E006762DC}" srcId="{7318F593-0E71-4421-A605-8194A5F9BB4E}" destId="{6C050ADD-1248-4726-B913-03D6AA2B16D0}" srcOrd="2" destOrd="0" parTransId="{C87E7DA1-A09B-40FD-B6C9-C206D87212F4}" sibTransId="{405EB8B9-6CE7-4036-B3B1-4F99EB04E603}"/>
    <dgm:cxn modelId="{2D34EFC6-04F8-4F63-91AD-CA0E08F1F8E3}" type="presOf" srcId="{AE8857D9-EF4C-4546-B6C2-3E22DC8AF7ED}" destId="{6CCA1D10-5DDC-41BB-B914-4199E3FD286A}" srcOrd="0" destOrd="0" presId="urn:microsoft.com/office/officeart/2005/8/layout/orgChart1"/>
    <dgm:cxn modelId="{B9A03DC7-173F-42EA-BBFF-746D05279A75}" type="presOf" srcId="{7DD0BF3E-1792-4618-B578-A70566C1C0C2}" destId="{F654151A-52B0-4BDC-828E-BE97993F1083}" srcOrd="1" destOrd="0" presId="urn:microsoft.com/office/officeart/2005/8/layout/orgChart1"/>
    <dgm:cxn modelId="{12A9ABC8-A984-4EF7-9614-4691F7238890}" srcId="{E6D7E40B-3CE3-498A-848E-95591756D64D}" destId="{2259DAF8-7A42-4F93-98AC-5CF0D08FA125}" srcOrd="1" destOrd="0" parTransId="{C9510D49-DAC5-4988-95B2-32BE8547221B}" sibTransId="{7702C984-997B-4F84-A019-8C5E76E442F3}"/>
    <dgm:cxn modelId="{112395CD-856F-4C66-9685-408145FE6DAC}" type="presOf" srcId="{BDC69D06-16E5-45B2-A569-77D14339A189}" destId="{7A941E30-B305-4765-841E-332F960B6174}" srcOrd="0" destOrd="0" presId="urn:microsoft.com/office/officeart/2005/8/layout/orgChart1"/>
    <dgm:cxn modelId="{726D00CF-A5F9-4A17-849D-0406134E4CF8}" type="presOf" srcId="{73B94EBE-4C14-42FD-8415-5BADF794DC7F}" destId="{136299D6-83FB-43A2-828F-7FECACF3815D}" srcOrd="0" destOrd="0" presId="urn:microsoft.com/office/officeart/2005/8/layout/orgChart1"/>
    <dgm:cxn modelId="{497BC7CF-4E1A-4F60-86A7-3BF514B8E5B7}" srcId="{7318F593-0E71-4421-A605-8194A5F9BB4E}" destId="{763DA0F9-8BCE-49F2-AEBA-234A9FCE11C4}" srcOrd="0" destOrd="0" parTransId="{D62AC649-0697-48EB-B7A2-083F98B731B4}" sibTransId="{0A4E6948-537B-424A-AE19-E8B88D4F3546}"/>
    <dgm:cxn modelId="{78310BD2-5A46-44E7-9071-F3AF8B262E71}" type="presOf" srcId="{EB028F39-31A4-4D35-BC0A-62CC431B208B}" destId="{AAA0B3CC-F8A7-4867-8305-30B93966C4A7}" srcOrd="0" destOrd="0" presId="urn:microsoft.com/office/officeart/2005/8/layout/orgChart1"/>
    <dgm:cxn modelId="{51375FD3-81AF-49DB-AB25-00A4542EE3D0}" type="presOf" srcId="{763DA0F9-8BCE-49F2-AEBA-234A9FCE11C4}" destId="{75B3A420-9FE8-4CE2-BE27-7E67FA648629}" srcOrd="0" destOrd="0" presId="urn:microsoft.com/office/officeart/2005/8/layout/orgChart1"/>
    <dgm:cxn modelId="{E46260D4-42AA-4F4E-B8F8-AF8B9DAF19A3}" type="presOf" srcId="{D62AC649-0697-48EB-B7A2-083F98B731B4}" destId="{1A41C705-E97B-4DA6-998F-1F4494C79449}" srcOrd="0" destOrd="0" presId="urn:microsoft.com/office/officeart/2005/8/layout/orgChart1"/>
    <dgm:cxn modelId="{759B6AD7-2B72-4292-A9E5-3A6569B542B8}" type="presOf" srcId="{313B2F24-169A-4D62-A18F-547D8A1A127C}" destId="{AB164AFD-944D-424C-A357-29B39E908AF4}" srcOrd="1" destOrd="0" presId="urn:microsoft.com/office/officeart/2005/8/layout/orgChart1"/>
    <dgm:cxn modelId="{D07C91D7-D56F-4684-93CD-76CD4D87BD76}" srcId="{F5D70F9B-F705-4307-9731-585E9C829D7E}" destId="{7318F593-0E71-4421-A605-8194A5F9BB4E}" srcOrd="0" destOrd="0" parTransId="{B5E156B1-4A5D-4ABB-AAEE-141FA0D451FA}" sibTransId="{86E0A538-1A34-4BA0-830A-54C6D39298B8}"/>
    <dgm:cxn modelId="{803FD7DC-BAD3-4B19-A7EC-71369A27ADF0}" type="presOf" srcId="{C5098D25-EBB8-4318-B665-DFD0D5FAE07D}" destId="{75CEEFA8-9BD5-4A35-8C58-6FA21702567B}" srcOrd="0" destOrd="0" presId="urn:microsoft.com/office/officeart/2005/8/layout/orgChart1"/>
    <dgm:cxn modelId="{55275CDF-94E7-42B6-9680-32A4EAE1E94A}" type="presOf" srcId="{29A39FE6-B001-40AA-939F-3430C0090621}" destId="{2B80B926-57C5-46D6-8ADF-54C92652D517}" srcOrd="1" destOrd="0" presId="urn:microsoft.com/office/officeart/2005/8/layout/orgChart1"/>
    <dgm:cxn modelId="{26371BE2-B108-4714-8159-9928B9797BBA}" type="presOf" srcId="{26A8AE5D-EF08-460E-A4B9-C7C26A35B0F0}" destId="{6AA8FB1B-E61E-4FAC-8C13-A4D0F4812C84}" srcOrd="0" destOrd="0" presId="urn:microsoft.com/office/officeart/2005/8/layout/orgChart1"/>
    <dgm:cxn modelId="{A70ECEE6-CA96-4B1D-81F5-4B2494207181}" type="presOf" srcId="{93902FDF-B683-4981-922D-EEF89A62E9F4}" destId="{0822368F-777A-4969-97AD-3099EF51606B}" srcOrd="0" destOrd="0" presId="urn:microsoft.com/office/officeart/2005/8/layout/orgChart1"/>
    <dgm:cxn modelId="{E76606E8-46D1-4710-8E98-E1E998807EAB}" type="presOf" srcId="{64DED406-EBC8-4132-9D6A-2C45640D7837}" destId="{DE08440F-7C1D-4600-82F1-86F9E5575FBF}" srcOrd="1" destOrd="0" presId="urn:microsoft.com/office/officeart/2005/8/layout/orgChart1"/>
    <dgm:cxn modelId="{62D211E9-BB93-4F0B-8B2B-1CE66F5051C6}" type="presOf" srcId="{C87E7DA1-A09B-40FD-B6C9-C206D87212F4}" destId="{5C1F8494-673D-4F5B-B9BD-D27FB9FCFB89}" srcOrd="0" destOrd="0" presId="urn:microsoft.com/office/officeart/2005/8/layout/orgChart1"/>
    <dgm:cxn modelId="{4272E2ED-968F-4CF0-9A40-C6D8D15F690A}" type="presOf" srcId="{BD45C264-6C0D-4252-8C99-C49439B4864D}" destId="{AFF2ED15-B951-4701-AACB-DA8C45E5AE10}" srcOrd="0" destOrd="0" presId="urn:microsoft.com/office/officeart/2005/8/layout/orgChart1"/>
    <dgm:cxn modelId="{028F34EE-5265-4D48-8BD9-E0E4CFB6EBCE}" type="presOf" srcId="{6C050ADD-1248-4726-B913-03D6AA2B16D0}" destId="{61E47740-787D-497A-8690-4245156EA110}" srcOrd="1" destOrd="0" presId="urn:microsoft.com/office/officeart/2005/8/layout/orgChart1"/>
    <dgm:cxn modelId="{74F698EF-3944-4A29-99E4-CC0C532018B5}" srcId="{7318F593-0E71-4421-A605-8194A5F9BB4E}" destId="{AE8857D9-EF4C-4546-B6C2-3E22DC8AF7ED}" srcOrd="5" destOrd="0" parTransId="{27E24AF3-39FF-4CFE-B6DE-98948E0BC844}" sibTransId="{A73BFF56-8A96-4E5C-87C3-32AF9ECEA72A}"/>
    <dgm:cxn modelId="{6AA120F1-2853-49FA-9BDC-D6C35BA3DD7A}" type="presOf" srcId="{2259DAF8-7A42-4F93-98AC-5CF0D08FA125}" destId="{95287AFB-35DB-40DA-ABE2-25F1301CFC90}" srcOrd="0" destOrd="0" presId="urn:microsoft.com/office/officeart/2005/8/layout/orgChart1"/>
    <dgm:cxn modelId="{88754FF4-A1E1-416A-87CB-0E93111ED311}" type="presOf" srcId="{8AEA4B8F-8031-432D-9D92-35A771F50788}" destId="{30736FF4-A0B9-4C03-A9DE-6B348FE33F04}" srcOrd="0" destOrd="0" presId="urn:microsoft.com/office/officeart/2005/8/layout/orgChart1"/>
    <dgm:cxn modelId="{CC5688F6-B0EC-4AD9-B015-98505706996A}" type="presOf" srcId="{2259DAF8-7A42-4F93-98AC-5CF0D08FA125}" destId="{E9120A9C-2C80-41B8-9C6D-91EB57B08CA7}" srcOrd="1" destOrd="0" presId="urn:microsoft.com/office/officeart/2005/8/layout/orgChart1"/>
    <dgm:cxn modelId="{53BFD2F6-C563-45E1-B6E8-D515DE6C571C}" type="presOf" srcId="{2D61E845-0D0D-4781-A6E6-A44E18493E63}" destId="{BB496B53-05C0-4499-B417-DB2C1443A29E}" srcOrd="0" destOrd="0" presId="urn:microsoft.com/office/officeart/2005/8/layout/orgChart1"/>
    <dgm:cxn modelId="{D838DFF6-DC4E-4993-9E52-B2CB79691574}" type="presOf" srcId="{109AEED9-FF3A-4059-B10F-EF719A714B7F}" destId="{0BD1D3F8-2EA4-4B02-96B3-2D14C29B09C5}" srcOrd="0" destOrd="0" presId="urn:microsoft.com/office/officeart/2005/8/layout/orgChart1"/>
    <dgm:cxn modelId="{7597D1F7-030A-455E-9BF1-5F3EDB321560}" type="presOf" srcId="{753078F1-9CDF-47A7-9316-248B0AD8066E}" destId="{6CCF783A-D9BE-4C4A-9EFD-81BE9E510C1A}" srcOrd="0" destOrd="0" presId="urn:microsoft.com/office/officeart/2005/8/layout/orgChart1"/>
    <dgm:cxn modelId="{5ADB69CC-0F24-4295-AD03-949ACC9E0189}" type="presParOf" srcId="{5E6C52B9-2B01-48F9-8809-CDDA7C4BB234}" destId="{89CDDA8F-2C06-4A16-8A8E-D154228649CB}" srcOrd="0" destOrd="0" presId="urn:microsoft.com/office/officeart/2005/8/layout/orgChart1"/>
    <dgm:cxn modelId="{28678366-D176-4706-B698-A26554B69093}" type="presParOf" srcId="{89CDDA8F-2C06-4A16-8A8E-D154228649CB}" destId="{E99F89AD-D1F9-4D6D-854F-16887DB62321}" srcOrd="0" destOrd="0" presId="urn:microsoft.com/office/officeart/2005/8/layout/orgChart1"/>
    <dgm:cxn modelId="{88BE2378-5314-497E-9E29-AF5FAB4A1A39}" type="presParOf" srcId="{E99F89AD-D1F9-4D6D-854F-16887DB62321}" destId="{05D76B2D-3759-4427-9F34-4D8A9950F359}" srcOrd="0" destOrd="0" presId="urn:microsoft.com/office/officeart/2005/8/layout/orgChart1"/>
    <dgm:cxn modelId="{7A9B80FC-C971-47B9-BA7D-FBF873F2C867}" type="presParOf" srcId="{E99F89AD-D1F9-4D6D-854F-16887DB62321}" destId="{820035A8-C2B5-4544-9EC5-CEE67AFDD9F2}" srcOrd="1" destOrd="0" presId="urn:microsoft.com/office/officeart/2005/8/layout/orgChart1"/>
    <dgm:cxn modelId="{A152D1D1-400C-4860-90CF-5AE775547161}" type="presParOf" srcId="{89CDDA8F-2C06-4A16-8A8E-D154228649CB}" destId="{1E02C59A-8ECD-4296-A597-1EADC19DF448}" srcOrd="1" destOrd="0" presId="urn:microsoft.com/office/officeart/2005/8/layout/orgChart1"/>
    <dgm:cxn modelId="{DC8598C8-70F0-49EA-8392-AAC38A8C3AE0}" type="presParOf" srcId="{1E02C59A-8ECD-4296-A597-1EADC19DF448}" destId="{1A41C705-E97B-4DA6-998F-1F4494C79449}" srcOrd="0" destOrd="0" presId="urn:microsoft.com/office/officeart/2005/8/layout/orgChart1"/>
    <dgm:cxn modelId="{7D8304FA-EC00-46D0-B0D7-EEC7C8C89FA4}" type="presParOf" srcId="{1E02C59A-8ECD-4296-A597-1EADC19DF448}" destId="{C075CEF5-E939-4C68-B15C-4121B7C93A11}" srcOrd="1" destOrd="0" presId="urn:microsoft.com/office/officeart/2005/8/layout/orgChart1"/>
    <dgm:cxn modelId="{C2598873-EC73-4516-8825-0E1366CBBD13}" type="presParOf" srcId="{C075CEF5-E939-4C68-B15C-4121B7C93A11}" destId="{93F131B7-3300-44FF-A0EB-2A6CA344D794}" srcOrd="0" destOrd="0" presId="urn:microsoft.com/office/officeart/2005/8/layout/orgChart1"/>
    <dgm:cxn modelId="{520C3C2F-23DF-493A-847D-FE04AE75152B}" type="presParOf" srcId="{93F131B7-3300-44FF-A0EB-2A6CA344D794}" destId="{75B3A420-9FE8-4CE2-BE27-7E67FA648629}" srcOrd="0" destOrd="0" presId="urn:microsoft.com/office/officeart/2005/8/layout/orgChart1"/>
    <dgm:cxn modelId="{0D7A5D57-92ED-41AA-9B14-5736AC468322}" type="presParOf" srcId="{93F131B7-3300-44FF-A0EB-2A6CA344D794}" destId="{31C1F1E0-EA78-470B-8244-B8894B77BE56}" srcOrd="1" destOrd="0" presId="urn:microsoft.com/office/officeart/2005/8/layout/orgChart1"/>
    <dgm:cxn modelId="{8B1D3ACA-F27D-4CD6-9DFF-01103BB698C3}" type="presParOf" srcId="{C075CEF5-E939-4C68-B15C-4121B7C93A11}" destId="{1AD73E04-C122-4DAF-B105-5C6B080201E2}" srcOrd="1" destOrd="0" presId="urn:microsoft.com/office/officeart/2005/8/layout/orgChart1"/>
    <dgm:cxn modelId="{5806272A-D48D-486A-B9BE-7C4985187FB3}" type="presParOf" srcId="{1AD73E04-C122-4DAF-B105-5C6B080201E2}" destId="{EEDE8C23-B3AA-4AA2-B846-717B0010B511}" srcOrd="0" destOrd="0" presId="urn:microsoft.com/office/officeart/2005/8/layout/orgChart1"/>
    <dgm:cxn modelId="{87CFBB82-9392-4C7A-8451-382EB2A954CF}" type="presParOf" srcId="{1AD73E04-C122-4DAF-B105-5C6B080201E2}" destId="{30BAA966-8179-4B50-AB61-721D3C740F58}" srcOrd="1" destOrd="0" presId="urn:microsoft.com/office/officeart/2005/8/layout/orgChart1"/>
    <dgm:cxn modelId="{A6A1168E-B700-4F01-B917-4B342A0447C6}" type="presParOf" srcId="{30BAA966-8179-4B50-AB61-721D3C740F58}" destId="{0D4CDA76-2460-47B2-A571-B6880A59F9D2}" srcOrd="0" destOrd="0" presId="urn:microsoft.com/office/officeart/2005/8/layout/orgChart1"/>
    <dgm:cxn modelId="{9FB4C8DE-090F-440D-873B-5A77DF82C8F5}" type="presParOf" srcId="{0D4CDA76-2460-47B2-A571-B6880A59F9D2}" destId="{232AD238-A696-4B30-986D-A68488B36848}" srcOrd="0" destOrd="0" presId="urn:microsoft.com/office/officeart/2005/8/layout/orgChart1"/>
    <dgm:cxn modelId="{B6668AC6-F12C-4B5F-A0D2-782C4AA7C4A0}" type="presParOf" srcId="{0D4CDA76-2460-47B2-A571-B6880A59F9D2}" destId="{4770A6C0-CA10-4143-AFA2-F6C177D5891D}" srcOrd="1" destOrd="0" presId="urn:microsoft.com/office/officeart/2005/8/layout/orgChart1"/>
    <dgm:cxn modelId="{A5B34935-EE1F-43A8-9925-4D02D10D5E08}" type="presParOf" srcId="{30BAA966-8179-4B50-AB61-721D3C740F58}" destId="{61B352E1-FD7D-458E-B38F-E7CCDE726FE8}" srcOrd="1" destOrd="0" presId="urn:microsoft.com/office/officeart/2005/8/layout/orgChart1"/>
    <dgm:cxn modelId="{ACD90480-B237-486D-9E95-E424C7EAE5D5}" type="presParOf" srcId="{30BAA966-8179-4B50-AB61-721D3C740F58}" destId="{46CF1DA2-5829-4468-A582-7E7C88EE28FE}" srcOrd="2" destOrd="0" presId="urn:microsoft.com/office/officeart/2005/8/layout/orgChart1"/>
    <dgm:cxn modelId="{61BFFC21-91AB-402B-8D1B-CDB05104E8FE}" type="presParOf" srcId="{1AD73E04-C122-4DAF-B105-5C6B080201E2}" destId="{BB496B53-05C0-4499-B417-DB2C1443A29E}" srcOrd="2" destOrd="0" presId="urn:microsoft.com/office/officeart/2005/8/layout/orgChart1"/>
    <dgm:cxn modelId="{BB1AD775-74DF-404F-B1D4-75CF03B84FE0}" type="presParOf" srcId="{1AD73E04-C122-4DAF-B105-5C6B080201E2}" destId="{FA944700-B3EF-4519-AA29-115CC186499D}" srcOrd="3" destOrd="0" presId="urn:microsoft.com/office/officeart/2005/8/layout/orgChart1"/>
    <dgm:cxn modelId="{1BB00421-11F5-490E-8AA1-0A6D9B259DB0}" type="presParOf" srcId="{FA944700-B3EF-4519-AA29-115CC186499D}" destId="{5678F471-1293-4F80-8C01-398A9D034FB0}" srcOrd="0" destOrd="0" presId="urn:microsoft.com/office/officeart/2005/8/layout/orgChart1"/>
    <dgm:cxn modelId="{C330BB2A-87D5-4A7C-884E-F914C734FE8C}" type="presParOf" srcId="{5678F471-1293-4F80-8C01-398A9D034FB0}" destId="{7A941E30-B305-4765-841E-332F960B6174}" srcOrd="0" destOrd="0" presId="urn:microsoft.com/office/officeart/2005/8/layout/orgChart1"/>
    <dgm:cxn modelId="{47C4A10E-BA95-4B2E-BFA8-2C7B82B21517}" type="presParOf" srcId="{5678F471-1293-4F80-8C01-398A9D034FB0}" destId="{B9A2AB4A-FA7D-4B21-8093-7AD65B84222A}" srcOrd="1" destOrd="0" presId="urn:microsoft.com/office/officeart/2005/8/layout/orgChart1"/>
    <dgm:cxn modelId="{3F3D0475-71FC-4C77-AC48-21613B2B3986}" type="presParOf" srcId="{FA944700-B3EF-4519-AA29-115CC186499D}" destId="{FD5BA6A2-1D73-46D4-BA5D-2A6EE1299C2A}" srcOrd="1" destOrd="0" presId="urn:microsoft.com/office/officeart/2005/8/layout/orgChart1"/>
    <dgm:cxn modelId="{4C40B78F-F8A4-4AD3-A186-F63AE5073B2B}" type="presParOf" srcId="{FA944700-B3EF-4519-AA29-115CC186499D}" destId="{140704E8-60E1-46EA-B1EC-8035D732AD1A}" srcOrd="2" destOrd="0" presId="urn:microsoft.com/office/officeart/2005/8/layout/orgChart1"/>
    <dgm:cxn modelId="{4D6192F8-B2C9-4DBC-BDCB-0051D062F1B4}" type="presParOf" srcId="{1AD73E04-C122-4DAF-B105-5C6B080201E2}" destId="{75CEEFA8-9BD5-4A35-8C58-6FA21702567B}" srcOrd="4" destOrd="0" presId="urn:microsoft.com/office/officeart/2005/8/layout/orgChart1"/>
    <dgm:cxn modelId="{77A0E3B9-C3A1-4AF6-A51B-E4946F4BC48D}" type="presParOf" srcId="{1AD73E04-C122-4DAF-B105-5C6B080201E2}" destId="{F4793CCA-8D14-4CCB-8826-574329844A2C}" srcOrd="5" destOrd="0" presId="urn:microsoft.com/office/officeart/2005/8/layout/orgChart1"/>
    <dgm:cxn modelId="{C8F5A626-D303-406E-AE46-89FF2B4F8083}" type="presParOf" srcId="{F4793CCA-8D14-4CCB-8826-574329844A2C}" destId="{513294B9-1D30-494D-BE59-AF553F706BCF}" srcOrd="0" destOrd="0" presId="urn:microsoft.com/office/officeart/2005/8/layout/orgChart1"/>
    <dgm:cxn modelId="{F1B35079-2790-4C9C-A7D2-7AB5642BBBDD}" type="presParOf" srcId="{513294B9-1D30-494D-BE59-AF553F706BCF}" destId="{DAC91167-F134-491E-9406-9E32946895FD}" srcOrd="0" destOrd="0" presId="urn:microsoft.com/office/officeart/2005/8/layout/orgChart1"/>
    <dgm:cxn modelId="{56FB4025-8C85-4243-A990-5E1260556BC8}" type="presParOf" srcId="{513294B9-1D30-494D-BE59-AF553F706BCF}" destId="{2B80B926-57C5-46D6-8ADF-54C92652D517}" srcOrd="1" destOrd="0" presId="urn:microsoft.com/office/officeart/2005/8/layout/orgChart1"/>
    <dgm:cxn modelId="{CEBB5321-A10C-46D2-9D8D-AAA22CB0196A}" type="presParOf" srcId="{F4793CCA-8D14-4CCB-8826-574329844A2C}" destId="{AE72C961-6101-4214-AF34-9BAFD953B09A}" srcOrd="1" destOrd="0" presId="urn:microsoft.com/office/officeart/2005/8/layout/orgChart1"/>
    <dgm:cxn modelId="{4945DE89-7C62-4194-98A5-65994D9262E7}" type="presParOf" srcId="{F4793CCA-8D14-4CCB-8826-574329844A2C}" destId="{40768F2A-2AC4-4CE5-B6C2-DF002420368E}" srcOrd="2" destOrd="0" presId="urn:microsoft.com/office/officeart/2005/8/layout/orgChart1"/>
    <dgm:cxn modelId="{1AE4B022-7B2F-4CC4-860D-7BDD2F36018D}" type="presParOf" srcId="{C075CEF5-E939-4C68-B15C-4121B7C93A11}" destId="{C2BD2D74-2997-46D5-8FF9-F3B9FBD724C0}" srcOrd="2" destOrd="0" presId="urn:microsoft.com/office/officeart/2005/8/layout/orgChart1"/>
    <dgm:cxn modelId="{C79FD527-4C31-48CA-8BCD-591A75A2F03E}" type="presParOf" srcId="{1E02C59A-8ECD-4296-A597-1EADC19DF448}" destId="{EAEC9F22-C0B1-4A4D-BF89-431B143F4CE8}" srcOrd="2" destOrd="0" presId="urn:microsoft.com/office/officeart/2005/8/layout/orgChart1"/>
    <dgm:cxn modelId="{0891F15E-3F45-4A6F-81A5-ACDADDA96298}" type="presParOf" srcId="{1E02C59A-8ECD-4296-A597-1EADC19DF448}" destId="{59FC34A2-CD33-4E2A-961F-64F6167F9D78}" srcOrd="3" destOrd="0" presId="urn:microsoft.com/office/officeart/2005/8/layout/orgChart1"/>
    <dgm:cxn modelId="{E0417958-AE8C-45C0-85F4-8059AC66880B}" type="presParOf" srcId="{59FC34A2-CD33-4E2A-961F-64F6167F9D78}" destId="{F840F6D6-A71D-4164-BCED-11F4D08161FC}" srcOrd="0" destOrd="0" presId="urn:microsoft.com/office/officeart/2005/8/layout/orgChart1"/>
    <dgm:cxn modelId="{E37A729F-A81B-4ADA-81F0-6DA47283D4E5}" type="presParOf" srcId="{F840F6D6-A71D-4164-BCED-11F4D08161FC}" destId="{7D4171A2-4DC3-4AA9-8036-870217A665B9}" srcOrd="0" destOrd="0" presId="urn:microsoft.com/office/officeart/2005/8/layout/orgChart1"/>
    <dgm:cxn modelId="{C7AAC2EA-5225-4EA7-8A71-B040966F4574}" type="presParOf" srcId="{F840F6D6-A71D-4164-BCED-11F4D08161FC}" destId="{DE08440F-7C1D-4600-82F1-86F9E5575FBF}" srcOrd="1" destOrd="0" presId="urn:microsoft.com/office/officeart/2005/8/layout/orgChart1"/>
    <dgm:cxn modelId="{F9AACD0B-47FF-451F-9381-A7CC260D70C3}" type="presParOf" srcId="{59FC34A2-CD33-4E2A-961F-64F6167F9D78}" destId="{4C969199-0031-42E7-A7D6-1A5BA95BCF47}" srcOrd="1" destOrd="0" presId="urn:microsoft.com/office/officeart/2005/8/layout/orgChart1"/>
    <dgm:cxn modelId="{DC2B500F-ADEF-4B4B-9DF7-540E6AEAA87D}" type="presParOf" srcId="{4C969199-0031-42E7-A7D6-1A5BA95BCF47}" destId="{AAA0B3CC-F8A7-4867-8305-30B93966C4A7}" srcOrd="0" destOrd="0" presId="urn:microsoft.com/office/officeart/2005/8/layout/orgChart1"/>
    <dgm:cxn modelId="{3D1F71B2-31EA-470E-90D9-FA455B488FCC}" type="presParOf" srcId="{4C969199-0031-42E7-A7D6-1A5BA95BCF47}" destId="{64A14663-BC54-4FC0-92BD-FAF7F6D35FFE}" srcOrd="1" destOrd="0" presId="urn:microsoft.com/office/officeart/2005/8/layout/orgChart1"/>
    <dgm:cxn modelId="{527E5192-B233-4F58-9785-355B5D7943B5}" type="presParOf" srcId="{64A14663-BC54-4FC0-92BD-FAF7F6D35FFE}" destId="{32502414-AD70-44AA-9BCD-A29D26FF9DCA}" srcOrd="0" destOrd="0" presId="urn:microsoft.com/office/officeart/2005/8/layout/orgChart1"/>
    <dgm:cxn modelId="{29026699-2077-464E-AED4-CB5933716AF9}" type="presParOf" srcId="{32502414-AD70-44AA-9BCD-A29D26FF9DCA}" destId="{180E7280-AB80-4C04-8A6D-5FBAAA41F093}" srcOrd="0" destOrd="0" presId="urn:microsoft.com/office/officeart/2005/8/layout/orgChart1"/>
    <dgm:cxn modelId="{80579DF7-E5BE-499F-8EFA-E53844499F5B}" type="presParOf" srcId="{32502414-AD70-44AA-9BCD-A29D26FF9DCA}" destId="{10DDB648-64F2-475C-B7A4-01912EAE8563}" srcOrd="1" destOrd="0" presId="urn:microsoft.com/office/officeart/2005/8/layout/orgChart1"/>
    <dgm:cxn modelId="{62CCD4B7-2DDF-4A6F-B5D6-E8AB40D5FDB6}" type="presParOf" srcId="{64A14663-BC54-4FC0-92BD-FAF7F6D35FFE}" destId="{E770B33E-D83D-445B-B1E4-BEAEBE47B00E}" srcOrd="1" destOrd="0" presId="urn:microsoft.com/office/officeart/2005/8/layout/orgChart1"/>
    <dgm:cxn modelId="{1C9B846B-4223-4047-A9C6-561D178282F8}" type="presParOf" srcId="{64A14663-BC54-4FC0-92BD-FAF7F6D35FFE}" destId="{75F89B1B-B63D-455A-86F4-79C6E0914209}" srcOrd="2" destOrd="0" presId="urn:microsoft.com/office/officeart/2005/8/layout/orgChart1"/>
    <dgm:cxn modelId="{85A8D5DD-5124-4F3B-880D-41895B8689DA}" type="presParOf" srcId="{4C969199-0031-42E7-A7D6-1A5BA95BCF47}" destId="{6CCF783A-D9BE-4C4A-9EFD-81BE9E510C1A}" srcOrd="2" destOrd="0" presId="urn:microsoft.com/office/officeart/2005/8/layout/orgChart1"/>
    <dgm:cxn modelId="{7E0CF5B0-DFDD-4DB7-B25C-0727396B005F}" type="presParOf" srcId="{4C969199-0031-42E7-A7D6-1A5BA95BCF47}" destId="{BEED9CF9-50D1-4AA2-98B8-5C5907BD8FE6}" srcOrd="3" destOrd="0" presId="urn:microsoft.com/office/officeart/2005/8/layout/orgChart1"/>
    <dgm:cxn modelId="{1425799B-1FA3-4571-B5F3-E795BDC1DFF4}" type="presParOf" srcId="{BEED9CF9-50D1-4AA2-98B8-5C5907BD8FE6}" destId="{C2007CC2-ABA5-4885-A488-11452826C786}" srcOrd="0" destOrd="0" presId="urn:microsoft.com/office/officeart/2005/8/layout/orgChart1"/>
    <dgm:cxn modelId="{7DEE1B94-3E17-47AA-A371-5F9766D09EA6}" type="presParOf" srcId="{C2007CC2-ABA5-4885-A488-11452826C786}" destId="{8181E3C8-0C61-4269-AE72-8F48C2A543E6}" srcOrd="0" destOrd="0" presId="urn:microsoft.com/office/officeart/2005/8/layout/orgChart1"/>
    <dgm:cxn modelId="{4597A682-30E1-430B-B51B-0DFCBEC83756}" type="presParOf" srcId="{C2007CC2-ABA5-4885-A488-11452826C786}" destId="{2AF14595-FE71-4807-8FD3-7E93FF5F717A}" srcOrd="1" destOrd="0" presId="urn:microsoft.com/office/officeart/2005/8/layout/orgChart1"/>
    <dgm:cxn modelId="{B43587DD-4FD0-43BA-8F2F-F25C74FCBEDE}" type="presParOf" srcId="{BEED9CF9-50D1-4AA2-98B8-5C5907BD8FE6}" destId="{5E600C55-20F8-45AC-9BAC-93CDB75336A4}" srcOrd="1" destOrd="0" presId="urn:microsoft.com/office/officeart/2005/8/layout/orgChart1"/>
    <dgm:cxn modelId="{B793B25C-BBAA-418B-86BF-3CB91ACA1CCB}" type="presParOf" srcId="{BEED9CF9-50D1-4AA2-98B8-5C5907BD8FE6}" destId="{60250113-A967-472D-B52B-EFC1928CC653}" srcOrd="2" destOrd="0" presId="urn:microsoft.com/office/officeart/2005/8/layout/orgChart1"/>
    <dgm:cxn modelId="{F5A56A20-8A97-4E7B-B97D-10B996E22B05}" type="presParOf" srcId="{59FC34A2-CD33-4E2A-961F-64F6167F9D78}" destId="{9AF48225-7B2B-464E-B99D-06C23FB3751C}" srcOrd="2" destOrd="0" presId="urn:microsoft.com/office/officeart/2005/8/layout/orgChart1"/>
    <dgm:cxn modelId="{050326DE-15D3-48F6-A4D4-1C94129DA3C8}" type="presParOf" srcId="{1E02C59A-8ECD-4296-A597-1EADC19DF448}" destId="{5C1F8494-673D-4F5B-B9BD-D27FB9FCFB89}" srcOrd="4" destOrd="0" presId="urn:microsoft.com/office/officeart/2005/8/layout/orgChart1"/>
    <dgm:cxn modelId="{5DCBF0C2-AF6F-4737-B4F7-6DCA2313A70E}" type="presParOf" srcId="{1E02C59A-8ECD-4296-A597-1EADC19DF448}" destId="{EBEB1DCA-031B-408E-AEA4-CD7B4A4641F3}" srcOrd="5" destOrd="0" presId="urn:microsoft.com/office/officeart/2005/8/layout/orgChart1"/>
    <dgm:cxn modelId="{AE11380D-B451-4D11-94AD-698A21CB9971}" type="presParOf" srcId="{EBEB1DCA-031B-408E-AEA4-CD7B4A4641F3}" destId="{B1E59757-AE81-4781-B9DE-B953C32EF54D}" srcOrd="0" destOrd="0" presId="urn:microsoft.com/office/officeart/2005/8/layout/orgChart1"/>
    <dgm:cxn modelId="{0D600DB6-98D6-4A09-8615-D8EF64BDADE0}" type="presParOf" srcId="{B1E59757-AE81-4781-B9DE-B953C32EF54D}" destId="{03A49FF1-B433-48B8-877E-8A0C5AE9519B}" srcOrd="0" destOrd="0" presId="urn:microsoft.com/office/officeart/2005/8/layout/orgChart1"/>
    <dgm:cxn modelId="{4AA46CD1-C0CB-4133-90B8-27052EB14010}" type="presParOf" srcId="{B1E59757-AE81-4781-B9DE-B953C32EF54D}" destId="{61E47740-787D-497A-8690-4245156EA110}" srcOrd="1" destOrd="0" presId="urn:microsoft.com/office/officeart/2005/8/layout/orgChart1"/>
    <dgm:cxn modelId="{593F00C0-CDCA-4A3E-B93F-C467EAAEB9E9}" type="presParOf" srcId="{EBEB1DCA-031B-408E-AEA4-CD7B4A4641F3}" destId="{8AF849B2-90B5-4602-AA48-97C3369719D5}" srcOrd="1" destOrd="0" presId="urn:microsoft.com/office/officeart/2005/8/layout/orgChart1"/>
    <dgm:cxn modelId="{F00BAE34-2C44-46A3-BE8E-09986CE66D81}" type="presParOf" srcId="{8AF849B2-90B5-4602-AA48-97C3369719D5}" destId="{AFF2ED15-B951-4701-AACB-DA8C45E5AE10}" srcOrd="0" destOrd="0" presId="urn:microsoft.com/office/officeart/2005/8/layout/orgChart1"/>
    <dgm:cxn modelId="{D4720888-22C5-4311-B88C-3429958CBAA6}" type="presParOf" srcId="{8AF849B2-90B5-4602-AA48-97C3369719D5}" destId="{5DF61F9E-3879-418C-B06C-574862EC2FC8}" srcOrd="1" destOrd="0" presId="urn:microsoft.com/office/officeart/2005/8/layout/orgChart1"/>
    <dgm:cxn modelId="{5EF6946A-3A9A-49F7-83AE-45D9AE7AFA8F}" type="presParOf" srcId="{5DF61F9E-3879-418C-B06C-574862EC2FC8}" destId="{36A63A85-904A-44A7-A74B-CBE7152B2E3B}" srcOrd="0" destOrd="0" presId="urn:microsoft.com/office/officeart/2005/8/layout/orgChart1"/>
    <dgm:cxn modelId="{AC1DA2D2-CCD3-458F-9474-FCF626082979}" type="presParOf" srcId="{36A63A85-904A-44A7-A74B-CBE7152B2E3B}" destId="{30736FF4-A0B9-4C03-A9DE-6B348FE33F04}" srcOrd="0" destOrd="0" presId="urn:microsoft.com/office/officeart/2005/8/layout/orgChart1"/>
    <dgm:cxn modelId="{C2706E49-222B-4069-8995-CC5CD4794337}" type="presParOf" srcId="{36A63A85-904A-44A7-A74B-CBE7152B2E3B}" destId="{683B67ED-DC7B-4388-88B9-9F92942C3A0C}" srcOrd="1" destOrd="0" presId="urn:microsoft.com/office/officeart/2005/8/layout/orgChart1"/>
    <dgm:cxn modelId="{BECDDEE8-9B19-434A-96D5-84EEC28CC7D2}" type="presParOf" srcId="{5DF61F9E-3879-418C-B06C-574862EC2FC8}" destId="{C3E6F287-EC2A-49E3-9357-C9A6FDAB2313}" srcOrd="1" destOrd="0" presId="urn:microsoft.com/office/officeart/2005/8/layout/orgChart1"/>
    <dgm:cxn modelId="{520FCA57-66C5-4B3E-B9B6-03B65809E819}" type="presParOf" srcId="{5DF61F9E-3879-418C-B06C-574862EC2FC8}" destId="{7F263ABD-050A-411C-B78A-2338ADF117F2}" srcOrd="2" destOrd="0" presId="urn:microsoft.com/office/officeart/2005/8/layout/orgChart1"/>
    <dgm:cxn modelId="{FE885A27-C634-49CE-A740-D283ABEDECB5}" type="presParOf" srcId="{8AF849B2-90B5-4602-AA48-97C3369719D5}" destId="{294BBE84-5515-4F0A-9898-F4A485E8FD6D}" srcOrd="2" destOrd="0" presId="urn:microsoft.com/office/officeart/2005/8/layout/orgChart1"/>
    <dgm:cxn modelId="{E6BD5948-3166-48C4-9617-6D34F1DC6F62}" type="presParOf" srcId="{8AF849B2-90B5-4602-AA48-97C3369719D5}" destId="{E5EAEAE4-746F-4D10-9230-BAA7596C19C5}" srcOrd="3" destOrd="0" presId="urn:microsoft.com/office/officeart/2005/8/layout/orgChart1"/>
    <dgm:cxn modelId="{4C2963D3-9E60-4DA3-B866-CF68855AF42C}" type="presParOf" srcId="{E5EAEAE4-746F-4D10-9230-BAA7596C19C5}" destId="{BFF90AD6-33FB-4497-AEE3-8B86DEC7E8AC}" srcOrd="0" destOrd="0" presId="urn:microsoft.com/office/officeart/2005/8/layout/orgChart1"/>
    <dgm:cxn modelId="{C21056B6-7868-4961-AD96-C4566D47627F}" type="presParOf" srcId="{BFF90AD6-33FB-4497-AEE3-8B86DEC7E8AC}" destId="{99979244-D8BE-4B32-9551-8ABDD0E6188E}" srcOrd="0" destOrd="0" presId="urn:microsoft.com/office/officeart/2005/8/layout/orgChart1"/>
    <dgm:cxn modelId="{1119FBE7-ABDA-42A5-A4BF-A702E4467932}" type="presParOf" srcId="{BFF90AD6-33FB-4497-AEE3-8B86DEC7E8AC}" destId="{7E7F05A3-330B-4830-B008-7F104A4048A8}" srcOrd="1" destOrd="0" presId="urn:microsoft.com/office/officeart/2005/8/layout/orgChart1"/>
    <dgm:cxn modelId="{F6CF2CE2-8EBD-4E7F-8BEF-16DB0DDF75E3}" type="presParOf" srcId="{E5EAEAE4-746F-4D10-9230-BAA7596C19C5}" destId="{3E829277-7A24-48B9-935E-3BBFA1D0CD9B}" srcOrd="1" destOrd="0" presId="urn:microsoft.com/office/officeart/2005/8/layout/orgChart1"/>
    <dgm:cxn modelId="{788C276C-37BC-4C12-9819-B5D689FEF44D}" type="presParOf" srcId="{3E829277-7A24-48B9-935E-3BBFA1D0CD9B}" destId="{2E8E9CA0-B347-4810-BD24-95AC7A94B030}" srcOrd="0" destOrd="0" presId="urn:microsoft.com/office/officeart/2005/8/layout/orgChart1"/>
    <dgm:cxn modelId="{AEFCD555-B409-4F15-A72C-E2D3E66D0551}" type="presParOf" srcId="{3E829277-7A24-48B9-935E-3BBFA1D0CD9B}" destId="{F19E42DE-BBA3-4B64-94FC-E91EC7281969}" srcOrd="1" destOrd="0" presId="urn:microsoft.com/office/officeart/2005/8/layout/orgChart1"/>
    <dgm:cxn modelId="{8CA91BB1-D14A-4873-9EE7-0D35EC90B5E1}" type="presParOf" srcId="{F19E42DE-BBA3-4B64-94FC-E91EC7281969}" destId="{6206F778-2809-4583-9C8E-0C7CD3E642F6}" srcOrd="0" destOrd="0" presId="urn:microsoft.com/office/officeart/2005/8/layout/orgChart1"/>
    <dgm:cxn modelId="{E7DDB4E0-B6B9-4362-8D90-517E1842057B}" type="presParOf" srcId="{6206F778-2809-4583-9C8E-0C7CD3E642F6}" destId="{0822368F-777A-4969-97AD-3099EF51606B}" srcOrd="0" destOrd="0" presId="urn:microsoft.com/office/officeart/2005/8/layout/orgChart1"/>
    <dgm:cxn modelId="{4A2C3854-5C0D-4701-8907-A9A3A7DE1403}" type="presParOf" srcId="{6206F778-2809-4583-9C8E-0C7CD3E642F6}" destId="{B483040E-629A-4645-B4D3-62685F5B5152}" srcOrd="1" destOrd="0" presId="urn:microsoft.com/office/officeart/2005/8/layout/orgChart1"/>
    <dgm:cxn modelId="{A7B545DE-3BD2-45B8-AA39-5C45FF74F892}" type="presParOf" srcId="{F19E42DE-BBA3-4B64-94FC-E91EC7281969}" destId="{172166C0-D4DD-4B5C-B4F9-D5125C465325}" srcOrd="1" destOrd="0" presId="urn:microsoft.com/office/officeart/2005/8/layout/orgChart1"/>
    <dgm:cxn modelId="{EBA4321B-5C7B-4E51-9E36-5A32EFD65B3D}" type="presParOf" srcId="{F19E42DE-BBA3-4B64-94FC-E91EC7281969}" destId="{E54A9C33-0C35-4095-A63C-A81B7AAEC7A6}" srcOrd="2" destOrd="0" presId="urn:microsoft.com/office/officeart/2005/8/layout/orgChart1"/>
    <dgm:cxn modelId="{43BB216E-279F-4E85-8DFE-60CD9E4F48A1}" type="presParOf" srcId="{3E829277-7A24-48B9-935E-3BBFA1D0CD9B}" destId="{3C926194-E971-4FC6-AB91-92B6B2309123}" srcOrd="2" destOrd="0" presId="urn:microsoft.com/office/officeart/2005/8/layout/orgChart1"/>
    <dgm:cxn modelId="{CB8EB1EE-45B4-47C7-A135-DD982E0CFB19}" type="presParOf" srcId="{3E829277-7A24-48B9-935E-3BBFA1D0CD9B}" destId="{D8A40F52-76DF-408C-9EC8-8021C550C8DB}" srcOrd="3" destOrd="0" presId="urn:microsoft.com/office/officeart/2005/8/layout/orgChart1"/>
    <dgm:cxn modelId="{DFF11D35-9A3D-4914-BC0F-111A778AE046}" type="presParOf" srcId="{D8A40F52-76DF-408C-9EC8-8021C550C8DB}" destId="{FA94D74C-B3BD-45DF-B658-DC0FCAED487F}" srcOrd="0" destOrd="0" presId="urn:microsoft.com/office/officeart/2005/8/layout/orgChart1"/>
    <dgm:cxn modelId="{E14D2989-0E49-4C9D-AC59-05A5A35B8C1F}" type="presParOf" srcId="{FA94D74C-B3BD-45DF-B658-DC0FCAED487F}" destId="{6104B10D-3BBE-437E-B447-A75D97EF1B9F}" srcOrd="0" destOrd="0" presId="urn:microsoft.com/office/officeart/2005/8/layout/orgChart1"/>
    <dgm:cxn modelId="{1C09A971-72AE-4822-8F62-E30C156A4ECE}" type="presParOf" srcId="{FA94D74C-B3BD-45DF-B658-DC0FCAED487F}" destId="{1E619606-C5FF-4600-A6BD-6E852B836CFA}" srcOrd="1" destOrd="0" presId="urn:microsoft.com/office/officeart/2005/8/layout/orgChart1"/>
    <dgm:cxn modelId="{4E954F3C-674A-4472-A0A3-35F439FA62EB}" type="presParOf" srcId="{D8A40F52-76DF-408C-9EC8-8021C550C8DB}" destId="{4E02CDD8-20C3-4342-9B4F-79577DE9CE0A}" srcOrd="1" destOrd="0" presId="urn:microsoft.com/office/officeart/2005/8/layout/orgChart1"/>
    <dgm:cxn modelId="{47D0307B-F7D7-4943-A835-838F354A905E}" type="presParOf" srcId="{D8A40F52-76DF-408C-9EC8-8021C550C8DB}" destId="{C9DCABD3-05B7-42BE-BF5E-887095BE394C}" srcOrd="2" destOrd="0" presId="urn:microsoft.com/office/officeart/2005/8/layout/orgChart1"/>
    <dgm:cxn modelId="{6B359014-D16A-4B33-AA6F-027EA28BAC2F}" type="presParOf" srcId="{E5EAEAE4-746F-4D10-9230-BAA7596C19C5}" destId="{B94B564F-2F48-422F-A9A2-97FE76E6D29A}" srcOrd="2" destOrd="0" presId="urn:microsoft.com/office/officeart/2005/8/layout/orgChart1"/>
    <dgm:cxn modelId="{02A2FA04-3025-480F-840E-EB1543DFD861}" type="presParOf" srcId="{EBEB1DCA-031B-408E-AEA4-CD7B4A4641F3}" destId="{3E7143E7-FC01-446F-9A01-014E6AEA8F62}" srcOrd="2" destOrd="0" presId="urn:microsoft.com/office/officeart/2005/8/layout/orgChart1"/>
    <dgm:cxn modelId="{7B0AD00A-14C4-4FE4-BA48-A1E008A19C96}" type="presParOf" srcId="{1E02C59A-8ECD-4296-A597-1EADC19DF448}" destId="{3AFAFEB9-320F-4CE8-84CF-8D34A496C173}" srcOrd="6" destOrd="0" presId="urn:microsoft.com/office/officeart/2005/8/layout/orgChart1"/>
    <dgm:cxn modelId="{8C0A3231-D9CC-4ABB-BCFE-F25DEAAFBB61}" type="presParOf" srcId="{1E02C59A-8ECD-4296-A597-1EADC19DF448}" destId="{800CE6A0-4EB5-452D-8516-380C3386B4F4}" srcOrd="7" destOrd="0" presId="urn:microsoft.com/office/officeart/2005/8/layout/orgChart1"/>
    <dgm:cxn modelId="{57894B41-F349-4533-87E9-E6B4193BF47C}" type="presParOf" srcId="{800CE6A0-4EB5-452D-8516-380C3386B4F4}" destId="{DD78FDE3-0E87-4744-8F35-776E48C90E08}" srcOrd="0" destOrd="0" presId="urn:microsoft.com/office/officeart/2005/8/layout/orgChart1"/>
    <dgm:cxn modelId="{305D781F-DA90-41C5-95A2-3B1131BB7041}" type="presParOf" srcId="{DD78FDE3-0E87-4744-8F35-776E48C90E08}" destId="{65791851-04E8-4D88-B1E1-7CE5E957C5D2}" srcOrd="0" destOrd="0" presId="urn:microsoft.com/office/officeart/2005/8/layout/orgChart1"/>
    <dgm:cxn modelId="{7F8F4D0D-305C-47AC-A6D4-3E811F6058FF}" type="presParOf" srcId="{DD78FDE3-0E87-4744-8F35-776E48C90E08}" destId="{765AD062-F3F4-4D45-B06B-EC8ACA7CAD13}" srcOrd="1" destOrd="0" presId="urn:microsoft.com/office/officeart/2005/8/layout/orgChart1"/>
    <dgm:cxn modelId="{41AF2C7A-42E0-4A86-B422-F3465BE5D23D}" type="presParOf" srcId="{800CE6A0-4EB5-452D-8516-380C3386B4F4}" destId="{B9F3806D-EBBE-457A-B03A-F4452672F77E}" srcOrd="1" destOrd="0" presId="urn:microsoft.com/office/officeart/2005/8/layout/orgChart1"/>
    <dgm:cxn modelId="{DC3BFA98-E951-4C04-8BD3-31DE02F6C876}" type="presParOf" srcId="{B9F3806D-EBBE-457A-B03A-F4452672F77E}" destId="{2387E783-0E8F-4533-9E5A-826050D5CA36}" srcOrd="0" destOrd="0" presId="urn:microsoft.com/office/officeart/2005/8/layout/orgChart1"/>
    <dgm:cxn modelId="{A6F2F3E4-93EA-48FC-903D-07DE6B132DE8}" type="presParOf" srcId="{B9F3806D-EBBE-457A-B03A-F4452672F77E}" destId="{0F420949-6E82-4521-B1AC-F83299262248}" srcOrd="1" destOrd="0" presId="urn:microsoft.com/office/officeart/2005/8/layout/orgChart1"/>
    <dgm:cxn modelId="{DD89CA97-5F17-4377-8AF0-EA3D41519029}" type="presParOf" srcId="{0F420949-6E82-4521-B1AC-F83299262248}" destId="{BB223770-651D-4F22-BF4A-F359FD887839}" srcOrd="0" destOrd="0" presId="urn:microsoft.com/office/officeart/2005/8/layout/orgChart1"/>
    <dgm:cxn modelId="{D932C0E6-FADF-443E-9B86-BE65FCD247D6}" type="presParOf" srcId="{BB223770-651D-4F22-BF4A-F359FD887839}" destId="{136299D6-83FB-43A2-828F-7FECACF3815D}" srcOrd="0" destOrd="0" presId="urn:microsoft.com/office/officeart/2005/8/layout/orgChart1"/>
    <dgm:cxn modelId="{EA4C08EF-3EC5-425E-BE8D-C8111D8BFA19}" type="presParOf" srcId="{BB223770-651D-4F22-BF4A-F359FD887839}" destId="{E332B0EF-B304-410B-81D9-044EB1D18043}" srcOrd="1" destOrd="0" presId="urn:microsoft.com/office/officeart/2005/8/layout/orgChart1"/>
    <dgm:cxn modelId="{D75ACF06-44A4-4EEB-BAB2-F662D235CB04}" type="presParOf" srcId="{0F420949-6E82-4521-B1AC-F83299262248}" destId="{26BF7454-97FB-4D99-A943-3E90BE61FF16}" srcOrd="1" destOrd="0" presId="urn:microsoft.com/office/officeart/2005/8/layout/orgChart1"/>
    <dgm:cxn modelId="{09194E63-1F3D-4721-89CD-03343ACFC06F}" type="presParOf" srcId="{0F420949-6E82-4521-B1AC-F83299262248}" destId="{3BFB0D4E-1A34-4936-8548-9E867A5EDF42}" srcOrd="2" destOrd="0" presId="urn:microsoft.com/office/officeart/2005/8/layout/orgChart1"/>
    <dgm:cxn modelId="{5F6FEFC2-7AD0-43BC-A9CF-68346F5D12C1}" type="presParOf" srcId="{B9F3806D-EBBE-457A-B03A-F4452672F77E}" destId="{FC83A961-9F74-470B-B699-4C7D5987CA26}" srcOrd="2" destOrd="0" presId="urn:microsoft.com/office/officeart/2005/8/layout/orgChart1"/>
    <dgm:cxn modelId="{3952F487-9266-4088-ADB9-D1EEBDB25B6E}" type="presParOf" srcId="{B9F3806D-EBBE-457A-B03A-F4452672F77E}" destId="{699E424C-1F84-4CBA-9BD2-EDF0238BC89C}" srcOrd="3" destOrd="0" presId="urn:microsoft.com/office/officeart/2005/8/layout/orgChart1"/>
    <dgm:cxn modelId="{A88CCE66-2F01-4D85-9612-24C0ABA82BC3}" type="presParOf" srcId="{699E424C-1F84-4CBA-9BD2-EDF0238BC89C}" destId="{4C1DC5D8-47F0-413E-B254-2EB0F08DC262}" srcOrd="0" destOrd="0" presId="urn:microsoft.com/office/officeart/2005/8/layout/orgChart1"/>
    <dgm:cxn modelId="{92020D95-A042-438F-9D68-57B86D4749E8}" type="presParOf" srcId="{4C1DC5D8-47F0-413E-B254-2EB0F08DC262}" destId="{6AA8FB1B-E61E-4FAC-8C13-A4D0F4812C84}" srcOrd="0" destOrd="0" presId="urn:microsoft.com/office/officeart/2005/8/layout/orgChart1"/>
    <dgm:cxn modelId="{B774C645-9EA7-423A-A9FA-0E7A6DAB7271}" type="presParOf" srcId="{4C1DC5D8-47F0-413E-B254-2EB0F08DC262}" destId="{43C09BDF-8D62-4E2F-B56E-5A3ECB8D1D2F}" srcOrd="1" destOrd="0" presId="urn:microsoft.com/office/officeart/2005/8/layout/orgChart1"/>
    <dgm:cxn modelId="{2F8AFA5F-48B1-49AE-97DC-B217C4C0FD36}" type="presParOf" srcId="{699E424C-1F84-4CBA-9BD2-EDF0238BC89C}" destId="{7045BDD8-7957-461E-BF47-689F32757037}" srcOrd="1" destOrd="0" presId="urn:microsoft.com/office/officeart/2005/8/layout/orgChart1"/>
    <dgm:cxn modelId="{E8A54A06-DE0F-44AD-9AE0-CF4E5CF3D39B}" type="presParOf" srcId="{699E424C-1F84-4CBA-9BD2-EDF0238BC89C}" destId="{BD5BD1BC-92E3-466E-A98B-ADE72A9194BF}" srcOrd="2" destOrd="0" presId="urn:microsoft.com/office/officeart/2005/8/layout/orgChart1"/>
    <dgm:cxn modelId="{52B2DC82-9569-4A42-BCBD-ABDD9BDCD572}" type="presParOf" srcId="{800CE6A0-4EB5-452D-8516-380C3386B4F4}" destId="{08DEDFC2-891E-464D-8F8A-4B4BE52BFCA0}" srcOrd="2" destOrd="0" presId="urn:microsoft.com/office/officeart/2005/8/layout/orgChart1"/>
    <dgm:cxn modelId="{A6203641-30C2-4686-8CAA-32D67847E10B}" type="presParOf" srcId="{1E02C59A-8ECD-4296-A597-1EADC19DF448}" destId="{115E6BB9-89D2-4087-91C7-A8CCECA90F04}" srcOrd="8" destOrd="0" presId="urn:microsoft.com/office/officeart/2005/8/layout/orgChart1"/>
    <dgm:cxn modelId="{18BC291E-DCCB-4CC4-B2CC-BFA25B174D81}" type="presParOf" srcId="{1E02C59A-8ECD-4296-A597-1EADC19DF448}" destId="{35405820-824F-4A68-983A-CBE680DD828C}" srcOrd="9" destOrd="0" presId="urn:microsoft.com/office/officeart/2005/8/layout/orgChart1"/>
    <dgm:cxn modelId="{337B3D13-A3E1-4E16-9285-ADCDCE80A0E0}" type="presParOf" srcId="{35405820-824F-4A68-983A-CBE680DD828C}" destId="{0A49DBAD-4B25-41CD-B644-DDC52E34E2E6}" srcOrd="0" destOrd="0" presId="urn:microsoft.com/office/officeart/2005/8/layout/orgChart1"/>
    <dgm:cxn modelId="{46A81155-E5BC-4AB6-9EFE-CC292406DB0A}" type="presParOf" srcId="{0A49DBAD-4B25-41CD-B644-DDC52E34E2E6}" destId="{26E88719-EF41-4543-A117-97B54AC82E51}" srcOrd="0" destOrd="0" presId="urn:microsoft.com/office/officeart/2005/8/layout/orgChart1"/>
    <dgm:cxn modelId="{83B7E9B8-65D6-4C01-8F71-1B8B7D568992}" type="presParOf" srcId="{0A49DBAD-4B25-41CD-B644-DDC52E34E2E6}" destId="{7CE05FA9-07AA-4468-A1B6-F06AD5597563}" srcOrd="1" destOrd="0" presId="urn:microsoft.com/office/officeart/2005/8/layout/orgChart1"/>
    <dgm:cxn modelId="{0F0EAFB4-5D6C-4115-ABF1-63AA3E78EC1F}" type="presParOf" srcId="{35405820-824F-4A68-983A-CBE680DD828C}" destId="{6A0E8BEE-1B50-4E8B-A0F1-103BD7F31A5D}" srcOrd="1" destOrd="0" presId="urn:microsoft.com/office/officeart/2005/8/layout/orgChart1"/>
    <dgm:cxn modelId="{FA1CB53D-18DD-427A-9B1C-F2BDE0AA92BB}" type="presParOf" srcId="{6A0E8BEE-1B50-4E8B-A0F1-103BD7F31A5D}" destId="{E9F67066-3BA7-4728-90D1-28B27CBC9601}" srcOrd="0" destOrd="0" presId="urn:microsoft.com/office/officeart/2005/8/layout/orgChart1"/>
    <dgm:cxn modelId="{2B6AAE45-633C-41B4-8199-39D1F9A770FC}" type="presParOf" srcId="{6A0E8BEE-1B50-4E8B-A0F1-103BD7F31A5D}" destId="{A30E671C-1600-4461-AEB8-09494A3669FA}" srcOrd="1" destOrd="0" presId="urn:microsoft.com/office/officeart/2005/8/layout/orgChart1"/>
    <dgm:cxn modelId="{56C93578-32F3-4095-AA59-5BD1E43573A7}" type="presParOf" srcId="{A30E671C-1600-4461-AEB8-09494A3669FA}" destId="{110A4460-F5E9-4BA4-9BED-3C95A8CC55DD}" srcOrd="0" destOrd="0" presId="urn:microsoft.com/office/officeart/2005/8/layout/orgChart1"/>
    <dgm:cxn modelId="{BE691008-6AAF-47FF-A9B6-DA9289778DBD}" type="presParOf" srcId="{110A4460-F5E9-4BA4-9BED-3C95A8CC55DD}" destId="{8BB13776-656C-4825-A57B-429D3B6027B7}" srcOrd="0" destOrd="0" presId="urn:microsoft.com/office/officeart/2005/8/layout/orgChart1"/>
    <dgm:cxn modelId="{CB16C761-96EF-4A12-BBCA-7AAD5F8E260E}" type="presParOf" srcId="{110A4460-F5E9-4BA4-9BED-3C95A8CC55DD}" destId="{D676EE9A-E913-4D9E-8646-1CB8E3BB2633}" srcOrd="1" destOrd="0" presId="urn:microsoft.com/office/officeart/2005/8/layout/orgChart1"/>
    <dgm:cxn modelId="{70DB2AC9-A5C0-4C53-9594-841618CDD03F}" type="presParOf" srcId="{A30E671C-1600-4461-AEB8-09494A3669FA}" destId="{EAC89B4B-850E-4D0C-B8D8-4F6E3EA6D872}" srcOrd="1" destOrd="0" presId="urn:microsoft.com/office/officeart/2005/8/layout/orgChart1"/>
    <dgm:cxn modelId="{85B97FCC-A4E2-4C94-9991-1FF9DC3D97F2}" type="presParOf" srcId="{EAC89B4B-850E-4D0C-B8D8-4F6E3EA6D872}" destId="{22B87275-0003-4C81-A2D0-74CBA7B8FF38}" srcOrd="0" destOrd="0" presId="urn:microsoft.com/office/officeart/2005/8/layout/orgChart1"/>
    <dgm:cxn modelId="{F468CDD0-D77A-43B9-846A-B98391C97FB6}" type="presParOf" srcId="{EAC89B4B-850E-4D0C-B8D8-4F6E3EA6D872}" destId="{B742556A-89FF-4CAC-9C8E-495F96ED0A75}" srcOrd="1" destOrd="0" presId="urn:microsoft.com/office/officeart/2005/8/layout/orgChart1"/>
    <dgm:cxn modelId="{AD0E23C8-3CD8-409A-B23D-4D803533AB67}" type="presParOf" srcId="{B742556A-89FF-4CAC-9C8E-495F96ED0A75}" destId="{BD9945D5-F9F3-4FF1-AD3B-578EEF631F8B}" srcOrd="0" destOrd="0" presId="urn:microsoft.com/office/officeart/2005/8/layout/orgChart1"/>
    <dgm:cxn modelId="{BCC721F6-D44D-4994-8115-572DD9464C5E}" type="presParOf" srcId="{BD9945D5-F9F3-4FF1-AD3B-578EEF631F8B}" destId="{E46CE24F-3921-4161-ADFD-33F185914B46}" srcOrd="0" destOrd="0" presId="urn:microsoft.com/office/officeart/2005/8/layout/orgChart1"/>
    <dgm:cxn modelId="{5FADECA1-0507-420F-972A-B696E6EE8535}" type="presParOf" srcId="{BD9945D5-F9F3-4FF1-AD3B-578EEF631F8B}" destId="{AB164AFD-944D-424C-A357-29B39E908AF4}" srcOrd="1" destOrd="0" presId="urn:microsoft.com/office/officeart/2005/8/layout/orgChart1"/>
    <dgm:cxn modelId="{3B4AE431-E3FA-4C0F-8019-717C9247DC08}" type="presParOf" srcId="{B742556A-89FF-4CAC-9C8E-495F96ED0A75}" destId="{5C97DA12-72B4-41E3-A65B-AE9642724551}" srcOrd="1" destOrd="0" presId="urn:microsoft.com/office/officeart/2005/8/layout/orgChart1"/>
    <dgm:cxn modelId="{1E61110F-C58E-4ECA-B612-68F4222BAF9C}" type="presParOf" srcId="{B742556A-89FF-4CAC-9C8E-495F96ED0A75}" destId="{34B48B25-BBDD-4D36-8FC2-D08DEF6FFB2D}" srcOrd="2" destOrd="0" presId="urn:microsoft.com/office/officeart/2005/8/layout/orgChart1"/>
    <dgm:cxn modelId="{E8DB0816-F7D7-4E78-A706-C9FB2844A243}" type="presParOf" srcId="{EAC89B4B-850E-4D0C-B8D8-4F6E3EA6D872}" destId="{B48C7BBF-ACC5-4DFB-87D7-4D694E563237}" srcOrd="2" destOrd="0" presId="urn:microsoft.com/office/officeart/2005/8/layout/orgChart1"/>
    <dgm:cxn modelId="{B72B8FAC-0985-47BF-AA67-AAC34FF5E0DD}" type="presParOf" srcId="{EAC89B4B-850E-4D0C-B8D8-4F6E3EA6D872}" destId="{8D98F250-0C9A-47A0-A112-9E9CDCC33250}" srcOrd="3" destOrd="0" presId="urn:microsoft.com/office/officeart/2005/8/layout/orgChart1"/>
    <dgm:cxn modelId="{709FC05A-E4F2-4EF1-82D5-50A3BF37A803}" type="presParOf" srcId="{8D98F250-0C9A-47A0-A112-9E9CDCC33250}" destId="{ADC54820-0B22-4FCB-8D47-9E883ED8C506}" srcOrd="0" destOrd="0" presId="urn:microsoft.com/office/officeart/2005/8/layout/orgChart1"/>
    <dgm:cxn modelId="{640F5578-099E-453B-96C0-273CE69BBEE2}" type="presParOf" srcId="{ADC54820-0B22-4FCB-8D47-9E883ED8C506}" destId="{4648B52F-D343-4F58-8461-94F19A96F36B}" srcOrd="0" destOrd="0" presId="urn:microsoft.com/office/officeart/2005/8/layout/orgChart1"/>
    <dgm:cxn modelId="{48D614C3-C2A6-4040-A418-D0A020355307}" type="presParOf" srcId="{ADC54820-0B22-4FCB-8D47-9E883ED8C506}" destId="{05C5D255-9352-4ED4-B685-176302DAE2E1}" srcOrd="1" destOrd="0" presId="urn:microsoft.com/office/officeart/2005/8/layout/orgChart1"/>
    <dgm:cxn modelId="{EAA660AA-8D6B-4C47-AC51-0145BEE82256}" type="presParOf" srcId="{8D98F250-0C9A-47A0-A112-9E9CDCC33250}" destId="{2F53D882-67BA-4F3D-AFCC-243C300F9537}" srcOrd="1" destOrd="0" presId="urn:microsoft.com/office/officeart/2005/8/layout/orgChart1"/>
    <dgm:cxn modelId="{7785A858-BB9C-4E73-852E-122E09EE9026}" type="presParOf" srcId="{8D98F250-0C9A-47A0-A112-9E9CDCC33250}" destId="{4923FAD5-29CF-4A3E-8D99-07C5D79D207B}" srcOrd="2" destOrd="0" presId="urn:microsoft.com/office/officeart/2005/8/layout/orgChart1"/>
    <dgm:cxn modelId="{0071C686-B797-4300-99F7-36FEAD3B2ED8}" type="presParOf" srcId="{A30E671C-1600-4461-AEB8-09494A3669FA}" destId="{70240744-FB0E-49FF-B11A-CE755E857AE2}" srcOrd="2" destOrd="0" presId="urn:microsoft.com/office/officeart/2005/8/layout/orgChart1"/>
    <dgm:cxn modelId="{AED7845F-30AF-4D00-8C6B-1DE9ABB1009D}" type="presParOf" srcId="{6A0E8BEE-1B50-4E8B-A0F1-103BD7F31A5D}" destId="{18FA380C-ECF6-45DD-8897-C2345DF7DF7F}" srcOrd="2" destOrd="0" presId="urn:microsoft.com/office/officeart/2005/8/layout/orgChart1"/>
    <dgm:cxn modelId="{0D53611C-6CEF-4D3D-97F0-39B622E477FD}" type="presParOf" srcId="{6A0E8BEE-1B50-4E8B-A0F1-103BD7F31A5D}" destId="{EBC6A609-1F4F-4873-8E63-7B566EC20042}" srcOrd="3" destOrd="0" presId="urn:microsoft.com/office/officeart/2005/8/layout/orgChart1"/>
    <dgm:cxn modelId="{39E77E04-B799-4A17-9C96-9ED14DFAED29}" type="presParOf" srcId="{EBC6A609-1F4F-4873-8E63-7B566EC20042}" destId="{C85D0DDF-68BD-4B3C-84FD-1078EB444A25}" srcOrd="0" destOrd="0" presId="urn:microsoft.com/office/officeart/2005/8/layout/orgChart1"/>
    <dgm:cxn modelId="{08BA9984-59C1-4266-814A-EE83A1E43E26}" type="presParOf" srcId="{C85D0DDF-68BD-4B3C-84FD-1078EB444A25}" destId="{95287AFB-35DB-40DA-ABE2-25F1301CFC90}" srcOrd="0" destOrd="0" presId="urn:microsoft.com/office/officeart/2005/8/layout/orgChart1"/>
    <dgm:cxn modelId="{E55EAA2A-1B3B-4D05-955B-BE03339EAF1E}" type="presParOf" srcId="{C85D0DDF-68BD-4B3C-84FD-1078EB444A25}" destId="{E9120A9C-2C80-41B8-9C6D-91EB57B08CA7}" srcOrd="1" destOrd="0" presId="urn:microsoft.com/office/officeart/2005/8/layout/orgChart1"/>
    <dgm:cxn modelId="{8FD948FC-2E03-4C15-A4C4-FE8B1450BD88}" type="presParOf" srcId="{EBC6A609-1F4F-4873-8E63-7B566EC20042}" destId="{EAC8FDC2-427E-48FD-91D9-B31B7CEDC803}" srcOrd="1" destOrd="0" presId="urn:microsoft.com/office/officeart/2005/8/layout/orgChart1"/>
    <dgm:cxn modelId="{07D56B53-93E0-4576-A23D-DAF42D35E23D}" type="presParOf" srcId="{EBC6A609-1F4F-4873-8E63-7B566EC20042}" destId="{8FC8272A-6B35-4142-AD49-9987F9CC8836}" srcOrd="2" destOrd="0" presId="urn:microsoft.com/office/officeart/2005/8/layout/orgChart1"/>
    <dgm:cxn modelId="{9F9682AE-606B-4FB0-A2BA-843348A7D5B2}" type="presParOf" srcId="{35405820-824F-4A68-983A-CBE680DD828C}" destId="{AB1B02D3-992D-4222-AE94-DAA0986DD538}" srcOrd="2" destOrd="0" presId="urn:microsoft.com/office/officeart/2005/8/layout/orgChart1"/>
    <dgm:cxn modelId="{04F5FBBF-E159-44D7-932E-FF098984D936}" type="presParOf" srcId="{1E02C59A-8ECD-4296-A597-1EADC19DF448}" destId="{EB08CABF-AAF2-46E7-BB40-80C5BEE72BA6}" srcOrd="10" destOrd="0" presId="urn:microsoft.com/office/officeart/2005/8/layout/orgChart1"/>
    <dgm:cxn modelId="{08899067-A588-4761-9098-2404B0F19801}" type="presParOf" srcId="{1E02C59A-8ECD-4296-A597-1EADC19DF448}" destId="{A3847E31-5E90-4EF4-AAC3-B0CF67DCED1D}" srcOrd="11" destOrd="0" presId="urn:microsoft.com/office/officeart/2005/8/layout/orgChart1"/>
    <dgm:cxn modelId="{980D2A2B-1021-4E5B-B9FF-974DDA4A7C7D}" type="presParOf" srcId="{A3847E31-5E90-4EF4-AAC3-B0CF67DCED1D}" destId="{4BB57563-F332-414C-91D2-D3660FB66655}" srcOrd="0" destOrd="0" presId="urn:microsoft.com/office/officeart/2005/8/layout/orgChart1"/>
    <dgm:cxn modelId="{DE7C3D5D-5438-4409-A3E8-C9569E52B2DF}" type="presParOf" srcId="{4BB57563-F332-414C-91D2-D3660FB66655}" destId="{6CCA1D10-5DDC-41BB-B914-4199E3FD286A}" srcOrd="0" destOrd="0" presId="urn:microsoft.com/office/officeart/2005/8/layout/orgChart1"/>
    <dgm:cxn modelId="{AFD41318-54B0-470A-B112-63C76A6C5F05}" type="presParOf" srcId="{4BB57563-F332-414C-91D2-D3660FB66655}" destId="{1086651C-0368-4F96-8908-89ED10DD0AB9}" srcOrd="1" destOrd="0" presId="urn:microsoft.com/office/officeart/2005/8/layout/orgChart1"/>
    <dgm:cxn modelId="{AF25488D-602C-49A0-8BE8-8C083BDD2251}" type="presParOf" srcId="{A3847E31-5E90-4EF4-AAC3-B0CF67DCED1D}" destId="{DE4A06D4-A02D-4998-9654-F078EE55E0C8}" srcOrd="1" destOrd="0" presId="urn:microsoft.com/office/officeart/2005/8/layout/orgChart1"/>
    <dgm:cxn modelId="{C0B3D698-353D-4CE9-8B40-C257CFCA0D73}" type="presParOf" srcId="{DE4A06D4-A02D-4998-9654-F078EE55E0C8}" destId="{309686BF-6B01-4389-A108-5B032B329716}" srcOrd="0" destOrd="0" presId="urn:microsoft.com/office/officeart/2005/8/layout/orgChart1"/>
    <dgm:cxn modelId="{05042197-EBCA-4D33-ABE0-CB095F9957C8}" type="presParOf" srcId="{DE4A06D4-A02D-4998-9654-F078EE55E0C8}" destId="{11ED869E-627A-4815-98A6-465BA9555234}" srcOrd="1" destOrd="0" presId="urn:microsoft.com/office/officeart/2005/8/layout/orgChart1"/>
    <dgm:cxn modelId="{385A5AA9-56C7-4170-AF76-E1015CE29182}" type="presParOf" srcId="{11ED869E-627A-4815-98A6-465BA9555234}" destId="{7B145D7E-3741-4792-9905-F6CE24351BBB}" srcOrd="0" destOrd="0" presId="urn:microsoft.com/office/officeart/2005/8/layout/orgChart1"/>
    <dgm:cxn modelId="{E3834ABE-6E2E-4708-9ADD-BBB6B17807FE}" type="presParOf" srcId="{7B145D7E-3741-4792-9905-F6CE24351BBB}" destId="{968D61DA-2616-4DFF-882A-8466879C19B8}" srcOrd="0" destOrd="0" presId="urn:microsoft.com/office/officeart/2005/8/layout/orgChart1"/>
    <dgm:cxn modelId="{D35F26FB-511E-4623-A954-BC8A38E22577}" type="presParOf" srcId="{7B145D7E-3741-4792-9905-F6CE24351BBB}" destId="{F654151A-52B0-4BDC-828E-BE97993F1083}" srcOrd="1" destOrd="0" presId="urn:microsoft.com/office/officeart/2005/8/layout/orgChart1"/>
    <dgm:cxn modelId="{4B516170-3EDB-485C-8B16-8A4847AF2C69}" type="presParOf" srcId="{11ED869E-627A-4815-98A6-465BA9555234}" destId="{FE60EAC9-0A53-4500-9784-AFD9BA8FC5A8}" srcOrd="1" destOrd="0" presId="urn:microsoft.com/office/officeart/2005/8/layout/orgChart1"/>
    <dgm:cxn modelId="{776B36D1-6670-47EE-BCCB-764C78268E18}" type="presParOf" srcId="{11ED869E-627A-4815-98A6-465BA9555234}" destId="{066C0EE0-593A-4AF2-960F-9385C26607D4}" srcOrd="2" destOrd="0" presId="urn:microsoft.com/office/officeart/2005/8/layout/orgChart1"/>
    <dgm:cxn modelId="{0F117CEB-F016-443C-84C5-07B2C517184F}" type="presParOf" srcId="{DE4A06D4-A02D-4998-9654-F078EE55E0C8}" destId="{0BD1D3F8-2EA4-4B02-96B3-2D14C29B09C5}" srcOrd="2" destOrd="0" presId="urn:microsoft.com/office/officeart/2005/8/layout/orgChart1"/>
    <dgm:cxn modelId="{F5106B0D-AE29-4CA9-9C47-5299C3BBD8A3}" type="presParOf" srcId="{DE4A06D4-A02D-4998-9654-F078EE55E0C8}" destId="{3483EEBC-8611-4AB6-BA55-BC21B0C5AE3A}" srcOrd="3" destOrd="0" presId="urn:microsoft.com/office/officeart/2005/8/layout/orgChart1"/>
    <dgm:cxn modelId="{75619963-4380-429C-A21A-CBA21C9FF3AD}" type="presParOf" srcId="{3483EEBC-8611-4AB6-BA55-BC21B0C5AE3A}" destId="{D766D868-31CC-4F52-8237-4E703C7D5122}" srcOrd="0" destOrd="0" presId="urn:microsoft.com/office/officeart/2005/8/layout/orgChart1"/>
    <dgm:cxn modelId="{95BB533F-3385-4A33-8AAB-7CC4FB2483C9}" type="presParOf" srcId="{D766D868-31CC-4F52-8237-4E703C7D5122}" destId="{225F2CC8-06C7-43CB-8161-237911D510B8}" srcOrd="0" destOrd="0" presId="urn:microsoft.com/office/officeart/2005/8/layout/orgChart1"/>
    <dgm:cxn modelId="{4939272F-BCD0-4BB1-A5FD-B37FBECF3023}" type="presParOf" srcId="{D766D868-31CC-4F52-8237-4E703C7D5122}" destId="{A97A2E04-6E76-48C9-98F6-96610E836747}" srcOrd="1" destOrd="0" presId="urn:microsoft.com/office/officeart/2005/8/layout/orgChart1"/>
    <dgm:cxn modelId="{CC6763F4-EDD1-46C7-BF77-5667E48286D6}" type="presParOf" srcId="{3483EEBC-8611-4AB6-BA55-BC21B0C5AE3A}" destId="{FE8E6AD7-5107-44DE-AFBA-DA22AE9B65C7}" srcOrd="1" destOrd="0" presId="urn:microsoft.com/office/officeart/2005/8/layout/orgChart1"/>
    <dgm:cxn modelId="{9B98252B-27A3-4957-B517-9C84CEF87029}" type="presParOf" srcId="{3483EEBC-8611-4AB6-BA55-BC21B0C5AE3A}" destId="{035583F1-8C44-44AE-9D19-D0249EAB910C}" srcOrd="2" destOrd="0" presId="urn:microsoft.com/office/officeart/2005/8/layout/orgChart1"/>
    <dgm:cxn modelId="{26DDE192-27CD-40A5-87FD-22D140FCF669}" type="presParOf" srcId="{A3847E31-5E90-4EF4-AAC3-B0CF67DCED1D}" destId="{3406B0AE-0CAA-46E8-873B-EA69F1DC6EDC}" srcOrd="2" destOrd="0" presId="urn:microsoft.com/office/officeart/2005/8/layout/orgChart1"/>
    <dgm:cxn modelId="{2A3741E2-7D3D-4140-9E4D-68A585BE8F4E}" type="presParOf" srcId="{89CDDA8F-2C06-4A16-8A8E-D154228649CB}" destId="{7F1F7B11-F6DA-4FCE-9C53-04F8F73ECC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D70F9B-F705-4307-9731-585E9C829D7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318F593-0E71-4421-A605-8194A5F9BB4E}">
      <dgm:prSet phldrT="[Texto]"/>
      <dgm:spPr/>
      <dgm:t>
        <a:bodyPr/>
        <a:lstStyle/>
        <a:p>
          <a:r>
            <a:rPr lang="es-PE" dirty="0"/>
            <a:t>Proyecto Nueva Tienda Comercial</a:t>
          </a:r>
        </a:p>
      </dgm:t>
    </dgm:pt>
    <dgm:pt modelId="{B5E156B1-4A5D-4ABB-AAEE-141FA0D451FA}" type="parTrans" cxnId="{D07C91D7-D56F-4684-93CD-76CD4D87BD76}">
      <dgm:prSet/>
      <dgm:spPr/>
      <dgm:t>
        <a:bodyPr/>
        <a:lstStyle/>
        <a:p>
          <a:endParaRPr lang="es-PE"/>
        </a:p>
      </dgm:t>
    </dgm:pt>
    <dgm:pt modelId="{86E0A538-1A34-4BA0-830A-54C6D39298B8}" type="sibTrans" cxnId="{D07C91D7-D56F-4684-93CD-76CD4D87BD76}">
      <dgm:prSet/>
      <dgm:spPr/>
      <dgm:t>
        <a:bodyPr/>
        <a:lstStyle/>
        <a:p>
          <a:endParaRPr lang="es-PE"/>
        </a:p>
      </dgm:t>
    </dgm:pt>
    <dgm:pt modelId="{763DA0F9-8BCE-49F2-AEBA-234A9FCE11C4}">
      <dgm:prSet phldrT="[Texto]"/>
      <dgm:spPr/>
      <dgm:t>
        <a:bodyPr/>
        <a:lstStyle/>
        <a:p>
          <a:r>
            <a:rPr lang="es-PE" dirty="0"/>
            <a:t>1. Gestión del Proyecto</a:t>
          </a:r>
        </a:p>
      </dgm:t>
    </dgm:pt>
    <dgm:pt modelId="{D62AC649-0697-48EB-B7A2-083F98B731B4}" type="parTrans" cxnId="{497BC7CF-4E1A-4F60-86A7-3BF514B8E5B7}">
      <dgm:prSet/>
      <dgm:spPr/>
      <dgm:t>
        <a:bodyPr/>
        <a:lstStyle/>
        <a:p>
          <a:endParaRPr lang="es-PE"/>
        </a:p>
      </dgm:t>
    </dgm:pt>
    <dgm:pt modelId="{0A4E6948-537B-424A-AE19-E8B88D4F3546}" type="sibTrans" cxnId="{497BC7CF-4E1A-4F60-86A7-3BF514B8E5B7}">
      <dgm:prSet/>
      <dgm:spPr/>
      <dgm:t>
        <a:bodyPr/>
        <a:lstStyle/>
        <a:p>
          <a:endParaRPr lang="es-PE"/>
        </a:p>
      </dgm:t>
    </dgm:pt>
    <dgm:pt modelId="{64DED406-EBC8-4132-9D6A-2C45640D7837}">
      <dgm:prSet phldrT="[Texto]"/>
      <dgm:spPr/>
      <dgm:t>
        <a:bodyPr/>
        <a:lstStyle/>
        <a:p>
          <a:r>
            <a:rPr lang="es-PE" dirty="0"/>
            <a:t>2. Evaluación y Adquisición</a:t>
          </a:r>
        </a:p>
      </dgm:t>
    </dgm:pt>
    <dgm:pt modelId="{B55ADF54-CEAD-4CF5-BE31-01AD8C7F77CA}" type="parTrans" cxnId="{F8FE0C0C-BDB1-4EDB-9D5C-DDB9D82C22AF}">
      <dgm:prSet/>
      <dgm:spPr/>
      <dgm:t>
        <a:bodyPr/>
        <a:lstStyle/>
        <a:p>
          <a:endParaRPr lang="es-PE"/>
        </a:p>
      </dgm:t>
    </dgm:pt>
    <dgm:pt modelId="{124C61D6-4C1B-4E09-83F5-3EF323E69B44}" type="sibTrans" cxnId="{F8FE0C0C-BDB1-4EDB-9D5C-DDB9D82C22AF}">
      <dgm:prSet/>
      <dgm:spPr/>
      <dgm:t>
        <a:bodyPr/>
        <a:lstStyle/>
        <a:p>
          <a:endParaRPr lang="es-PE"/>
        </a:p>
      </dgm:t>
    </dgm:pt>
    <dgm:pt modelId="{6C050ADD-1248-4726-B913-03D6AA2B16D0}">
      <dgm:prSet phldrT="[Texto]"/>
      <dgm:spPr/>
      <dgm:t>
        <a:bodyPr/>
        <a:lstStyle/>
        <a:p>
          <a:r>
            <a:rPr lang="es-PE" dirty="0"/>
            <a:t>3. Diseño</a:t>
          </a:r>
        </a:p>
      </dgm:t>
    </dgm:pt>
    <dgm:pt modelId="{C87E7DA1-A09B-40FD-B6C9-C206D87212F4}" type="parTrans" cxnId="{AE6ABFC6-4BE5-4272-B462-A05E006762DC}">
      <dgm:prSet/>
      <dgm:spPr/>
      <dgm:t>
        <a:bodyPr/>
        <a:lstStyle/>
        <a:p>
          <a:endParaRPr lang="es-PE"/>
        </a:p>
      </dgm:t>
    </dgm:pt>
    <dgm:pt modelId="{405EB8B9-6CE7-4036-B3B1-4F99EB04E603}" type="sibTrans" cxnId="{AE6ABFC6-4BE5-4272-B462-A05E006762DC}">
      <dgm:prSet/>
      <dgm:spPr/>
      <dgm:t>
        <a:bodyPr/>
        <a:lstStyle/>
        <a:p>
          <a:endParaRPr lang="es-PE"/>
        </a:p>
      </dgm:t>
    </dgm:pt>
    <dgm:pt modelId="{443CA41B-4498-460B-AFC4-1B36FB9A2E4C}">
      <dgm:prSet phldrT="[Texto]"/>
      <dgm:spPr/>
      <dgm:t>
        <a:bodyPr/>
        <a:lstStyle/>
        <a:p>
          <a:r>
            <a:rPr lang="es-PE" dirty="0"/>
            <a:t>4. Construcción</a:t>
          </a:r>
        </a:p>
      </dgm:t>
    </dgm:pt>
    <dgm:pt modelId="{CDC3CB55-7A70-4DB0-AF86-8B57DD970F8F}" type="parTrans" cxnId="{F9346C51-5DE4-4CCA-9797-D67769B7BCB3}">
      <dgm:prSet/>
      <dgm:spPr/>
      <dgm:t>
        <a:bodyPr/>
        <a:lstStyle/>
        <a:p>
          <a:endParaRPr lang="es-PE"/>
        </a:p>
      </dgm:t>
    </dgm:pt>
    <dgm:pt modelId="{7E57C258-6598-4F02-B14B-C62164A6B1DD}" type="sibTrans" cxnId="{F9346C51-5DE4-4CCA-9797-D67769B7BCB3}">
      <dgm:prSet/>
      <dgm:spPr/>
      <dgm:t>
        <a:bodyPr/>
        <a:lstStyle/>
        <a:p>
          <a:endParaRPr lang="es-PE"/>
        </a:p>
      </dgm:t>
    </dgm:pt>
    <dgm:pt modelId="{E6D7E40B-3CE3-498A-848E-95591756D64D}">
      <dgm:prSet phldrT="[Texto]"/>
      <dgm:spPr/>
      <dgm:t>
        <a:bodyPr/>
        <a:lstStyle/>
        <a:p>
          <a:r>
            <a:rPr lang="es-PE" dirty="0"/>
            <a:t>5. Decoración y Acabados</a:t>
          </a:r>
        </a:p>
      </dgm:t>
    </dgm:pt>
    <dgm:pt modelId="{604411B1-9D7D-49F8-A700-D4624F9B0870}" type="parTrans" cxnId="{5168F80A-4841-4C2E-8AC0-3A81648E82A8}">
      <dgm:prSet/>
      <dgm:spPr/>
      <dgm:t>
        <a:bodyPr/>
        <a:lstStyle/>
        <a:p>
          <a:endParaRPr lang="es-PE"/>
        </a:p>
      </dgm:t>
    </dgm:pt>
    <dgm:pt modelId="{03B3CE41-DA03-4A23-A5DF-63471E586DF4}" type="sibTrans" cxnId="{5168F80A-4841-4C2E-8AC0-3A81648E82A8}">
      <dgm:prSet/>
      <dgm:spPr/>
      <dgm:t>
        <a:bodyPr/>
        <a:lstStyle/>
        <a:p>
          <a:endParaRPr lang="es-PE"/>
        </a:p>
      </dgm:t>
    </dgm:pt>
    <dgm:pt modelId="{AE8857D9-EF4C-4546-B6C2-3E22DC8AF7ED}">
      <dgm:prSet phldrT="[Texto]"/>
      <dgm:spPr/>
      <dgm:t>
        <a:bodyPr/>
        <a:lstStyle/>
        <a:p>
          <a:r>
            <a:rPr lang="es-PE" dirty="0"/>
            <a:t>6. Lanzamiento</a:t>
          </a:r>
        </a:p>
      </dgm:t>
    </dgm:pt>
    <dgm:pt modelId="{27E24AF3-39FF-4CFE-B6DE-98948E0BC844}" type="parTrans" cxnId="{74F698EF-3944-4A29-99E4-CC0C532018B5}">
      <dgm:prSet/>
      <dgm:spPr/>
      <dgm:t>
        <a:bodyPr/>
        <a:lstStyle/>
        <a:p>
          <a:endParaRPr lang="es-PE"/>
        </a:p>
      </dgm:t>
    </dgm:pt>
    <dgm:pt modelId="{A73BFF56-8A96-4E5C-87C3-32AF9ECEA72A}" type="sibTrans" cxnId="{74F698EF-3944-4A29-99E4-CC0C532018B5}">
      <dgm:prSet/>
      <dgm:spPr/>
      <dgm:t>
        <a:bodyPr/>
        <a:lstStyle/>
        <a:p>
          <a:endParaRPr lang="es-PE"/>
        </a:p>
      </dgm:t>
    </dgm:pt>
    <dgm:pt modelId="{6BF75528-A8EC-4955-868A-1315C5C0665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1.1. Acta de Constitución</a:t>
          </a:r>
        </a:p>
      </dgm:t>
    </dgm:pt>
    <dgm:pt modelId="{0B122588-4DEA-4285-A90D-D4340A093E78}" type="parTrans" cxnId="{F98EC121-CCF8-4BF7-9792-9881100D780A}">
      <dgm:prSet/>
      <dgm:spPr/>
      <dgm:t>
        <a:bodyPr/>
        <a:lstStyle/>
        <a:p>
          <a:endParaRPr lang="es-PE"/>
        </a:p>
      </dgm:t>
    </dgm:pt>
    <dgm:pt modelId="{AE4C1F1E-6017-4CDB-9188-96F00C06885C}" type="sibTrans" cxnId="{F98EC121-CCF8-4BF7-9792-9881100D780A}">
      <dgm:prSet/>
      <dgm:spPr/>
      <dgm:t>
        <a:bodyPr/>
        <a:lstStyle/>
        <a:p>
          <a:endParaRPr lang="es-PE"/>
        </a:p>
      </dgm:t>
    </dgm:pt>
    <dgm:pt modelId="{BDC69D06-16E5-45B2-A569-77D14339A18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1.2. Presupuesto</a:t>
          </a:r>
        </a:p>
      </dgm:t>
    </dgm:pt>
    <dgm:pt modelId="{2D61E845-0D0D-4781-A6E6-A44E18493E63}" type="parTrans" cxnId="{1142A018-F966-4FF8-AF67-6FDD3A6586E1}">
      <dgm:prSet/>
      <dgm:spPr/>
      <dgm:t>
        <a:bodyPr/>
        <a:lstStyle/>
        <a:p>
          <a:endParaRPr lang="es-PE"/>
        </a:p>
      </dgm:t>
    </dgm:pt>
    <dgm:pt modelId="{4401A3C6-1437-4CE4-82A3-0DA300D0C004}" type="sibTrans" cxnId="{1142A018-F966-4FF8-AF67-6FDD3A6586E1}">
      <dgm:prSet/>
      <dgm:spPr/>
      <dgm:t>
        <a:bodyPr/>
        <a:lstStyle/>
        <a:p>
          <a:endParaRPr lang="es-PE"/>
        </a:p>
      </dgm:t>
    </dgm:pt>
    <dgm:pt modelId="{29A39FE6-B001-40AA-939F-3430C0090621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1.3. Registro de Riesgos</a:t>
          </a:r>
        </a:p>
      </dgm:t>
    </dgm:pt>
    <dgm:pt modelId="{C5098D25-EBB8-4318-B665-DFD0D5FAE07D}" type="parTrans" cxnId="{3083E82D-D7F8-453F-9A40-F503102EE335}">
      <dgm:prSet/>
      <dgm:spPr/>
      <dgm:t>
        <a:bodyPr/>
        <a:lstStyle/>
        <a:p>
          <a:endParaRPr lang="es-PE"/>
        </a:p>
      </dgm:t>
    </dgm:pt>
    <dgm:pt modelId="{41EC0086-BADD-4579-8F40-412603224BA9}" type="sibTrans" cxnId="{3083E82D-D7F8-453F-9A40-F503102EE335}">
      <dgm:prSet/>
      <dgm:spPr/>
      <dgm:t>
        <a:bodyPr/>
        <a:lstStyle/>
        <a:p>
          <a:endParaRPr lang="es-PE"/>
        </a:p>
      </dgm:t>
    </dgm:pt>
    <dgm:pt modelId="{0F25B194-C310-400E-8E48-D312FF16188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2.1. Terreno</a:t>
          </a:r>
        </a:p>
      </dgm:t>
    </dgm:pt>
    <dgm:pt modelId="{EB028F39-31A4-4D35-BC0A-62CC431B208B}" type="parTrans" cxnId="{6CB0332C-39E9-481C-9BC1-32D9344ED64C}">
      <dgm:prSet/>
      <dgm:spPr/>
      <dgm:t>
        <a:bodyPr/>
        <a:lstStyle/>
        <a:p>
          <a:endParaRPr lang="es-PE"/>
        </a:p>
      </dgm:t>
    </dgm:pt>
    <dgm:pt modelId="{02484E88-6668-4723-B7DB-36B7AFDB3AD6}" type="sibTrans" cxnId="{6CB0332C-39E9-481C-9BC1-32D9344ED64C}">
      <dgm:prSet/>
      <dgm:spPr/>
      <dgm:t>
        <a:bodyPr/>
        <a:lstStyle/>
        <a:p>
          <a:endParaRPr lang="es-PE"/>
        </a:p>
      </dgm:t>
    </dgm:pt>
    <dgm:pt modelId="{5E5869A1-1349-4A76-8B97-3C8099DDEC6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2.2. Documentos Legales</a:t>
          </a:r>
        </a:p>
      </dgm:t>
    </dgm:pt>
    <dgm:pt modelId="{753078F1-9CDF-47A7-9316-248B0AD8066E}" type="parTrans" cxnId="{ECC7D62A-2522-4224-A98C-FC6218B53DCE}">
      <dgm:prSet/>
      <dgm:spPr/>
      <dgm:t>
        <a:bodyPr/>
        <a:lstStyle/>
        <a:p>
          <a:endParaRPr lang="es-PE"/>
        </a:p>
      </dgm:t>
    </dgm:pt>
    <dgm:pt modelId="{242AC6AD-C53C-477C-AF76-2256582E0180}" type="sibTrans" cxnId="{ECC7D62A-2522-4224-A98C-FC6218B53DCE}">
      <dgm:prSet/>
      <dgm:spPr/>
      <dgm:t>
        <a:bodyPr/>
        <a:lstStyle/>
        <a:p>
          <a:endParaRPr lang="es-PE"/>
        </a:p>
      </dgm:t>
    </dgm:pt>
    <dgm:pt modelId="{8AEA4B8F-8031-432D-9D92-35A771F50788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3.1.Maqueta</a:t>
          </a:r>
        </a:p>
      </dgm:t>
    </dgm:pt>
    <dgm:pt modelId="{BD45C264-6C0D-4252-8C99-C49439B4864D}" type="parTrans" cxnId="{F497B27E-3BDD-414A-AB87-03A93FC3B657}">
      <dgm:prSet/>
      <dgm:spPr/>
      <dgm:t>
        <a:bodyPr/>
        <a:lstStyle/>
        <a:p>
          <a:endParaRPr lang="es-PE"/>
        </a:p>
      </dgm:t>
    </dgm:pt>
    <dgm:pt modelId="{DB0047EF-71BE-4847-830B-E376BDF6ADFE}" type="sibTrans" cxnId="{F497B27E-3BDD-414A-AB87-03A93FC3B657}">
      <dgm:prSet/>
      <dgm:spPr/>
      <dgm:t>
        <a:bodyPr/>
        <a:lstStyle/>
        <a:p>
          <a:endParaRPr lang="es-PE"/>
        </a:p>
      </dgm:t>
    </dgm:pt>
    <dgm:pt modelId="{F798A234-C124-4174-B8BB-04EE136A503E}">
      <dgm:prSet phldrT="[Texto]"/>
      <dgm:spPr/>
      <dgm:t>
        <a:bodyPr/>
        <a:lstStyle/>
        <a:p>
          <a:r>
            <a:rPr lang="es-PE" dirty="0"/>
            <a:t>3.2. Planos</a:t>
          </a:r>
        </a:p>
      </dgm:t>
    </dgm:pt>
    <dgm:pt modelId="{A9ECD53F-DD83-47F6-A4C3-DEA257EBAEAA}" type="parTrans" cxnId="{C077B808-5708-4422-AABB-07AED8F4EBFA}">
      <dgm:prSet/>
      <dgm:spPr/>
      <dgm:t>
        <a:bodyPr/>
        <a:lstStyle/>
        <a:p>
          <a:endParaRPr lang="es-PE"/>
        </a:p>
      </dgm:t>
    </dgm:pt>
    <dgm:pt modelId="{51ED234D-A86C-4DC4-AB99-3E2606E8EF33}" type="sibTrans" cxnId="{C077B808-5708-4422-AABB-07AED8F4EBFA}">
      <dgm:prSet/>
      <dgm:spPr/>
      <dgm:t>
        <a:bodyPr/>
        <a:lstStyle/>
        <a:p>
          <a:endParaRPr lang="es-PE"/>
        </a:p>
      </dgm:t>
    </dgm:pt>
    <dgm:pt modelId="{73B94EBE-4C14-42FD-8415-5BADF794DC7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4.1.Tienda</a:t>
          </a:r>
        </a:p>
      </dgm:t>
    </dgm:pt>
    <dgm:pt modelId="{1C37734D-7F03-4618-ABDF-7E8B02701692}" type="parTrans" cxnId="{8B7D8BB3-C44F-4D3E-BDB6-AF948CC397E4}">
      <dgm:prSet/>
      <dgm:spPr/>
      <dgm:t>
        <a:bodyPr/>
        <a:lstStyle/>
        <a:p>
          <a:endParaRPr lang="es-PE"/>
        </a:p>
      </dgm:t>
    </dgm:pt>
    <dgm:pt modelId="{75CA11E8-3956-456C-AD85-3264CD4525C3}" type="sibTrans" cxnId="{8B7D8BB3-C44F-4D3E-BDB6-AF948CC397E4}">
      <dgm:prSet/>
      <dgm:spPr/>
      <dgm:t>
        <a:bodyPr/>
        <a:lstStyle/>
        <a:p>
          <a:endParaRPr lang="es-PE"/>
        </a:p>
      </dgm:t>
    </dgm:pt>
    <dgm:pt modelId="{26A8AE5D-EF08-460E-A4B9-C7C26A35B0F0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4.2. Parking</a:t>
          </a:r>
        </a:p>
      </dgm:t>
    </dgm:pt>
    <dgm:pt modelId="{881ED1A4-C898-4483-98E1-64DE1557E8D0}" type="parTrans" cxnId="{71763D4E-9392-4827-A76F-0F52D6E2F23E}">
      <dgm:prSet/>
      <dgm:spPr/>
      <dgm:t>
        <a:bodyPr/>
        <a:lstStyle/>
        <a:p>
          <a:endParaRPr lang="es-PE"/>
        </a:p>
      </dgm:t>
    </dgm:pt>
    <dgm:pt modelId="{077595D3-5408-4603-9E3E-46437C6C9657}" type="sibTrans" cxnId="{71763D4E-9392-4827-A76F-0F52D6E2F23E}">
      <dgm:prSet/>
      <dgm:spPr/>
      <dgm:t>
        <a:bodyPr/>
        <a:lstStyle/>
        <a:p>
          <a:endParaRPr lang="es-PE"/>
        </a:p>
      </dgm:t>
    </dgm:pt>
    <dgm:pt modelId="{1B4AF76B-E556-461E-A156-A18BD10396E6}">
      <dgm:prSet phldrT="[Texto]"/>
      <dgm:spPr/>
      <dgm:t>
        <a:bodyPr/>
        <a:lstStyle/>
        <a:p>
          <a:r>
            <a:rPr lang="es-PE" dirty="0"/>
            <a:t>5.1. Acabados</a:t>
          </a:r>
        </a:p>
      </dgm:t>
    </dgm:pt>
    <dgm:pt modelId="{EB16B30D-5074-456F-981F-06ABC83940D0}" type="parTrans" cxnId="{528EE2BE-C68B-483A-A859-32F5F0C60C02}">
      <dgm:prSet/>
      <dgm:spPr/>
      <dgm:t>
        <a:bodyPr/>
        <a:lstStyle/>
        <a:p>
          <a:endParaRPr lang="es-PE"/>
        </a:p>
      </dgm:t>
    </dgm:pt>
    <dgm:pt modelId="{4DEFAE8A-50C6-4A9F-9DA2-A8770AF92252}" type="sibTrans" cxnId="{528EE2BE-C68B-483A-A859-32F5F0C60C02}">
      <dgm:prSet/>
      <dgm:spPr/>
      <dgm:t>
        <a:bodyPr/>
        <a:lstStyle/>
        <a:p>
          <a:endParaRPr lang="es-PE"/>
        </a:p>
      </dgm:t>
    </dgm:pt>
    <dgm:pt modelId="{2259DAF8-7A42-4F93-98AC-5CF0D08FA12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5.2. Decoración</a:t>
          </a:r>
        </a:p>
      </dgm:t>
    </dgm:pt>
    <dgm:pt modelId="{C9510D49-DAC5-4988-95B2-32BE8547221B}" type="parTrans" cxnId="{12A9ABC8-A984-4EF7-9614-4691F7238890}">
      <dgm:prSet/>
      <dgm:spPr/>
      <dgm:t>
        <a:bodyPr/>
        <a:lstStyle/>
        <a:p>
          <a:endParaRPr lang="es-PE"/>
        </a:p>
      </dgm:t>
    </dgm:pt>
    <dgm:pt modelId="{7702C984-997B-4F84-A019-8C5E76E442F3}" type="sibTrans" cxnId="{12A9ABC8-A984-4EF7-9614-4691F7238890}">
      <dgm:prSet/>
      <dgm:spPr/>
      <dgm:t>
        <a:bodyPr/>
        <a:lstStyle/>
        <a:p>
          <a:endParaRPr lang="es-PE"/>
        </a:p>
      </dgm:t>
    </dgm:pt>
    <dgm:pt modelId="{93902FDF-B683-4981-922D-EEF89A62E9F4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3.2.1. Planos Arquitectura</a:t>
          </a:r>
        </a:p>
      </dgm:t>
    </dgm:pt>
    <dgm:pt modelId="{79B93889-4BB5-41B8-A9FB-0F7A937CE93B}" type="parTrans" cxnId="{46735E57-8016-4798-98CA-E414A3C54FD4}">
      <dgm:prSet/>
      <dgm:spPr/>
      <dgm:t>
        <a:bodyPr/>
        <a:lstStyle/>
        <a:p>
          <a:endParaRPr lang="es-PE"/>
        </a:p>
      </dgm:t>
    </dgm:pt>
    <dgm:pt modelId="{44D4346F-8852-43AA-8BFB-B08932588347}" type="sibTrans" cxnId="{46735E57-8016-4798-98CA-E414A3C54FD4}">
      <dgm:prSet/>
      <dgm:spPr/>
      <dgm:t>
        <a:bodyPr/>
        <a:lstStyle/>
        <a:p>
          <a:endParaRPr lang="es-PE"/>
        </a:p>
      </dgm:t>
    </dgm:pt>
    <dgm:pt modelId="{254FA3C2-0C05-4EE6-BC48-5D0E8A4A0D0D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3.2.2. Planos Electricidad</a:t>
          </a:r>
        </a:p>
      </dgm:t>
    </dgm:pt>
    <dgm:pt modelId="{5C10CF7F-50C6-4593-9D54-5DC61B04E268}" type="parTrans" cxnId="{4942659C-DA84-41C7-AD57-2CA2A8F07923}">
      <dgm:prSet/>
      <dgm:spPr/>
      <dgm:t>
        <a:bodyPr/>
        <a:lstStyle/>
        <a:p>
          <a:endParaRPr lang="es-PE"/>
        </a:p>
      </dgm:t>
    </dgm:pt>
    <dgm:pt modelId="{4DDC68E9-BB21-474B-8924-98E96C189E74}" type="sibTrans" cxnId="{4942659C-DA84-41C7-AD57-2CA2A8F07923}">
      <dgm:prSet/>
      <dgm:spPr/>
      <dgm:t>
        <a:bodyPr/>
        <a:lstStyle/>
        <a:p>
          <a:endParaRPr lang="es-PE"/>
        </a:p>
      </dgm:t>
    </dgm:pt>
    <dgm:pt modelId="{7DD0BF3E-1792-4618-B578-A70566C1C0C2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6.1. Publicidad RRSS</a:t>
          </a:r>
        </a:p>
      </dgm:t>
    </dgm:pt>
    <dgm:pt modelId="{8ACBA576-49E3-4FA4-AB71-D28B26F5628A}" type="parTrans" cxnId="{D8F06B69-398F-42AC-A2BF-22ED70EE389A}">
      <dgm:prSet/>
      <dgm:spPr/>
      <dgm:t>
        <a:bodyPr/>
        <a:lstStyle/>
        <a:p>
          <a:endParaRPr lang="es-PE"/>
        </a:p>
      </dgm:t>
    </dgm:pt>
    <dgm:pt modelId="{DA480F54-5EAE-468B-A6D9-A8FCB2F3239B}" type="sibTrans" cxnId="{D8F06B69-398F-42AC-A2BF-22ED70EE389A}">
      <dgm:prSet/>
      <dgm:spPr/>
      <dgm:t>
        <a:bodyPr/>
        <a:lstStyle/>
        <a:p>
          <a:endParaRPr lang="es-PE"/>
        </a:p>
      </dgm:t>
    </dgm:pt>
    <dgm:pt modelId="{8B9AE11A-9F8E-4E22-8C5A-173FA092788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6.2. Evento</a:t>
          </a:r>
        </a:p>
      </dgm:t>
    </dgm:pt>
    <dgm:pt modelId="{109AEED9-FF3A-4059-B10F-EF719A714B7F}" type="parTrans" cxnId="{44374C3A-2F06-4F2F-A2FF-022C69ACEC8C}">
      <dgm:prSet/>
      <dgm:spPr/>
      <dgm:t>
        <a:bodyPr/>
        <a:lstStyle/>
        <a:p>
          <a:endParaRPr lang="es-PE"/>
        </a:p>
      </dgm:t>
    </dgm:pt>
    <dgm:pt modelId="{1C8A8891-FFF4-455E-9AAF-E9F206F8B5B6}" type="sibTrans" cxnId="{44374C3A-2F06-4F2F-A2FF-022C69ACEC8C}">
      <dgm:prSet/>
      <dgm:spPr/>
      <dgm:t>
        <a:bodyPr/>
        <a:lstStyle/>
        <a:p>
          <a:endParaRPr lang="es-PE"/>
        </a:p>
      </dgm:t>
    </dgm:pt>
    <dgm:pt modelId="{313B2F24-169A-4D62-A18F-547D8A1A127C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5.1.1. Acabados Interiores</a:t>
          </a:r>
        </a:p>
      </dgm:t>
    </dgm:pt>
    <dgm:pt modelId="{76CD4653-C79A-4E92-97FA-963C2684B4C1}" type="parTrans" cxnId="{87299291-5307-4392-AA4B-5CD7A904111E}">
      <dgm:prSet/>
      <dgm:spPr/>
      <dgm:t>
        <a:bodyPr/>
        <a:lstStyle/>
        <a:p>
          <a:endParaRPr lang="es-PE"/>
        </a:p>
      </dgm:t>
    </dgm:pt>
    <dgm:pt modelId="{57FEF35D-3A0B-4980-A8D7-F1686DBAEB07}" type="sibTrans" cxnId="{87299291-5307-4392-AA4B-5CD7A904111E}">
      <dgm:prSet/>
      <dgm:spPr/>
      <dgm:t>
        <a:bodyPr/>
        <a:lstStyle/>
        <a:p>
          <a:endParaRPr lang="es-PE"/>
        </a:p>
      </dgm:t>
    </dgm:pt>
    <dgm:pt modelId="{4892C167-8F58-4A6D-B1C2-070CB25071B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5.1.2. Acabados Exteriores</a:t>
          </a:r>
        </a:p>
      </dgm:t>
    </dgm:pt>
    <dgm:pt modelId="{9F338DBE-F6C0-48BD-89DF-3E66009D6D4A}" type="parTrans" cxnId="{F9ACB263-BC29-4B39-804E-6C097FBFA287}">
      <dgm:prSet/>
      <dgm:spPr/>
      <dgm:t>
        <a:bodyPr/>
        <a:lstStyle/>
        <a:p>
          <a:endParaRPr lang="es-PE"/>
        </a:p>
      </dgm:t>
    </dgm:pt>
    <dgm:pt modelId="{D9B0EB75-CD14-472C-9854-F378C5D6E960}" type="sibTrans" cxnId="{F9ACB263-BC29-4B39-804E-6C097FBFA287}">
      <dgm:prSet/>
      <dgm:spPr/>
      <dgm:t>
        <a:bodyPr/>
        <a:lstStyle/>
        <a:p>
          <a:endParaRPr lang="es-PE"/>
        </a:p>
      </dgm:t>
    </dgm:pt>
    <dgm:pt modelId="{5E6C52B9-2B01-48F9-8809-CDDA7C4BB234}" type="pres">
      <dgm:prSet presAssocID="{F5D70F9B-F705-4307-9731-585E9C829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CDDA8F-2C06-4A16-8A8E-D154228649CB}" type="pres">
      <dgm:prSet presAssocID="{7318F593-0E71-4421-A605-8194A5F9BB4E}" presName="hierRoot1" presStyleCnt="0">
        <dgm:presLayoutVars>
          <dgm:hierBranch val="init"/>
        </dgm:presLayoutVars>
      </dgm:prSet>
      <dgm:spPr/>
    </dgm:pt>
    <dgm:pt modelId="{E99F89AD-D1F9-4D6D-854F-16887DB62321}" type="pres">
      <dgm:prSet presAssocID="{7318F593-0E71-4421-A605-8194A5F9BB4E}" presName="rootComposite1" presStyleCnt="0"/>
      <dgm:spPr/>
    </dgm:pt>
    <dgm:pt modelId="{05D76B2D-3759-4427-9F34-4D8A9950F359}" type="pres">
      <dgm:prSet presAssocID="{7318F593-0E71-4421-A605-8194A5F9BB4E}" presName="rootText1" presStyleLbl="node0" presStyleIdx="0" presStyleCnt="1">
        <dgm:presLayoutVars>
          <dgm:chPref val="3"/>
        </dgm:presLayoutVars>
      </dgm:prSet>
      <dgm:spPr/>
    </dgm:pt>
    <dgm:pt modelId="{820035A8-C2B5-4544-9EC5-CEE67AFDD9F2}" type="pres">
      <dgm:prSet presAssocID="{7318F593-0E71-4421-A605-8194A5F9BB4E}" presName="rootConnector1" presStyleLbl="node1" presStyleIdx="0" presStyleCnt="0"/>
      <dgm:spPr/>
    </dgm:pt>
    <dgm:pt modelId="{1E02C59A-8ECD-4296-A597-1EADC19DF448}" type="pres">
      <dgm:prSet presAssocID="{7318F593-0E71-4421-A605-8194A5F9BB4E}" presName="hierChild2" presStyleCnt="0"/>
      <dgm:spPr/>
    </dgm:pt>
    <dgm:pt modelId="{1A41C705-E97B-4DA6-998F-1F4494C79449}" type="pres">
      <dgm:prSet presAssocID="{D62AC649-0697-48EB-B7A2-083F98B731B4}" presName="Name37" presStyleLbl="parChTrans1D2" presStyleIdx="0" presStyleCnt="6"/>
      <dgm:spPr/>
    </dgm:pt>
    <dgm:pt modelId="{C075CEF5-E939-4C68-B15C-4121B7C93A11}" type="pres">
      <dgm:prSet presAssocID="{763DA0F9-8BCE-49F2-AEBA-234A9FCE11C4}" presName="hierRoot2" presStyleCnt="0">
        <dgm:presLayoutVars>
          <dgm:hierBranch val="init"/>
        </dgm:presLayoutVars>
      </dgm:prSet>
      <dgm:spPr/>
    </dgm:pt>
    <dgm:pt modelId="{93F131B7-3300-44FF-A0EB-2A6CA344D794}" type="pres">
      <dgm:prSet presAssocID="{763DA0F9-8BCE-49F2-AEBA-234A9FCE11C4}" presName="rootComposite" presStyleCnt="0"/>
      <dgm:spPr/>
    </dgm:pt>
    <dgm:pt modelId="{75B3A420-9FE8-4CE2-BE27-7E67FA648629}" type="pres">
      <dgm:prSet presAssocID="{763DA0F9-8BCE-49F2-AEBA-234A9FCE11C4}" presName="rootText" presStyleLbl="node2" presStyleIdx="0" presStyleCnt="6">
        <dgm:presLayoutVars>
          <dgm:chPref val="3"/>
        </dgm:presLayoutVars>
      </dgm:prSet>
      <dgm:spPr/>
    </dgm:pt>
    <dgm:pt modelId="{31C1F1E0-EA78-470B-8244-B8894B77BE56}" type="pres">
      <dgm:prSet presAssocID="{763DA0F9-8BCE-49F2-AEBA-234A9FCE11C4}" presName="rootConnector" presStyleLbl="node2" presStyleIdx="0" presStyleCnt="6"/>
      <dgm:spPr/>
    </dgm:pt>
    <dgm:pt modelId="{1AD73E04-C122-4DAF-B105-5C6B080201E2}" type="pres">
      <dgm:prSet presAssocID="{763DA0F9-8BCE-49F2-AEBA-234A9FCE11C4}" presName="hierChild4" presStyleCnt="0"/>
      <dgm:spPr/>
    </dgm:pt>
    <dgm:pt modelId="{EEDE8C23-B3AA-4AA2-B846-717B0010B511}" type="pres">
      <dgm:prSet presAssocID="{0B122588-4DEA-4285-A90D-D4340A093E78}" presName="Name37" presStyleLbl="parChTrans1D3" presStyleIdx="0" presStyleCnt="13"/>
      <dgm:spPr/>
    </dgm:pt>
    <dgm:pt modelId="{30BAA966-8179-4B50-AB61-721D3C740F58}" type="pres">
      <dgm:prSet presAssocID="{6BF75528-A8EC-4955-868A-1315C5C06655}" presName="hierRoot2" presStyleCnt="0">
        <dgm:presLayoutVars>
          <dgm:hierBranch val="init"/>
        </dgm:presLayoutVars>
      </dgm:prSet>
      <dgm:spPr/>
    </dgm:pt>
    <dgm:pt modelId="{0D4CDA76-2460-47B2-A571-B6880A59F9D2}" type="pres">
      <dgm:prSet presAssocID="{6BF75528-A8EC-4955-868A-1315C5C06655}" presName="rootComposite" presStyleCnt="0"/>
      <dgm:spPr/>
    </dgm:pt>
    <dgm:pt modelId="{232AD238-A696-4B30-986D-A68488B36848}" type="pres">
      <dgm:prSet presAssocID="{6BF75528-A8EC-4955-868A-1315C5C06655}" presName="rootText" presStyleLbl="node3" presStyleIdx="0" presStyleCnt="13">
        <dgm:presLayoutVars>
          <dgm:chPref val="3"/>
        </dgm:presLayoutVars>
      </dgm:prSet>
      <dgm:spPr/>
    </dgm:pt>
    <dgm:pt modelId="{4770A6C0-CA10-4143-AFA2-F6C177D5891D}" type="pres">
      <dgm:prSet presAssocID="{6BF75528-A8EC-4955-868A-1315C5C06655}" presName="rootConnector" presStyleLbl="node3" presStyleIdx="0" presStyleCnt="13"/>
      <dgm:spPr/>
    </dgm:pt>
    <dgm:pt modelId="{61B352E1-FD7D-458E-B38F-E7CCDE726FE8}" type="pres">
      <dgm:prSet presAssocID="{6BF75528-A8EC-4955-868A-1315C5C06655}" presName="hierChild4" presStyleCnt="0"/>
      <dgm:spPr/>
    </dgm:pt>
    <dgm:pt modelId="{46CF1DA2-5829-4468-A582-7E7C88EE28FE}" type="pres">
      <dgm:prSet presAssocID="{6BF75528-A8EC-4955-868A-1315C5C06655}" presName="hierChild5" presStyleCnt="0"/>
      <dgm:spPr/>
    </dgm:pt>
    <dgm:pt modelId="{BB496B53-05C0-4499-B417-DB2C1443A29E}" type="pres">
      <dgm:prSet presAssocID="{2D61E845-0D0D-4781-A6E6-A44E18493E63}" presName="Name37" presStyleLbl="parChTrans1D3" presStyleIdx="1" presStyleCnt="13"/>
      <dgm:spPr/>
    </dgm:pt>
    <dgm:pt modelId="{FA944700-B3EF-4519-AA29-115CC186499D}" type="pres">
      <dgm:prSet presAssocID="{BDC69D06-16E5-45B2-A569-77D14339A189}" presName="hierRoot2" presStyleCnt="0">
        <dgm:presLayoutVars>
          <dgm:hierBranch val="init"/>
        </dgm:presLayoutVars>
      </dgm:prSet>
      <dgm:spPr/>
    </dgm:pt>
    <dgm:pt modelId="{5678F471-1293-4F80-8C01-398A9D034FB0}" type="pres">
      <dgm:prSet presAssocID="{BDC69D06-16E5-45B2-A569-77D14339A189}" presName="rootComposite" presStyleCnt="0"/>
      <dgm:spPr/>
    </dgm:pt>
    <dgm:pt modelId="{7A941E30-B305-4765-841E-332F960B6174}" type="pres">
      <dgm:prSet presAssocID="{BDC69D06-16E5-45B2-A569-77D14339A189}" presName="rootText" presStyleLbl="node3" presStyleIdx="1" presStyleCnt="13">
        <dgm:presLayoutVars>
          <dgm:chPref val="3"/>
        </dgm:presLayoutVars>
      </dgm:prSet>
      <dgm:spPr/>
    </dgm:pt>
    <dgm:pt modelId="{B9A2AB4A-FA7D-4B21-8093-7AD65B84222A}" type="pres">
      <dgm:prSet presAssocID="{BDC69D06-16E5-45B2-A569-77D14339A189}" presName="rootConnector" presStyleLbl="node3" presStyleIdx="1" presStyleCnt="13"/>
      <dgm:spPr/>
    </dgm:pt>
    <dgm:pt modelId="{FD5BA6A2-1D73-46D4-BA5D-2A6EE1299C2A}" type="pres">
      <dgm:prSet presAssocID="{BDC69D06-16E5-45B2-A569-77D14339A189}" presName="hierChild4" presStyleCnt="0"/>
      <dgm:spPr/>
    </dgm:pt>
    <dgm:pt modelId="{140704E8-60E1-46EA-B1EC-8035D732AD1A}" type="pres">
      <dgm:prSet presAssocID="{BDC69D06-16E5-45B2-A569-77D14339A189}" presName="hierChild5" presStyleCnt="0"/>
      <dgm:spPr/>
    </dgm:pt>
    <dgm:pt modelId="{75CEEFA8-9BD5-4A35-8C58-6FA21702567B}" type="pres">
      <dgm:prSet presAssocID="{C5098D25-EBB8-4318-B665-DFD0D5FAE07D}" presName="Name37" presStyleLbl="parChTrans1D3" presStyleIdx="2" presStyleCnt="13"/>
      <dgm:spPr/>
    </dgm:pt>
    <dgm:pt modelId="{F4793CCA-8D14-4CCB-8826-574329844A2C}" type="pres">
      <dgm:prSet presAssocID="{29A39FE6-B001-40AA-939F-3430C0090621}" presName="hierRoot2" presStyleCnt="0">
        <dgm:presLayoutVars>
          <dgm:hierBranch val="init"/>
        </dgm:presLayoutVars>
      </dgm:prSet>
      <dgm:spPr/>
    </dgm:pt>
    <dgm:pt modelId="{513294B9-1D30-494D-BE59-AF553F706BCF}" type="pres">
      <dgm:prSet presAssocID="{29A39FE6-B001-40AA-939F-3430C0090621}" presName="rootComposite" presStyleCnt="0"/>
      <dgm:spPr/>
    </dgm:pt>
    <dgm:pt modelId="{DAC91167-F134-491E-9406-9E32946895FD}" type="pres">
      <dgm:prSet presAssocID="{29A39FE6-B001-40AA-939F-3430C0090621}" presName="rootText" presStyleLbl="node3" presStyleIdx="2" presStyleCnt="13">
        <dgm:presLayoutVars>
          <dgm:chPref val="3"/>
        </dgm:presLayoutVars>
      </dgm:prSet>
      <dgm:spPr/>
    </dgm:pt>
    <dgm:pt modelId="{2B80B926-57C5-46D6-8ADF-54C92652D517}" type="pres">
      <dgm:prSet presAssocID="{29A39FE6-B001-40AA-939F-3430C0090621}" presName="rootConnector" presStyleLbl="node3" presStyleIdx="2" presStyleCnt="13"/>
      <dgm:spPr/>
    </dgm:pt>
    <dgm:pt modelId="{AE72C961-6101-4214-AF34-9BAFD953B09A}" type="pres">
      <dgm:prSet presAssocID="{29A39FE6-B001-40AA-939F-3430C0090621}" presName="hierChild4" presStyleCnt="0"/>
      <dgm:spPr/>
    </dgm:pt>
    <dgm:pt modelId="{40768F2A-2AC4-4CE5-B6C2-DF002420368E}" type="pres">
      <dgm:prSet presAssocID="{29A39FE6-B001-40AA-939F-3430C0090621}" presName="hierChild5" presStyleCnt="0"/>
      <dgm:spPr/>
    </dgm:pt>
    <dgm:pt modelId="{C2BD2D74-2997-46D5-8FF9-F3B9FBD724C0}" type="pres">
      <dgm:prSet presAssocID="{763DA0F9-8BCE-49F2-AEBA-234A9FCE11C4}" presName="hierChild5" presStyleCnt="0"/>
      <dgm:spPr/>
    </dgm:pt>
    <dgm:pt modelId="{EAEC9F22-C0B1-4A4D-BF89-431B143F4CE8}" type="pres">
      <dgm:prSet presAssocID="{B55ADF54-CEAD-4CF5-BE31-01AD8C7F77CA}" presName="Name37" presStyleLbl="parChTrans1D2" presStyleIdx="1" presStyleCnt="6"/>
      <dgm:spPr/>
    </dgm:pt>
    <dgm:pt modelId="{59FC34A2-CD33-4E2A-961F-64F6167F9D78}" type="pres">
      <dgm:prSet presAssocID="{64DED406-EBC8-4132-9D6A-2C45640D7837}" presName="hierRoot2" presStyleCnt="0">
        <dgm:presLayoutVars>
          <dgm:hierBranch val="init"/>
        </dgm:presLayoutVars>
      </dgm:prSet>
      <dgm:spPr/>
    </dgm:pt>
    <dgm:pt modelId="{F840F6D6-A71D-4164-BCED-11F4D08161FC}" type="pres">
      <dgm:prSet presAssocID="{64DED406-EBC8-4132-9D6A-2C45640D7837}" presName="rootComposite" presStyleCnt="0"/>
      <dgm:spPr/>
    </dgm:pt>
    <dgm:pt modelId="{7D4171A2-4DC3-4AA9-8036-870217A665B9}" type="pres">
      <dgm:prSet presAssocID="{64DED406-EBC8-4132-9D6A-2C45640D7837}" presName="rootText" presStyleLbl="node2" presStyleIdx="1" presStyleCnt="6">
        <dgm:presLayoutVars>
          <dgm:chPref val="3"/>
        </dgm:presLayoutVars>
      </dgm:prSet>
      <dgm:spPr/>
    </dgm:pt>
    <dgm:pt modelId="{DE08440F-7C1D-4600-82F1-86F9E5575FBF}" type="pres">
      <dgm:prSet presAssocID="{64DED406-EBC8-4132-9D6A-2C45640D7837}" presName="rootConnector" presStyleLbl="node2" presStyleIdx="1" presStyleCnt="6"/>
      <dgm:spPr/>
    </dgm:pt>
    <dgm:pt modelId="{4C969199-0031-42E7-A7D6-1A5BA95BCF47}" type="pres">
      <dgm:prSet presAssocID="{64DED406-EBC8-4132-9D6A-2C45640D7837}" presName="hierChild4" presStyleCnt="0"/>
      <dgm:spPr/>
    </dgm:pt>
    <dgm:pt modelId="{AAA0B3CC-F8A7-4867-8305-30B93966C4A7}" type="pres">
      <dgm:prSet presAssocID="{EB028F39-31A4-4D35-BC0A-62CC431B208B}" presName="Name37" presStyleLbl="parChTrans1D3" presStyleIdx="3" presStyleCnt="13"/>
      <dgm:spPr/>
    </dgm:pt>
    <dgm:pt modelId="{64A14663-BC54-4FC0-92BD-FAF7F6D35FFE}" type="pres">
      <dgm:prSet presAssocID="{0F25B194-C310-400E-8E48-D312FF16188F}" presName="hierRoot2" presStyleCnt="0">
        <dgm:presLayoutVars>
          <dgm:hierBranch val="init"/>
        </dgm:presLayoutVars>
      </dgm:prSet>
      <dgm:spPr/>
    </dgm:pt>
    <dgm:pt modelId="{32502414-AD70-44AA-9BCD-A29D26FF9DCA}" type="pres">
      <dgm:prSet presAssocID="{0F25B194-C310-400E-8E48-D312FF16188F}" presName="rootComposite" presStyleCnt="0"/>
      <dgm:spPr/>
    </dgm:pt>
    <dgm:pt modelId="{180E7280-AB80-4C04-8A6D-5FBAAA41F093}" type="pres">
      <dgm:prSet presAssocID="{0F25B194-C310-400E-8E48-D312FF16188F}" presName="rootText" presStyleLbl="node3" presStyleIdx="3" presStyleCnt="13">
        <dgm:presLayoutVars>
          <dgm:chPref val="3"/>
        </dgm:presLayoutVars>
      </dgm:prSet>
      <dgm:spPr/>
    </dgm:pt>
    <dgm:pt modelId="{10DDB648-64F2-475C-B7A4-01912EAE8563}" type="pres">
      <dgm:prSet presAssocID="{0F25B194-C310-400E-8E48-D312FF16188F}" presName="rootConnector" presStyleLbl="node3" presStyleIdx="3" presStyleCnt="13"/>
      <dgm:spPr/>
    </dgm:pt>
    <dgm:pt modelId="{E770B33E-D83D-445B-B1E4-BEAEBE47B00E}" type="pres">
      <dgm:prSet presAssocID="{0F25B194-C310-400E-8E48-D312FF16188F}" presName="hierChild4" presStyleCnt="0"/>
      <dgm:spPr/>
    </dgm:pt>
    <dgm:pt modelId="{75F89B1B-B63D-455A-86F4-79C6E0914209}" type="pres">
      <dgm:prSet presAssocID="{0F25B194-C310-400E-8E48-D312FF16188F}" presName="hierChild5" presStyleCnt="0"/>
      <dgm:spPr/>
    </dgm:pt>
    <dgm:pt modelId="{6CCF783A-D9BE-4C4A-9EFD-81BE9E510C1A}" type="pres">
      <dgm:prSet presAssocID="{753078F1-9CDF-47A7-9316-248B0AD8066E}" presName="Name37" presStyleLbl="parChTrans1D3" presStyleIdx="4" presStyleCnt="13"/>
      <dgm:spPr/>
    </dgm:pt>
    <dgm:pt modelId="{BEED9CF9-50D1-4AA2-98B8-5C5907BD8FE6}" type="pres">
      <dgm:prSet presAssocID="{5E5869A1-1349-4A76-8B97-3C8099DDEC6F}" presName="hierRoot2" presStyleCnt="0">
        <dgm:presLayoutVars>
          <dgm:hierBranch val="init"/>
        </dgm:presLayoutVars>
      </dgm:prSet>
      <dgm:spPr/>
    </dgm:pt>
    <dgm:pt modelId="{C2007CC2-ABA5-4885-A488-11452826C786}" type="pres">
      <dgm:prSet presAssocID="{5E5869A1-1349-4A76-8B97-3C8099DDEC6F}" presName="rootComposite" presStyleCnt="0"/>
      <dgm:spPr/>
    </dgm:pt>
    <dgm:pt modelId="{8181E3C8-0C61-4269-AE72-8F48C2A543E6}" type="pres">
      <dgm:prSet presAssocID="{5E5869A1-1349-4A76-8B97-3C8099DDEC6F}" presName="rootText" presStyleLbl="node3" presStyleIdx="4" presStyleCnt="13">
        <dgm:presLayoutVars>
          <dgm:chPref val="3"/>
        </dgm:presLayoutVars>
      </dgm:prSet>
      <dgm:spPr/>
    </dgm:pt>
    <dgm:pt modelId="{2AF14595-FE71-4807-8FD3-7E93FF5F717A}" type="pres">
      <dgm:prSet presAssocID="{5E5869A1-1349-4A76-8B97-3C8099DDEC6F}" presName="rootConnector" presStyleLbl="node3" presStyleIdx="4" presStyleCnt="13"/>
      <dgm:spPr/>
    </dgm:pt>
    <dgm:pt modelId="{5E600C55-20F8-45AC-9BAC-93CDB75336A4}" type="pres">
      <dgm:prSet presAssocID="{5E5869A1-1349-4A76-8B97-3C8099DDEC6F}" presName="hierChild4" presStyleCnt="0"/>
      <dgm:spPr/>
    </dgm:pt>
    <dgm:pt modelId="{60250113-A967-472D-B52B-EFC1928CC653}" type="pres">
      <dgm:prSet presAssocID="{5E5869A1-1349-4A76-8B97-3C8099DDEC6F}" presName="hierChild5" presStyleCnt="0"/>
      <dgm:spPr/>
    </dgm:pt>
    <dgm:pt modelId="{9AF48225-7B2B-464E-B99D-06C23FB3751C}" type="pres">
      <dgm:prSet presAssocID="{64DED406-EBC8-4132-9D6A-2C45640D7837}" presName="hierChild5" presStyleCnt="0"/>
      <dgm:spPr/>
    </dgm:pt>
    <dgm:pt modelId="{5C1F8494-673D-4F5B-B9BD-D27FB9FCFB89}" type="pres">
      <dgm:prSet presAssocID="{C87E7DA1-A09B-40FD-B6C9-C206D87212F4}" presName="Name37" presStyleLbl="parChTrans1D2" presStyleIdx="2" presStyleCnt="6"/>
      <dgm:spPr/>
    </dgm:pt>
    <dgm:pt modelId="{EBEB1DCA-031B-408E-AEA4-CD7B4A4641F3}" type="pres">
      <dgm:prSet presAssocID="{6C050ADD-1248-4726-B913-03D6AA2B16D0}" presName="hierRoot2" presStyleCnt="0">
        <dgm:presLayoutVars>
          <dgm:hierBranch val="init"/>
        </dgm:presLayoutVars>
      </dgm:prSet>
      <dgm:spPr/>
    </dgm:pt>
    <dgm:pt modelId="{B1E59757-AE81-4781-B9DE-B953C32EF54D}" type="pres">
      <dgm:prSet presAssocID="{6C050ADD-1248-4726-B913-03D6AA2B16D0}" presName="rootComposite" presStyleCnt="0"/>
      <dgm:spPr/>
    </dgm:pt>
    <dgm:pt modelId="{03A49FF1-B433-48B8-877E-8A0C5AE9519B}" type="pres">
      <dgm:prSet presAssocID="{6C050ADD-1248-4726-B913-03D6AA2B16D0}" presName="rootText" presStyleLbl="node2" presStyleIdx="2" presStyleCnt="6">
        <dgm:presLayoutVars>
          <dgm:chPref val="3"/>
        </dgm:presLayoutVars>
      </dgm:prSet>
      <dgm:spPr/>
    </dgm:pt>
    <dgm:pt modelId="{61E47740-787D-497A-8690-4245156EA110}" type="pres">
      <dgm:prSet presAssocID="{6C050ADD-1248-4726-B913-03D6AA2B16D0}" presName="rootConnector" presStyleLbl="node2" presStyleIdx="2" presStyleCnt="6"/>
      <dgm:spPr/>
    </dgm:pt>
    <dgm:pt modelId="{8AF849B2-90B5-4602-AA48-97C3369719D5}" type="pres">
      <dgm:prSet presAssocID="{6C050ADD-1248-4726-B913-03D6AA2B16D0}" presName="hierChild4" presStyleCnt="0"/>
      <dgm:spPr/>
    </dgm:pt>
    <dgm:pt modelId="{AFF2ED15-B951-4701-AACB-DA8C45E5AE10}" type="pres">
      <dgm:prSet presAssocID="{BD45C264-6C0D-4252-8C99-C49439B4864D}" presName="Name37" presStyleLbl="parChTrans1D3" presStyleIdx="5" presStyleCnt="13"/>
      <dgm:spPr/>
    </dgm:pt>
    <dgm:pt modelId="{5DF61F9E-3879-418C-B06C-574862EC2FC8}" type="pres">
      <dgm:prSet presAssocID="{8AEA4B8F-8031-432D-9D92-35A771F50788}" presName="hierRoot2" presStyleCnt="0">
        <dgm:presLayoutVars>
          <dgm:hierBranch val="init"/>
        </dgm:presLayoutVars>
      </dgm:prSet>
      <dgm:spPr/>
    </dgm:pt>
    <dgm:pt modelId="{36A63A85-904A-44A7-A74B-CBE7152B2E3B}" type="pres">
      <dgm:prSet presAssocID="{8AEA4B8F-8031-432D-9D92-35A771F50788}" presName="rootComposite" presStyleCnt="0"/>
      <dgm:spPr/>
    </dgm:pt>
    <dgm:pt modelId="{30736FF4-A0B9-4C03-A9DE-6B348FE33F04}" type="pres">
      <dgm:prSet presAssocID="{8AEA4B8F-8031-432D-9D92-35A771F50788}" presName="rootText" presStyleLbl="node3" presStyleIdx="5" presStyleCnt="13">
        <dgm:presLayoutVars>
          <dgm:chPref val="3"/>
        </dgm:presLayoutVars>
      </dgm:prSet>
      <dgm:spPr/>
    </dgm:pt>
    <dgm:pt modelId="{683B67ED-DC7B-4388-88B9-9F92942C3A0C}" type="pres">
      <dgm:prSet presAssocID="{8AEA4B8F-8031-432D-9D92-35A771F50788}" presName="rootConnector" presStyleLbl="node3" presStyleIdx="5" presStyleCnt="13"/>
      <dgm:spPr/>
    </dgm:pt>
    <dgm:pt modelId="{C3E6F287-EC2A-49E3-9357-C9A6FDAB2313}" type="pres">
      <dgm:prSet presAssocID="{8AEA4B8F-8031-432D-9D92-35A771F50788}" presName="hierChild4" presStyleCnt="0"/>
      <dgm:spPr/>
    </dgm:pt>
    <dgm:pt modelId="{7F263ABD-050A-411C-B78A-2338ADF117F2}" type="pres">
      <dgm:prSet presAssocID="{8AEA4B8F-8031-432D-9D92-35A771F50788}" presName="hierChild5" presStyleCnt="0"/>
      <dgm:spPr/>
    </dgm:pt>
    <dgm:pt modelId="{294BBE84-5515-4F0A-9898-F4A485E8FD6D}" type="pres">
      <dgm:prSet presAssocID="{A9ECD53F-DD83-47F6-A4C3-DEA257EBAEAA}" presName="Name37" presStyleLbl="parChTrans1D3" presStyleIdx="6" presStyleCnt="13"/>
      <dgm:spPr/>
    </dgm:pt>
    <dgm:pt modelId="{E5EAEAE4-746F-4D10-9230-BAA7596C19C5}" type="pres">
      <dgm:prSet presAssocID="{F798A234-C124-4174-B8BB-04EE136A503E}" presName="hierRoot2" presStyleCnt="0">
        <dgm:presLayoutVars>
          <dgm:hierBranch val="init"/>
        </dgm:presLayoutVars>
      </dgm:prSet>
      <dgm:spPr/>
    </dgm:pt>
    <dgm:pt modelId="{BFF90AD6-33FB-4497-AEE3-8B86DEC7E8AC}" type="pres">
      <dgm:prSet presAssocID="{F798A234-C124-4174-B8BB-04EE136A503E}" presName="rootComposite" presStyleCnt="0"/>
      <dgm:spPr/>
    </dgm:pt>
    <dgm:pt modelId="{99979244-D8BE-4B32-9551-8ABDD0E6188E}" type="pres">
      <dgm:prSet presAssocID="{F798A234-C124-4174-B8BB-04EE136A503E}" presName="rootText" presStyleLbl="node3" presStyleIdx="6" presStyleCnt="13">
        <dgm:presLayoutVars>
          <dgm:chPref val="3"/>
        </dgm:presLayoutVars>
      </dgm:prSet>
      <dgm:spPr/>
    </dgm:pt>
    <dgm:pt modelId="{7E7F05A3-330B-4830-B008-7F104A4048A8}" type="pres">
      <dgm:prSet presAssocID="{F798A234-C124-4174-B8BB-04EE136A503E}" presName="rootConnector" presStyleLbl="node3" presStyleIdx="6" presStyleCnt="13"/>
      <dgm:spPr/>
    </dgm:pt>
    <dgm:pt modelId="{3E829277-7A24-48B9-935E-3BBFA1D0CD9B}" type="pres">
      <dgm:prSet presAssocID="{F798A234-C124-4174-B8BB-04EE136A503E}" presName="hierChild4" presStyleCnt="0"/>
      <dgm:spPr/>
    </dgm:pt>
    <dgm:pt modelId="{2E8E9CA0-B347-4810-BD24-95AC7A94B030}" type="pres">
      <dgm:prSet presAssocID="{79B93889-4BB5-41B8-A9FB-0F7A937CE93B}" presName="Name37" presStyleLbl="parChTrans1D4" presStyleIdx="0" presStyleCnt="4"/>
      <dgm:spPr/>
    </dgm:pt>
    <dgm:pt modelId="{F19E42DE-BBA3-4B64-94FC-E91EC7281969}" type="pres">
      <dgm:prSet presAssocID="{93902FDF-B683-4981-922D-EEF89A62E9F4}" presName="hierRoot2" presStyleCnt="0">
        <dgm:presLayoutVars>
          <dgm:hierBranch val="init"/>
        </dgm:presLayoutVars>
      </dgm:prSet>
      <dgm:spPr/>
    </dgm:pt>
    <dgm:pt modelId="{6206F778-2809-4583-9C8E-0C7CD3E642F6}" type="pres">
      <dgm:prSet presAssocID="{93902FDF-B683-4981-922D-EEF89A62E9F4}" presName="rootComposite" presStyleCnt="0"/>
      <dgm:spPr/>
    </dgm:pt>
    <dgm:pt modelId="{0822368F-777A-4969-97AD-3099EF51606B}" type="pres">
      <dgm:prSet presAssocID="{93902FDF-B683-4981-922D-EEF89A62E9F4}" presName="rootText" presStyleLbl="node4" presStyleIdx="0" presStyleCnt="4">
        <dgm:presLayoutVars>
          <dgm:chPref val="3"/>
        </dgm:presLayoutVars>
      </dgm:prSet>
      <dgm:spPr/>
    </dgm:pt>
    <dgm:pt modelId="{B483040E-629A-4645-B4D3-62685F5B5152}" type="pres">
      <dgm:prSet presAssocID="{93902FDF-B683-4981-922D-EEF89A62E9F4}" presName="rootConnector" presStyleLbl="node4" presStyleIdx="0" presStyleCnt="4"/>
      <dgm:spPr/>
    </dgm:pt>
    <dgm:pt modelId="{172166C0-D4DD-4B5C-B4F9-D5125C465325}" type="pres">
      <dgm:prSet presAssocID="{93902FDF-B683-4981-922D-EEF89A62E9F4}" presName="hierChild4" presStyleCnt="0"/>
      <dgm:spPr/>
    </dgm:pt>
    <dgm:pt modelId="{E54A9C33-0C35-4095-A63C-A81B7AAEC7A6}" type="pres">
      <dgm:prSet presAssocID="{93902FDF-B683-4981-922D-EEF89A62E9F4}" presName="hierChild5" presStyleCnt="0"/>
      <dgm:spPr/>
    </dgm:pt>
    <dgm:pt modelId="{3C926194-E971-4FC6-AB91-92B6B2309123}" type="pres">
      <dgm:prSet presAssocID="{5C10CF7F-50C6-4593-9D54-5DC61B04E268}" presName="Name37" presStyleLbl="parChTrans1D4" presStyleIdx="1" presStyleCnt="4"/>
      <dgm:spPr/>
    </dgm:pt>
    <dgm:pt modelId="{D8A40F52-76DF-408C-9EC8-8021C550C8DB}" type="pres">
      <dgm:prSet presAssocID="{254FA3C2-0C05-4EE6-BC48-5D0E8A4A0D0D}" presName="hierRoot2" presStyleCnt="0">
        <dgm:presLayoutVars>
          <dgm:hierBranch val="init"/>
        </dgm:presLayoutVars>
      </dgm:prSet>
      <dgm:spPr/>
    </dgm:pt>
    <dgm:pt modelId="{FA94D74C-B3BD-45DF-B658-DC0FCAED487F}" type="pres">
      <dgm:prSet presAssocID="{254FA3C2-0C05-4EE6-BC48-5D0E8A4A0D0D}" presName="rootComposite" presStyleCnt="0"/>
      <dgm:spPr/>
    </dgm:pt>
    <dgm:pt modelId="{6104B10D-3BBE-437E-B447-A75D97EF1B9F}" type="pres">
      <dgm:prSet presAssocID="{254FA3C2-0C05-4EE6-BC48-5D0E8A4A0D0D}" presName="rootText" presStyleLbl="node4" presStyleIdx="1" presStyleCnt="4">
        <dgm:presLayoutVars>
          <dgm:chPref val="3"/>
        </dgm:presLayoutVars>
      </dgm:prSet>
      <dgm:spPr/>
    </dgm:pt>
    <dgm:pt modelId="{1E619606-C5FF-4600-A6BD-6E852B836CFA}" type="pres">
      <dgm:prSet presAssocID="{254FA3C2-0C05-4EE6-BC48-5D0E8A4A0D0D}" presName="rootConnector" presStyleLbl="node4" presStyleIdx="1" presStyleCnt="4"/>
      <dgm:spPr/>
    </dgm:pt>
    <dgm:pt modelId="{4E02CDD8-20C3-4342-9B4F-79577DE9CE0A}" type="pres">
      <dgm:prSet presAssocID="{254FA3C2-0C05-4EE6-BC48-5D0E8A4A0D0D}" presName="hierChild4" presStyleCnt="0"/>
      <dgm:spPr/>
    </dgm:pt>
    <dgm:pt modelId="{C9DCABD3-05B7-42BE-BF5E-887095BE394C}" type="pres">
      <dgm:prSet presAssocID="{254FA3C2-0C05-4EE6-BC48-5D0E8A4A0D0D}" presName="hierChild5" presStyleCnt="0"/>
      <dgm:spPr/>
    </dgm:pt>
    <dgm:pt modelId="{B94B564F-2F48-422F-A9A2-97FE76E6D29A}" type="pres">
      <dgm:prSet presAssocID="{F798A234-C124-4174-B8BB-04EE136A503E}" presName="hierChild5" presStyleCnt="0"/>
      <dgm:spPr/>
    </dgm:pt>
    <dgm:pt modelId="{3E7143E7-FC01-446F-9A01-014E6AEA8F62}" type="pres">
      <dgm:prSet presAssocID="{6C050ADD-1248-4726-B913-03D6AA2B16D0}" presName="hierChild5" presStyleCnt="0"/>
      <dgm:spPr/>
    </dgm:pt>
    <dgm:pt modelId="{3AFAFEB9-320F-4CE8-84CF-8D34A496C173}" type="pres">
      <dgm:prSet presAssocID="{CDC3CB55-7A70-4DB0-AF86-8B57DD970F8F}" presName="Name37" presStyleLbl="parChTrans1D2" presStyleIdx="3" presStyleCnt="6"/>
      <dgm:spPr/>
    </dgm:pt>
    <dgm:pt modelId="{800CE6A0-4EB5-452D-8516-380C3386B4F4}" type="pres">
      <dgm:prSet presAssocID="{443CA41B-4498-460B-AFC4-1B36FB9A2E4C}" presName="hierRoot2" presStyleCnt="0">
        <dgm:presLayoutVars>
          <dgm:hierBranch val="init"/>
        </dgm:presLayoutVars>
      </dgm:prSet>
      <dgm:spPr/>
    </dgm:pt>
    <dgm:pt modelId="{DD78FDE3-0E87-4744-8F35-776E48C90E08}" type="pres">
      <dgm:prSet presAssocID="{443CA41B-4498-460B-AFC4-1B36FB9A2E4C}" presName="rootComposite" presStyleCnt="0"/>
      <dgm:spPr/>
    </dgm:pt>
    <dgm:pt modelId="{65791851-04E8-4D88-B1E1-7CE5E957C5D2}" type="pres">
      <dgm:prSet presAssocID="{443CA41B-4498-460B-AFC4-1B36FB9A2E4C}" presName="rootText" presStyleLbl="node2" presStyleIdx="3" presStyleCnt="6">
        <dgm:presLayoutVars>
          <dgm:chPref val="3"/>
        </dgm:presLayoutVars>
      </dgm:prSet>
      <dgm:spPr/>
    </dgm:pt>
    <dgm:pt modelId="{765AD062-F3F4-4D45-B06B-EC8ACA7CAD13}" type="pres">
      <dgm:prSet presAssocID="{443CA41B-4498-460B-AFC4-1B36FB9A2E4C}" presName="rootConnector" presStyleLbl="node2" presStyleIdx="3" presStyleCnt="6"/>
      <dgm:spPr/>
    </dgm:pt>
    <dgm:pt modelId="{B9F3806D-EBBE-457A-B03A-F4452672F77E}" type="pres">
      <dgm:prSet presAssocID="{443CA41B-4498-460B-AFC4-1B36FB9A2E4C}" presName="hierChild4" presStyleCnt="0"/>
      <dgm:spPr/>
    </dgm:pt>
    <dgm:pt modelId="{2387E783-0E8F-4533-9E5A-826050D5CA36}" type="pres">
      <dgm:prSet presAssocID="{1C37734D-7F03-4618-ABDF-7E8B02701692}" presName="Name37" presStyleLbl="parChTrans1D3" presStyleIdx="7" presStyleCnt="13"/>
      <dgm:spPr/>
    </dgm:pt>
    <dgm:pt modelId="{0F420949-6E82-4521-B1AC-F83299262248}" type="pres">
      <dgm:prSet presAssocID="{73B94EBE-4C14-42FD-8415-5BADF794DC7F}" presName="hierRoot2" presStyleCnt="0">
        <dgm:presLayoutVars>
          <dgm:hierBranch val="init"/>
        </dgm:presLayoutVars>
      </dgm:prSet>
      <dgm:spPr/>
    </dgm:pt>
    <dgm:pt modelId="{BB223770-651D-4F22-BF4A-F359FD887839}" type="pres">
      <dgm:prSet presAssocID="{73B94EBE-4C14-42FD-8415-5BADF794DC7F}" presName="rootComposite" presStyleCnt="0"/>
      <dgm:spPr/>
    </dgm:pt>
    <dgm:pt modelId="{136299D6-83FB-43A2-828F-7FECACF3815D}" type="pres">
      <dgm:prSet presAssocID="{73B94EBE-4C14-42FD-8415-5BADF794DC7F}" presName="rootText" presStyleLbl="node3" presStyleIdx="7" presStyleCnt="13">
        <dgm:presLayoutVars>
          <dgm:chPref val="3"/>
        </dgm:presLayoutVars>
      </dgm:prSet>
      <dgm:spPr/>
    </dgm:pt>
    <dgm:pt modelId="{E332B0EF-B304-410B-81D9-044EB1D18043}" type="pres">
      <dgm:prSet presAssocID="{73B94EBE-4C14-42FD-8415-5BADF794DC7F}" presName="rootConnector" presStyleLbl="node3" presStyleIdx="7" presStyleCnt="13"/>
      <dgm:spPr/>
    </dgm:pt>
    <dgm:pt modelId="{26BF7454-97FB-4D99-A943-3E90BE61FF16}" type="pres">
      <dgm:prSet presAssocID="{73B94EBE-4C14-42FD-8415-5BADF794DC7F}" presName="hierChild4" presStyleCnt="0"/>
      <dgm:spPr/>
    </dgm:pt>
    <dgm:pt modelId="{3BFB0D4E-1A34-4936-8548-9E867A5EDF42}" type="pres">
      <dgm:prSet presAssocID="{73B94EBE-4C14-42FD-8415-5BADF794DC7F}" presName="hierChild5" presStyleCnt="0"/>
      <dgm:spPr/>
    </dgm:pt>
    <dgm:pt modelId="{FC83A961-9F74-470B-B699-4C7D5987CA26}" type="pres">
      <dgm:prSet presAssocID="{881ED1A4-C898-4483-98E1-64DE1557E8D0}" presName="Name37" presStyleLbl="parChTrans1D3" presStyleIdx="8" presStyleCnt="13"/>
      <dgm:spPr/>
    </dgm:pt>
    <dgm:pt modelId="{699E424C-1F84-4CBA-9BD2-EDF0238BC89C}" type="pres">
      <dgm:prSet presAssocID="{26A8AE5D-EF08-460E-A4B9-C7C26A35B0F0}" presName="hierRoot2" presStyleCnt="0">
        <dgm:presLayoutVars>
          <dgm:hierBranch val="init"/>
        </dgm:presLayoutVars>
      </dgm:prSet>
      <dgm:spPr/>
    </dgm:pt>
    <dgm:pt modelId="{4C1DC5D8-47F0-413E-B254-2EB0F08DC262}" type="pres">
      <dgm:prSet presAssocID="{26A8AE5D-EF08-460E-A4B9-C7C26A35B0F0}" presName="rootComposite" presStyleCnt="0"/>
      <dgm:spPr/>
    </dgm:pt>
    <dgm:pt modelId="{6AA8FB1B-E61E-4FAC-8C13-A4D0F4812C84}" type="pres">
      <dgm:prSet presAssocID="{26A8AE5D-EF08-460E-A4B9-C7C26A35B0F0}" presName="rootText" presStyleLbl="node3" presStyleIdx="8" presStyleCnt="13">
        <dgm:presLayoutVars>
          <dgm:chPref val="3"/>
        </dgm:presLayoutVars>
      </dgm:prSet>
      <dgm:spPr/>
    </dgm:pt>
    <dgm:pt modelId="{43C09BDF-8D62-4E2F-B56E-5A3ECB8D1D2F}" type="pres">
      <dgm:prSet presAssocID="{26A8AE5D-EF08-460E-A4B9-C7C26A35B0F0}" presName="rootConnector" presStyleLbl="node3" presStyleIdx="8" presStyleCnt="13"/>
      <dgm:spPr/>
    </dgm:pt>
    <dgm:pt modelId="{7045BDD8-7957-461E-BF47-689F32757037}" type="pres">
      <dgm:prSet presAssocID="{26A8AE5D-EF08-460E-A4B9-C7C26A35B0F0}" presName="hierChild4" presStyleCnt="0"/>
      <dgm:spPr/>
    </dgm:pt>
    <dgm:pt modelId="{BD5BD1BC-92E3-466E-A98B-ADE72A9194BF}" type="pres">
      <dgm:prSet presAssocID="{26A8AE5D-EF08-460E-A4B9-C7C26A35B0F0}" presName="hierChild5" presStyleCnt="0"/>
      <dgm:spPr/>
    </dgm:pt>
    <dgm:pt modelId="{08DEDFC2-891E-464D-8F8A-4B4BE52BFCA0}" type="pres">
      <dgm:prSet presAssocID="{443CA41B-4498-460B-AFC4-1B36FB9A2E4C}" presName="hierChild5" presStyleCnt="0"/>
      <dgm:spPr/>
    </dgm:pt>
    <dgm:pt modelId="{115E6BB9-89D2-4087-91C7-A8CCECA90F04}" type="pres">
      <dgm:prSet presAssocID="{604411B1-9D7D-49F8-A700-D4624F9B0870}" presName="Name37" presStyleLbl="parChTrans1D2" presStyleIdx="4" presStyleCnt="6"/>
      <dgm:spPr/>
    </dgm:pt>
    <dgm:pt modelId="{35405820-824F-4A68-983A-CBE680DD828C}" type="pres">
      <dgm:prSet presAssocID="{E6D7E40B-3CE3-498A-848E-95591756D64D}" presName="hierRoot2" presStyleCnt="0">
        <dgm:presLayoutVars>
          <dgm:hierBranch val="init"/>
        </dgm:presLayoutVars>
      </dgm:prSet>
      <dgm:spPr/>
    </dgm:pt>
    <dgm:pt modelId="{0A49DBAD-4B25-41CD-B644-DDC52E34E2E6}" type="pres">
      <dgm:prSet presAssocID="{E6D7E40B-3CE3-498A-848E-95591756D64D}" presName="rootComposite" presStyleCnt="0"/>
      <dgm:spPr/>
    </dgm:pt>
    <dgm:pt modelId="{26E88719-EF41-4543-A117-97B54AC82E51}" type="pres">
      <dgm:prSet presAssocID="{E6D7E40B-3CE3-498A-848E-95591756D64D}" presName="rootText" presStyleLbl="node2" presStyleIdx="4" presStyleCnt="6">
        <dgm:presLayoutVars>
          <dgm:chPref val="3"/>
        </dgm:presLayoutVars>
      </dgm:prSet>
      <dgm:spPr/>
    </dgm:pt>
    <dgm:pt modelId="{7CE05FA9-07AA-4468-A1B6-F06AD5597563}" type="pres">
      <dgm:prSet presAssocID="{E6D7E40B-3CE3-498A-848E-95591756D64D}" presName="rootConnector" presStyleLbl="node2" presStyleIdx="4" presStyleCnt="6"/>
      <dgm:spPr/>
    </dgm:pt>
    <dgm:pt modelId="{6A0E8BEE-1B50-4E8B-A0F1-103BD7F31A5D}" type="pres">
      <dgm:prSet presAssocID="{E6D7E40B-3CE3-498A-848E-95591756D64D}" presName="hierChild4" presStyleCnt="0"/>
      <dgm:spPr/>
    </dgm:pt>
    <dgm:pt modelId="{E9F67066-3BA7-4728-90D1-28B27CBC9601}" type="pres">
      <dgm:prSet presAssocID="{EB16B30D-5074-456F-981F-06ABC83940D0}" presName="Name37" presStyleLbl="parChTrans1D3" presStyleIdx="9" presStyleCnt="13"/>
      <dgm:spPr/>
    </dgm:pt>
    <dgm:pt modelId="{A30E671C-1600-4461-AEB8-09494A3669FA}" type="pres">
      <dgm:prSet presAssocID="{1B4AF76B-E556-461E-A156-A18BD10396E6}" presName="hierRoot2" presStyleCnt="0">
        <dgm:presLayoutVars>
          <dgm:hierBranch val="init"/>
        </dgm:presLayoutVars>
      </dgm:prSet>
      <dgm:spPr/>
    </dgm:pt>
    <dgm:pt modelId="{110A4460-F5E9-4BA4-9BED-3C95A8CC55DD}" type="pres">
      <dgm:prSet presAssocID="{1B4AF76B-E556-461E-A156-A18BD10396E6}" presName="rootComposite" presStyleCnt="0"/>
      <dgm:spPr/>
    </dgm:pt>
    <dgm:pt modelId="{8BB13776-656C-4825-A57B-429D3B6027B7}" type="pres">
      <dgm:prSet presAssocID="{1B4AF76B-E556-461E-A156-A18BD10396E6}" presName="rootText" presStyleLbl="node3" presStyleIdx="9" presStyleCnt="13">
        <dgm:presLayoutVars>
          <dgm:chPref val="3"/>
        </dgm:presLayoutVars>
      </dgm:prSet>
      <dgm:spPr/>
    </dgm:pt>
    <dgm:pt modelId="{D676EE9A-E913-4D9E-8646-1CB8E3BB2633}" type="pres">
      <dgm:prSet presAssocID="{1B4AF76B-E556-461E-A156-A18BD10396E6}" presName="rootConnector" presStyleLbl="node3" presStyleIdx="9" presStyleCnt="13"/>
      <dgm:spPr/>
    </dgm:pt>
    <dgm:pt modelId="{EAC89B4B-850E-4D0C-B8D8-4F6E3EA6D872}" type="pres">
      <dgm:prSet presAssocID="{1B4AF76B-E556-461E-A156-A18BD10396E6}" presName="hierChild4" presStyleCnt="0"/>
      <dgm:spPr/>
    </dgm:pt>
    <dgm:pt modelId="{22B87275-0003-4C81-A2D0-74CBA7B8FF38}" type="pres">
      <dgm:prSet presAssocID="{76CD4653-C79A-4E92-97FA-963C2684B4C1}" presName="Name37" presStyleLbl="parChTrans1D4" presStyleIdx="2" presStyleCnt="4"/>
      <dgm:spPr/>
    </dgm:pt>
    <dgm:pt modelId="{B742556A-89FF-4CAC-9C8E-495F96ED0A75}" type="pres">
      <dgm:prSet presAssocID="{313B2F24-169A-4D62-A18F-547D8A1A127C}" presName="hierRoot2" presStyleCnt="0">
        <dgm:presLayoutVars>
          <dgm:hierBranch val="init"/>
        </dgm:presLayoutVars>
      </dgm:prSet>
      <dgm:spPr/>
    </dgm:pt>
    <dgm:pt modelId="{BD9945D5-F9F3-4FF1-AD3B-578EEF631F8B}" type="pres">
      <dgm:prSet presAssocID="{313B2F24-169A-4D62-A18F-547D8A1A127C}" presName="rootComposite" presStyleCnt="0"/>
      <dgm:spPr/>
    </dgm:pt>
    <dgm:pt modelId="{E46CE24F-3921-4161-ADFD-33F185914B46}" type="pres">
      <dgm:prSet presAssocID="{313B2F24-169A-4D62-A18F-547D8A1A127C}" presName="rootText" presStyleLbl="node4" presStyleIdx="2" presStyleCnt="4">
        <dgm:presLayoutVars>
          <dgm:chPref val="3"/>
        </dgm:presLayoutVars>
      </dgm:prSet>
      <dgm:spPr/>
    </dgm:pt>
    <dgm:pt modelId="{AB164AFD-944D-424C-A357-29B39E908AF4}" type="pres">
      <dgm:prSet presAssocID="{313B2F24-169A-4D62-A18F-547D8A1A127C}" presName="rootConnector" presStyleLbl="node4" presStyleIdx="2" presStyleCnt="4"/>
      <dgm:spPr/>
    </dgm:pt>
    <dgm:pt modelId="{5C97DA12-72B4-41E3-A65B-AE9642724551}" type="pres">
      <dgm:prSet presAssocID="{313B2F24-169A-4D62-A18F-547D8A1A127C}" presName="hierChild4" presStyleCnt="0"/>
      <dgm:spPr/>
    </dgm:pt>
    <dgm:pt modelId="{34B48B25-BBDD-4D36-8FC2-D08DEF6FFB2D}" type="pres">
      <dgm:prSet presAssocID="{313B2F24-169A-4D62-A18F-547D8A1A127C}" presName="hierChild5" presStyleCnt="0"/>
      <dgm:spPr/>
    </dgm:pt>
    <dgm:pt modelId="{B48C7BBF-ACC5-4DFB-87D7-4D694E563237}" type="pres">
      <dgm:prSet presAssocID="{9F338DBE-F6C0-48BD-89DF-3E66009D6D4A}" presName="Name37" presStyleLbl="parChTrans1D4" presStyleIdx="3" presStyleCnt="4"/>
      <dgm:spPr/>
    </dgm:pt>
    <dgm:pt modelId="{8D98F250-0C9A-47A0-A112-9E9CDCC33250}" type="pres">
      <dgm:prSet presAssocID="{4892C167-8F58-4A6D-B1C2-070CB25071B5}" presName="hierRoot2" presStyleCnt="0">
        <dgm:presLayoutVars>
          <dgm:hierBranch val="init"/>
        </dgm:presLayoutVars>
      </dgm:prSet>
      <dgm:spPr/>
    </dgm:pt>
    <dgm:pt modelId="{ADC54820-0B22-4FCB-8D47-9E883ED8C506}" type="pres">
      <dgm:prSet presAssocID="{4892C167-8F58-4A6D-B1C2-070CB25071B5}" presName="rootComposite" presStyleCnt="0"/>
      <dgm:spPr/>
    </dgm:pt>
    <dgm:pt modelId="{4648B52F-D343-4F58-8461-94F19A96F36B}" type="pres">
      <dgm:prSet presAssocID="{4892C167-8F58-4A6D-B1C2-070CB25071B5}" presName="rootText" presStyleLbl="node4" presStyleIdx="3" presStyleCnt="4">
        <dgm:presLayoutVars>
          <dgm:chPref val="3"/>
        </dgm:presLayoutVars>
      </dgm:prSet>
      <dgm:spPr/>
    </dgm:pt>
    <dgm:pt modelId="{05C5D255-9352-4ED4-B685-176302DAE2E1}" type="pres">
      <dgm:prSet presAssocID="{4892C167-8F58-4A6D-B1C2-070CB25071B5}" presName="rootConnector" presStyleLbl="node4" presStyleIdx="3" presStyleCnt="4"/>
      <dgm:spPr/>
    </dgm:pt>
    <dgm:pt modelId="{2F53D882-67BA-4F3D-AFCC-243C300F9537}" type="pres">
      <dgm:prSet presAssocID="{4892C167-8F58-4A6D-B1C2-070CB25071B5}" presName="hierChild4" presStyleCnt="0"/>
      <dgm:spPr/>
    </dgm:pt>
    <dgm:pt modelId="{4923FAD5-29CF-4A3E-8D99-07C5D79D207B}" type="pres">
      <dgm:prSet presAssocID="{4892C167-8F58-4A6D-B1C2-070CB25071B5}" presName="hierChild5" presStyleCnt="0"/>
      <dgm:spPr/>
    </dgm:pt>
    <dgm:pt modelId="{70240744-FB0E-49FF-B11A-CE755E857AE2}" type="pres">
      <dgm:prSet presAssocID="{1B4AF76B-E556-461E-A156-A18BD10396E6}" presName="hierChild5" presStyleCnt="0"/>
      <dgm:spPr/>
    </dgm:pt>
    <dgm:pt modelId="{18FA380C-ECF6-45DD-8897-C2345DF7DF7F}" type="pres">
      <dgm:prSet presAssocID="{C9510D49-DAC5-4988-95B2-32BE8547221B}" presName="Name37" presStyleLbl="parChTrans1D3" presStyleIdx="10" presStyleCnt="13"/>
      <dgm:spPr/>
    </dgm:pt>
    <dgm:pt modelId="{EBC6A609-1F4F-4873-8E63-7B566EC20042}" type="pres">
      <dgm:prSet presAssocID="{2259DAF8-7A42-4F93-98AC-5CF0D08FA125}" presName="hierRoot2" presStyleCnt="0">
        <dgm:presLayoutVars>
          <dgm:hierBranch val="init"/>
        </dgm:presLayoutVars>
      </dgm:prSet>
      <dgm:spPr/>
    </dgm:pt>
    <dgm:pt modelId="{C85D0DDF-68BD-4B3C-84FD-1078EB444A25}" type="pres">
      <dgm:prSet presAssocID="{2259DAF8-7A42-4F93-98AC-5CF0D08FA125}" presName="rootComposite" presStyleCnt="0"/>
      <dgm:spPr/>
    </dgm:pt>
    <dgm:pt modelId="{95287AFB-35DB-40DA-ABE2-25F1301CFC90}" type="pres">
      <dgm:prSet presAssocID="{2259DAF8-7A42-4F93-98AC-5CF0D08FA125}" presName="rootText" presStyleLbl="node3" presStyleIdx="10" presStyleCnt="13">
        <dgm:presLayoutVars>
          <dgm:chPref val="3"/>
        </dgm:presLayoutVars>
      </dgm:prSet>
      <dgm:spPr/>
    </dgm:pt>
    <dgm:pt modelId="{E9120A9C-2C80-41B8-9C6D-91EB57B08CA7}" type="pres">
      <dgm:prSet presAssocID="{2259DAF8-7A42-4F93-98AC-5CF0D08FA125}" presName="rootConnector" presStyleLbl="node3" presStyleIdx="10" presStyleCnt="13"/>
      <dgm:spPr/>
    </dgm:pt>
    <dgm:pt modelId="{EAC8FDC2-427E-48FD-91D9-B31B7CEDC803}" type="pres">
      <dgm:prSet presAssocID="{2259DAF8-7A42-4F93-98AC-5CF0D08FA125}" presName="hierChild4" presStyleCnt="0"/>
      <dgm:spPr/>
    </dgm:pt>
    <dgm:pt modelId="{8FC8272A-6B35-4142-AD49-9987F9CC8836}" type="pres">
      <dgm:prSet presAssocID="{2259DAF8-7A42-4F93-98AC-5CF0D08FA125}" presName="hierChild5" presStyleCnt="0"/>
      <dgm:spPr/>
    </dgm:pt>
    <dgm:pt modelId="{AB1B02D3-992D-4222-AE94-DAA0986DD538}" type="pres">
      <dgm:prSet presAssocID="{E6D7E40B-3CE3-498A-848E-95591756D64D}" presName="hierChild5" presStyleCnt="0"/>
      <dgm:spPr/>
    </dgm:pt>
    <dgm:pt modelId="{EB08CABF-AAF2-46E7-BB40-80C5BEE72BA6}" type="pres">
      <dgm:prSet presAssocID="{27E24AF3-39FF-4CFE-B6DE-98948E0BC844}" presName="Name37" presStyleLbl="parChTrans1D2" presStyleIdx="5" presStyleCnt="6"/>
      <dgm:spPr/>
    </dgm:pt>
    <dgm:pt modelId="{A3847E31-5E90-4EF4-AAC3-B0CF67DCED1D}" type="pres">
      <dgm:prSet presAssocID="{AE8857D9-EF4C-4546-B6C2-3E22DC8AF7ED}" presName="hierRoot2" presStyleCnt="0">
        <dgm:presLayoutVars>
          <dgm:hierBranch val="init"/>
        </dgm:presLayoutVars>
      </dgm:prSet>
      <dgm:spPr/>
    </dgm:pt>
    <dgm:pt modelId="{4BB57563-F332-414C-91D2-D3660FB66655}" type="pres">
      <dgm:prSet presAssocID="{AE8857D9-EF4C-4546-B6C2-3E22DC8AF7ED}" presName="rootComposite" presStyleCnt="0"/>
      <dgm:spPr/>
    </dgm:pt>
    <dgm:pt modelId="{6CCA1D10-5DDC-41BB-B914-4199E3FD286A}" type="pres">
      <dgm:prSet presAssocID="{AE8857D9-EF4C-4546-B6C2-3E22DC8AF7ED}" presName="rootText" presStyleLbl="node2" presStyleIdx="5" presStyleCnt="6">
        <dgm:presLayoutVars>
          <dgm:chPref val="3"/>
        </dgm:presLayoutVars>
      </dgm:prSet>
      <dgm:spPr/>
    </dgm:pt>
    <dgm:pt modelId="{1086651C-0368-4F96-8908-89ED10DD0AB9}" type="pres">
      <dgm:prSet presAssocID="{AE8857D9-EF4C-4546-B6C2-3E22DC8AF7ED}" presName="rootConnector" presStyleLbl="node2" presStyleIdx="5" presStyleCnt="6"/>
      <dgm:spPr/>
    </dgm:pt>
    <dgm:pt modelId="{DE4A06D4-A02D-4998-9654-F078EE55E0C8}" type="pres">
      <dgm:prSet presAssocID="{AE8857D9-EF4C-4546-B6C2-3E22DC8AF7ED}" presName="hierChild4" presStyleCnt="0"/>
      <dgm:spPr/>
    </dgm:pt>
    <dgm:pt modelId="{309686BF-6B01-4389-A108-5B032B329716}" type="pres">
      <dgm:prSet presAssocID="{8ACBA576-49E3-4FA4-AB71-D28B26F5628A}" presName="Name37" presStyleLbl="parChTrans1D3" presStyleIdx="11" presStyleCnt="13"/>
      <dgm:spPr/>
    </dgm:pt>
    <dgm:pt modelId="{11ED869E-627A-4815-98A6-465BA9555234}" type="pres">
      <dgm:prSet presAssocID="{7DD0BF3E-1792-4618-B578-A70566C1C0C2}" presName="hierRoot2" presStyleCnt="0">
        <dgm:presLayoutVars>
          <dgm:hierBranch val="init"/>
        </dgm:presLayoutVars>
      </dgm:prSet>
      <dgm:spPr/>
    </dgm:pt>
    <dgm:pt modelId="{7B145D7E-3741-4792-9905-F6CE24351BBB}" type="pres">
      <dgm:prSet presAssocID="{7DD0BF3E-1792-4618-B578-A70566C1C0C2}" presName="rootComposite" presStyleCnt="0"/>
      <dgm:spPr/>
    </dgm:pt>
    <dgm:pt modelId="{968D61DA-2616-4DFF-882A-8466879C19B8}" type="pres">
      <dgm:prSet presAssocID="{7DD0BF3E-1792-4618-B578-A70566C1C0C2}" presName="rootText" presStyleLbl="node3" presStyleIdx="11" presStyleCnt="13">
        <dgm:presLayoutVars>
          <dgm:chPref val="3"/>
        </dgm:presLayoutVars>
      </dgm:prSet>
      <dgm:spPr/>
    </dgm:pt>
    <dgm:pt modelId="{F654151A-52B0-4BDC-828E-BE97993F1083}" type="pres">
      <dgm:prSet presAssocID="{7DD0BF3E-1792-4618-B578-A70566C1C0C2}" presName="rootConnector" presStyleLbl="node3" presStyleIdx="11" presStyleCnt="13"/>
      <dgm:spPr/>
    </dgm:pt>
    <dgm:pt modelId="{FE60EAC9-0A53-4500-9784-AFD9BA8FC5A8}" type="pres">
      <dgm:prSet presAssocID="{7DD0BF3E-1792-4618-B578-A70566C1C0C2}" presName="hierChild4" presStyleCnt="0"/>
      <dgm:spPr/>
    </dgm:pt>
    <dgm:pt modelId="{066C0EE0-593A-4AF2-960F-9385C26607D4}" type="pres">
      <dgm:prSet presAssocID="{7DD0BF3E-1792-4618-B578-A70566C1C0C2}" presName="hierChild5" presStyleCnt="0"/>
      <dgm:spPr/>
    </dgm:pt>
    <dgm:pt modelId="{0BD1D3F8-2EA4-4B02-96B3-2D14C29B09C5}" type="pres">
      <dgm:prSet presAssocID="{109AEED9-FF3A-4059-B10F-EF719A714B7F}" presName="Name37" presStyleLbl="parChTrans1D3" presStyleIdx="12" presStyleCnt="13"/>
      <dgm:spPr/>
    </dgm:pt>
    <dgm:pt modelId="{3483EEBC-8611-4AB6-BA55-BC21B0C5AE3A}" type="pres">
      <dgm:prSet presAssocID="{8B9AE11A-9F8E-4E22-8C5A-173FA0927889}" presName="hierRoot2" presStyleCnt="0">
        <dgm:presLayoutVars>
          <dgm:hierBranch val="init"/>
        </dgm:presLayoutVars>
      </dgm:prSet>
      <dgm:spPr/>
    </dgm:pt>
    <dgm:pt modelId="{D766D868-31CC-4F52-8237-4E703C7D5122}" type="pres">
      <dgm:prSet presAssocID="{8B9AE11A-9F8E-4E22-8C5A-173FA0927889}" presName="rootComposite" presStyleCnt="0"/>
      <dgm:spPr/>
    </dgm:pt>
    <dgm:pt modelId="{225F2CC8-06C7-43CB-8161-237911D510B8}" type="pres">
      <dgm:prSet presAssocID="{8B9AE11A-9F8E-4E22-8C5A-173FA0927889}" presName="rootText" presStyleLbl="node3" presStyleIdx="12" presStyleCnt="13">
        <dgm:presLayoutVars>
          <dgm:chPref val="3"/>
        </dgm:presLayoutVars>
      </dgm:prSet>
      <dgm:spPr/>
    </dgm:pt>
    <dgm:pt modelId="{A97A2E04-6E76-48C9-98F6-96610E836747}" type="pres">
      <dgm:prSet presAssocID="{8B9AE11A-9F8E-4E22-8C5A-173FA0927889}" presName="rootConnector" presStyleLbl="node3" presStyleIdx="12" presStyleCnt="13"/>
      <dgm:spPr/>
    </dgm:pt>
    <dgm:pt modelId="{FE8E6AD7-5107-44DE-AFBA-DA22AE9B65C7}" type="pres">
      <dgm:prSet presAssocID="{8B9AE11A-9F8E-4E22-8C5A-173FA0927889}" presName="hierChild4" presStyleCnt="0"/>
      <dgm:spPr/>
    </dgm:pt>
    <dgm:pt modelId="{035583F1-8C44-44AE-9D19-D0249EAB910C}" type="pres">
      <dgm:prSet presAssocID="{8B9AE11A-9F8E-4E22-8C5A-173FA0927889}" presName="hierChild5" presStyleCnt="0"/>
      <dgm:spPr/>
    </dgm:pt>
    <dgm:pt modelId="{3406B0AE-0CAA-46E8-873B-EA69F1DC6EDC}" type="pres">
      <dgm:prSet presAssocID="{AE8857D9-EF4C-4546-B6C2-3E22DC8AF7ED}" presName="hierChild5" presStyleCnt="0"/>
      <dgm:spPr/>
    </dgm:pt>
    <dgm:pt modelId="{7F1F7B11-F6DA-4FCE-9C53-04F8F73ECC6D}" type="pres">
      <dgm:prSet presAssocID="{7318F593-0E71-4421-A605-8194A5F9BB4E}" presName="hierChild3" presStyleCnt="0"/>
      <dgm:spPr/>
    </dgm:pt>
  </dgm:ptLst>
  <dgm:cxnLst>
    <dgm:cxn modelId="{4B5B7F00-D1FE-47BD-805B-014FD5567E17}" type="presOf" srcId="{1C37734D-7F03-4618-ABDF-7E8B02701692}" destId="{2387E783-0E8F-4533-9E5A-826050D5CA36}" srcOrd="0" destOrd="0" presId="urn:microsoft.com/office/officeart/2005/8/layout/orgChart1"/>
    <dgm:cxn modelId="{8AD3AF04-5806-4A87-A413-152AF2ECE9A4}" type="presOf" srcId="{27E24AF3-39FF-4CFE-B6DE-98948E0BC844}" destId="{EB08CABF-AAF2-46E7-BB40-80C5BEE72BA6}" srcOrd="0" destOrd="0" presId="urn:microsoft.com/office/officeart/2005/8/layout/orgChart1"/>
    <dgm:cxn modelId="{C226DA04-F740-4395-94D1-6F83E46AA277}" type="presOf" srcId="{EB16B30D-5074-456F-981F-06ABC83940D0}" destId="{E9F67066-3BA7-4728-90D1-28B27CBC9601}" srcOrd="0" destOrd="0" presId="urn:microsoft.com/office/officeart/2005/8/layout/orgChart1"/>
    <dgm:cxn modelId="{63053B06-6D6C-46CA-AE5C-4BDDF6DAED57}" type="presOf" srcId="{254FA3C2-0C05-4EE6-BC48-5D0E8A4A0D0D}" destId="{1E619606-C5FF-4600-A6BD-6E852B836CFA}" srcOrd="1" destOrd="0" presId="urn:microsoft.com/office/officeart/2005/8/layout/orgChart1"/>
    <dgm:cxn modelId="{C8417308-E4B4-4721-8BD1-A1C23F3C417D}" type="presOf" srcId="{5C10CF7F-50C6-4593-9D54-5DC61B04E268}" destId="{3C926194-E971-4FC6-AB91-92B6B2309123}" srcOrd="0" destOrd="0" presId="urn:microsoft.com/office/officeart/2005/8/layout/orgChart1"/>
    <dgm:cxn modelId="{C077B808-5708-4422-AABB-07AED8F4EBFA}" srcId="{6C050ADD-1248-4726-B913-03D6AA2B16D0}" destId="{F798A234-C124-4174-B8BB-04EE136A503E}" srcOrd="1" destOrd="0" parTransId="{A9ECD53F-DD83-47F6-A4C3-DEA257EBAEAA}" sibTransId="{51ED234D-A86C-4DC4-AB99-3E2606E8EF33}"/>
    <dgm:cxn modelId="{D9440509-6091-4987-8C84-44542A620F04}" type="presOf" srcId="{93902FDF-B683-4981-922D-EEF89A62E9F4}" destId="{B483040E-629A-4645-B4D3-62685F5B5152}" srcOrd="1" destOrd="0" presId="urn:microsoft.com/office/officeart/2005/8/layout/orgChart1"/>
    <dgm:cxn modelId="{5168F80A-4841-4C2E-8AC0-3A81648E82A8}" srcId="{7318F593-0E71-4421-A605-8194A5F9BB4E}" destId="{E6D7E40B-3CE3-498A-848E-95591756D64D}" srcOrd="4" destOrd="0" parTransId="{604411B1-9D7D-49F8-A700-D4624F9B0870}" sibTransId="{03B3CE41-DA03-4A23-A5DF-63471E586DF4}"/>
    <dgm:cxn modelId="{F8FE0C0C-BDB1-4EDB-9D5C-DDB9D82C22AF}" srcId="{7318F593-0E71-4421-A605-8194A5F9BB4E}" destId="{64DED406-EBC8-4132-9D6A-2C45640D7837}" srcOrd="1" destOrd="0" parTransId="{B55ADF54-CEAD-4CF5-BE31-01AD8C7F77CA}" sibTransId="{124C61D6-4C1B-4E09-83F5-3EF323E69B44}"/>
    <dgm:cxn modelId="{4B1F3D0E-3B7B-495C-90A7-AFAE32632488}" type="presOf" srcId="{CDC3CB55-7A70-4DB0-AF86-8B57DD970F8F}" destId="{3AFAFEB9-320F-4CE8-84CF-8D34A496C173}" srcOrd="0" destOrd="0" presId="urn:microsoft.com/office/officeart/2005/8/layout/orgChart1"/>
    <dgm:cxn modelId="{DED8140F-BC3F-4636-91ED-7B90B424757F}" type="presOf" srcId="{F798A234-C124-4174-B8BB-04EE136A503E}" destId="{7E7F05A3-330B-4830-B008-7F104A4048A8}" srcOrd="1" destOrd="0" presId="urn:microsoft.com/office/officeart/2005/8/layout/orgChart1"/>
    <dgm:cxn modelId="{94C35010-89F8-46C8-B065-1137D45B23CF}" type="presOf" srcId="{F798A234-C124-4174-B8BB-04EE136A503E}" destId="{99979244-D8BE-4B32-9551-8ABDD0E6188E}" srcOrd="0" destOrd="0" presId="urn:microsoft.com/office/officeart/2005/8/layout/orgChart1"/>
    <dgm:cxn modelId="{24755212-ECE0-49A3-B237-4BA57D4F6697}" type="presOf" srcId="{8B9AE11A-9F8E-4E22-8C5A-173FA0927889}" destId="{A97A2E04-6E76-48C9-98F6-96610E836747}" srcOrd="1" destOrd="0" presId="urn:microsoft.com/office/officeart/2005/8/layout/orgChart1"/>
    <dgm:cxn modelId="{33624017-1D05-4D36-9C94-D37EE0424516}" type="presOf" srcId="{6BF75528-A8EC-4955-868A-1315C5C06655}" destId="{232AD238-A696-4B30-986D-A68488B36848}" srcOrd="0" destOrd="0" presId="urn:microsoft.com/office/officeart/2005/8/layout/orgChart1"/>
    <dgm:cxn modelId="{1142A018-F966-4FF8-AF67-6FDD3A6586E1}" srcId="{763DA0F9-8BCE-49F2-AEBA-234A9FCE11C4}" destId="{BDC69D06-16E5-45B2-A569-77D14339A189}" srcOrd="1" destOrd="0" parTransId="{2D61E845-0D0D-4781-A6E6-A44E18493E63}" sibTransId="{4401A3C6-1437-4CE4-82A3-0DA300D0C004}"/>
    <dgm:cxn modelId="{816DC51C-B043-42CD-BD46-9B68508EB2FB}" type="presOf" srcId="{F5D70F9B-F705-4307-9731-585E9C829D7E}" destId="{5E6C52B9-2B01-48F9-8809-CDDA7C4BB234}" srcOrd="0" destOrd="0" presId="urn:microsoft.com/office/officeart/2005/8/layout/orgChart1"/>
    <dgm:cxn modelId="{647CE81D-F39A-466A-93E7-957E491CDA51}" type="presOf" srcId="{BDC69D06-16E5-45B2-A569-77D14339A189}" destId="{B9A2AB4A-FA7D-4B21-8093-7AD65B84222A}" srcOrd="1" destOrd="0" presId="urn:microsoft.com/office/officeart/2005/8/layout/orgChart1"/>
    <dgm:cxn modelId="{CA755C1E-8313-4485-81FA-19953638746F}" type="presOf" srcId="{604411B1-9D7D-49F8-A700-D4624F9B0870}" destId="{115E6BB9-89D2-4087-91C7-A8CCECA90F04}" srcOrd="0" destOrd="0" presId="urn:microsoft.com/office/officeart/2005/8/layout/orgChart1"/>
    <dgm:cxn modelId="{62C34C1F-F43A-4E16-B716-E0F3C22463CD}" type="presOf" srcId="{26A8AE5D-EF08-460E-A4B9-C7C26A35B0F0}" destId="{43C09BDF-8D62-4E2F-B56E-5A3ECB8D1D2F}" srcOrd="1" destOrd="0" presId="urn:microsoft.com/office/officeart/2005/8/layout/orgChart1"/>
    <dgm:cxn modelId="{DF794721-25DE-4718-8C9C-64958259CE51}" type="presOf" srcId="{763DA0F9-8BCE-49F2-AEBA-234A9FCE11C4}" destId="{31C1F1E0-EA78-470B-8244-B8894B77BE56}" srcOrd="1" destOrd="0" presId="urn:microsoft.com/office/officeart/2005/8/layout/orgChart1"/>
    <dgm:cxn modelId="{F98EC121-CCF8-4BF7-9792-9881100D780A}" srcId="{763DA0F9-8BCE-49F2-AEBA-234A9FCE11C4}" destId="{6BF75528-A8EC-4955-868A-1315C5C06655}" srcOrd="0" destOrd="0" parTransId="{0B122588-4DEA-4285-A90D-D4340A093E78}" sibTransId="{AE4C1F1E-6017-4CDB-9188-96F00C06885C}"/>
    <dgm:cxn modelId="{ECC7D62A-2522-4224-A98C-FC6218B53DCE}" srcId="{64DED406-EBC8-4132-9D6A-2C45640D7837}" destId="{5E5869A1-1349-4A76-8B97-3C8099DDEC6F}" srcOrd="1" destOrd="0" parTransId="{753078F1-9CDF-47A7-9316-248B0AD8066E}" sibTransId="{242AC6AD-C53C-477C-AF76-2256582E0180}"/>
    <dgm:cxn modelId="{6CB0332C-39E9-481C-9BC1-32D9344ED64C}" srcId="{64DED406-EBC8-4132-9D6A-2C45640D7837}" destId="{0F25B194-C310-400E-8E48-D312FF16188F}" srcOrd="0" destOrd="0" parTransId="{EB028F39-31A4-4D35-BC0A-62CC431B208B}" sibTransId="{02484E88-6668-4723-B7DB-36B7AFDB3AD6}"/>
    <dgm:cxn modelId="{3083E82D-D7F8-453F-9A40-F503102EE335}" srcId="{763DA0F9-8BCE-49F2-AEBA-234A9FCE11C4}" destId="{29A39FE6-B001-40AA-939F-3430C0090621}" srcOrd="2" destOrd="0" parTransId="{C5098D25-EBB8-4318-B665-DFD0D5FAE07D}" sibTransId="{41EC0086-BADD-4579-8F40-412603224BA9}"/>
    <dgm:cxn modelId="{15F25A30-A61B-4732-829E-547E6F506879}" type="presOf" srcId="{5E5869A1-1349-4A76-8B97-3C8099DDEC6F}" destId="{8181E3C8-0C61-4269-AE72-8F48C2A543E6}" srcOrd="0" destOrd="0" presId="urn:microsoft.com/office/officeart/2005/8/layout/orgChart1"/>
    <dgm:cxn modelId="{BB9FA531-CDFD-4684-BAB6-AF164CE3C087}" type="presOf" srcId="{881ED1A4-C898-4483-98E1-64DE1557E8D0}" destId="{FC83A961-9F74-470B-B699-4C7D5987CA26}" srcOrd="0" destOrd="0" presId="urn:microsoft.com/office/officeart/2005/8/layout/orgChart1"/>
    <dgm:cxn modelId="{9FD7FB39-C570-48FB-B464-477B3000A541}" type="presOf" srcId="{8AEA4B8F-8031-432D-9D92-35A771F50788}" destId="{683B67ED-DC7B-4388-88B9-9F92942C3A0C}" srcOrd="1" destOrd="0" presId="urn:microsoft.com/office/officeart/2005/8/layout/orgChart1"/>
    <dgm:cxn modelId="{44374C3A-2F06-4F2F-A2FF-022C69ACEC8C}" srcId="{AE8857D9-EF4C-4546-B6C2-3E22DC8AF7ED}" destId="{8B9AE11A-9F8E-4E22-8C5A-173FA0927889}" srcOrd="1" destOrd="0" parTransId="{109AEED9-FF3A-4059-B10F-EF719A714B7F}" sibTransId="{1C8A8891-FFF4-455E-9AAF-E9F206F8B5B6}"/>
    <dgm:cxn modelId="{30C6063B-8BE5-4F2F-B3D0-037C99A56737}" type="presOf" srcId="{B55ADF54-CEAD-4CF5-BE31-01AD8C7F77CA}" destId="{EAEC9F22-C0B1-4A4D-BF89-431B143F4CE8}" srcOrd="0" destOrd="0" presId="urn:microsoft.com/office/officeart/2005/8/layout/orgChart1"/>
    <dgm:cxn modelId="{0F54433E-4633-405F-8B35-61E0111B1C18}" type="presOf" srcId="{76CD4653-C79A-4E92-97FA-963C2684B4C1}" destId="{22B87275-0003-4C81-A2D0-74CBA7B8FF38}" srcOrd="0" destOrd="0" presId="urn:microsoft.com/office/officeart/2005/8/layout/orgChart1"/>
    <dgm:cxn modelId="{232F615D-60C2-402F-99CC-F5A723CE8417}" type="presOf" srcId="{313B2F24-169A-4D62-A18F-547D8A1A127C}" destId="{E46CE24F-3921-4161-ADFD-33F185914B46}" srcOrd="0" destOrd="0" presId="urn:microsoft.com/office/officeart/2005/8/layout/orgChart1"/>
    <dgm:cxn modelId="{C813585D-5219-4EFF-9187-D088BB189B2F}" type="presOf" srcId="{0B122588-4DEA-4285-A90D-D4340A093E78}" destId="{EEDE8C23-B3AA-4AA2-B846-717B0010B511}" srcOrd="0" destOrd="0" presId="urn:microsoft.com/office/officeart/2005/8/layout/orgChart1"/>
    <dgm:cxn modelId="{614ABC60-F079-4A6B-A37E-B8ED76CFEB7E}" type="presOf" srcId="{7318F593-0E71-4421-A605-8194A5F9BB4E}" destId="{05D76B2D-3759-4427-9F34-4D8A9950F359}" srcOrd="0" destOrd="0" presId="urn:microsoft.com/office/officeart/2005/8/layout/orgChart1"/>
    <dgm:cxn modelId="{F9ACB263-BC29-4B39-804E-6C097FBFA287}" srcId="{1B4AF76B-E556-461E-A156-A18BD10396E6}" destId="{4892C167-8F58-4A6D-B1C2-070CB25071B5}" srcOrd="1" destOrd="0" parTransId="{9F338DBE-F6C0-48BD-89DF-3E66009D6D4A}" sibTransId="{D9B0EB75-CD14-472C-9854-F378C5D6E960}"/>
    <dgm:cxn modelId="{59647645-16DD-4406-9A39-30F3A6770172}" type="presOf" srcId="{4892C167-8F58-4A6D-B1C2-070CB25071B5}" destId="{4648B52F-D343-4F58-8461-94F19A96F36B}" srcOrd="0" destOrd="0" presId="urn:microsoft.com/office/officeart/2005/8/layout/orgChart1"/>
    <dgm:cxn modelId="{19B3F365-2E0F-4FC0-B70A-9E092967E369}" type="presOf" srcId="{9F338DBE-F6C0-48BD-89DF-3E66009D6D4A}" destId="{B48C7BBF-ACC5-4DFB-87D7-4D694E563237}" srcOrd="0" destOrd="0" presId="urn:microsoft.com/office/officeart/2005/8/layout/orgChart1"/>
    <dgm:cxn modelId="{8E718968-3395-4813-ADE7-8FBBD8834F6B}" type="presOf" srcId="{1B4AF76B-E556-461E-A156-A18BD10396E6}" destId="{D676EE9A-E913-4D9E-8646-1CB8E3BB2633}" srcOrd="1" destOrd="0" presId="urn:microsoft.com/office/officeart/2005/8/layout/orgChart1"/>
    <dgm:cxn modelId="{D8F06B69-398F-42AC-A2BF-22ED70EE389A}" srcId="{AE8857D9-EF4C-4546-B6C2-3E22DC8AF7ED}" destId="{7DD0BF3E-1792-4618-B578-A70566C1C0C2}" srcOrd="0" destOrd="0" parTransId="{8ACBA576-49E3-4FA4-AB71-D28B26F5628A}" sibTransId="{DA480F54-5EAE-468B-A6D9-A8FCB2F3239B}"/>
    <dgm:cxn modelId="{6BB89869-8063-48B6-AD74-7224B2555576}" type="presOf" srcId="{8B9AE11A-9F8E-4E22-8C5A-173FA0927889}" destId="{225F2CC8-06C7-43CB-8161-237911D510B8}" srcOrd="0" destOrd="0" presId="urn:microsoft.com/office/officeart/2005/8/layout/orgChart1"/>
    <dgm:cxn modelId="{81F4906C-D864-4CCB-922D-23C8906DB9A8}" type="presOf" srcId="{C9510D49-DAC5-4988-95B2-32BE8547221B}" destId="{18FA380C-ECF6-45DD-8897-C2345DF7DF7F}" srcOrd="0" destOrd="0" presId="urn:microsoft.com/office/officeart/2005/8/layout/orgChart1"/>
    <dgm:cxn modelId="{1C40AE6D-8E2B-4E5A-8FD1-717C81186F57}" type="presOf" srcId="{6C050ADD-1248-4726-B913-03D6AA2B16D0}" destId="{03A49FF1-B433-48B8-877E-8A0C5AE9519B}" srcOrd="0" destOrd="0" presId="urn:microsoft.com/office/officeart/2005/8/layout/orgChart1"/>
    <dgm:cxn modelId="{71763D4E-9392-4827-A76F-0F52D6E2F23E}" srcId="{443CA41B-4498-460B-AFC4-1B36FB9A2E4C}" destId="{26A8AE5D-EF08-460E-A4B9-C7C26A35B0F0}" srcOrd="1" destOrd="0" parTransId="{881ED1A4-C898-4483-98E1-64DE1557E8D0}" sibTransId="{077595D3-5408-4603-9E3E-46437C6C9657}"/>
    <dgm:cxn modelId="{E281F34E-7149-41E7-9AEC-F6235FFFA907}" type="presOf" srcId="{29A39FE6-B001-40AA-939F-3430C0090621}" destId="{DAC91167-F134-491E-9406-9E32946895FD}" srcOrd="0" destOrd="0" presId="urn:microsoft.com/office/officeart/2005/8/layout/orgChart1"/>
    <dgm:cxn modelId="{634B2B4F-9846-4D16-B13B-F9C13FFD4900}" type="presOf" srcId="{73B94EBE-4C14-42FD-8415-5BADF794DC7F}" destId="{E332B0EF-B304-410B-81D9-044EB1D18043}" srcOrd="1" destOrd="0" presId="urn:microsoft.com/office/officeart/2005/8/layout/orgChart1"/>
    <dgm:cxn modelId="{FE69A46F-5FE5-42CF-BE43-3E48A5824F89}" type="presOf" srcId="{0F25B194-C310-400E-8E48-D312FF16188F}" destId="{180E7280-AB80-4C04-8A6D-5FBAAA41F093}" srcOrd="0" destOrd="0" presId="urn:microsoft.com/office/officeart/2005/8/layout/orgChart1"/>
    <dgm:cxn modelId="{F9346C51-5DE4-4CCA-9797-D67769B7BCB3}" srcId="{7318F593-0E71-4421-A605-8194A5F9BB4E}" destId="{443CA41B-4498-460B-AFC4-1B36FB9A2E4C}" srcOrd="3" destOrd="0" parTransId="{CDC3CB55-7A70-4DB0-AF86-8B57DD970F8F}" sibTransId="{7E57C258-6598-4F02-B14B-C62164A6B1DD}"/>
    <dgm:cxn modelId="{DA487272-DB25-438B-A3F7-13ED36B5A462}" type="presOf" srcId="{7318F593-0E71-4421-A605-8194A5F9BB4E}" destId="{820035A8-C2B5-4544-9EC5-CEE67AFDD9F2}" srcOrd="1" destOrd="0" presId="urn:microsoft.com/office/officeart/2005/8/layout/orgChart1"/>
    <dgm:cxn modelId="{26A7AC55-8BBF-474E-861B-D68A15D7F7BE}" type="presOf" srcId="{7DD0BF3E-1792-4618-B578-A70566C1C0C2}" destId="{968D61DA-2616-4DFF-882A-8466879C19B8}" srcOrd="0" destOrd="0" presId="urn:microsoft.com/office/officeart/2005/8/layout/orgChart1"/>
    <dgm:cxn modelId="{46735E57-8016-4798-98CA-E414A3C54FD4}" srcId="{F798A234-C124-4174-B8BB-04EE136A503E}" destId="{93902FDF-B683-4981-922D-EEF89A62E9F4}" srcOrd="0" destOrd="0" parTransId="{79B93889-4BB5-41B8-A9FB-0F7A937CE93B}" sibTransId="{44D4346F-8852-43AA-8BFB-B08932588347}"/>
    <dgm:cxn modelId="{2203FD58-D4D3-4059-BADD-3C9B380D169A}" type="presOf" srcId="{79B93889-4BB5-41B8-A9FB-0F7A937CE93B}" destId="{2E8E9CA0-B347-4810-BD24-95AC7A94B030}" srcOrd="0" destOrd="0" presId="urn:microsoft.com/office/officeart/2005/8/layout/orgChart1"/>
    <dgm:cxn modelId="{0399DE79-1212-453D-A964-3ED4FE6CD9FD}" type="presOf" srcId="{443CA41B-4498-460B-AFC4-1B36FB9A2E4C}" destId="{65791851-04E8-4D88-B1E1-7CE5E957C5D2}" srcOrd="0" destOrd="0" presId="urn:microsoft.com/office/officeart/2005/8/layout/orgChart1"/>
    <dgm:cxn modelId="{F497B27E-3BDD-414A-AB87-03A93FC3B657}" srcId="{6C050ADD-1248-4726-B913-03D6AA2B16D0}" destId="{8AEA4B8F-8031-432D-9D92-35A771F50788}" srcOrd="0" destOrd="0" parTransId="{BD45C264-6C0D-4252-8C99-C49439B4864D}" sibTransId="{DB0047EF-71BE-4847-830B-E376BDF6ADFE}"/>
    <dgm:cxn modelId="{66564081-C9D9-4A18-8813-DE014F16C0F0}" type="presOf" srcId="{5E5869A1-1349-4A76-8B97-3C8099DDEC6F}" destId="{2AF14595-FE71-4807-8FD3-7E93FF5F717A}" srcOrd="1" destOrd="0" presId="urn:microsoft.com/office/officeart/2005/8/layout/orgChart1"/>
    <dgm:cxn modelId="{D3D08485-1141-4501-8700-79B6D64DBCBE}" type="presOf" srcId="{E6D7E40B-3CE3-498A-848E-95591756D64D}" destId="{7CE05FA9-07AA-4468-A1B6-F06AD5597563}" srcOrd="1" destOrd="0" presId="urn:microsoft.com/office/officeart/2005/8/layout/orgChart1"/>
    <dgm:cxn modelId="{B876068A-0FB2-4677-94A3-8C79077C65C8}" type="presOf" srcId="{443CA41B-4498-460B-AFC4-1B36FB9A2E4C}" destId="{765AD062-F3F4-4D45-B06B-EC8ACA7CAD13}" srcOrd="1" destOrd="0" presId="urn:microsoft.com/office/officeart/2005/8/layout/orgChart1"/>
    <dgm:cxn modelId="{1260A38F-53DC-4680-A496-B4463C5EB6FB}" type="presOf" srcId="{0F25B194-C310-400E-8E48-D312FF16188F}" destId="{10DDB648-64F2-475C-B7A4-01912EAE8563}" srcOrd="1" destOrd="0" presId="urn:microsoft.com/office/officeart/2005/8/layout/orgChart1"/>
    <dgm:cxn modelId="{87299291-5307-4392-AA4B-5CD7A904111E}" srcId="{1B4AF76B-E556-461E-A156-A18BD10396E6}" destId="{313B2F24-169A-4D62-A18F-547D8A1A127C}" srcOrd="0" destOrd="0" parTransId="{76CD4653-C79A-4E92-97FA-963C2684B4C1}" sibTransId="{57FEF35D-3A0B-4980-A8D7-F1686DBAEB07}"/>
    <dgm:cxn modelId="{4FD14F9A-3540-48A0-9BDF-CB8AD76ADB71}" type="presOf" srcId="{A9ECD53F-DD83-47F6-A4C3-DEA257EBAEAA}" destId="{294BBE84-5515-4F0A-9898-F4A485E8FD6D}" srcOrd="0" destOrd="0" presId="urn:microsoft.com/office/officeart/2005/8/layout/orgChart1"/>
    <dgm:cxn modelId="{4942659C-DA84-41C7-AD57-2CA2A8F07923}" srcId="{F798A234-C124-4174-B8BB-04EE136A503E}" destId="{254FA3C2-0C05-4EE6-BC48-5D0E8A4A0D0D}" srcOrd="1" destOrd="0" parTransId="{5C10CF7F-50C6-4593-9D54-5DC61B04E268}" sibTransId="{4DDC68E9-BB21-474B-8924-98E96C189E74}"/>
    <dgm:cxn modelId="{BB2EF99E-AB64-4281-9DE7-A5250B46F538}" type="presOf" srcId="{6BF75528-A8EC-4955-868A-1315C5C06655}" destId="{4770A6C0-CA10-4143-AFA2-F6C177D5891D}" srcOrd="1" destOrd="0" presId="urn:microsoft.com/office/officeart/2005/8/layout/orgChart1"/>
    <dgm:cxn modelId="{7ED54AA8-6A78-4D32-999C-2F22B59C4A86}" type="presOf" srcId="{254FA3C2-0C05-4EE6-BC48-5D0E8A4A0D0D}" destId="{6104B10D-3BBE-437E-B447-A75D97EF1B9F}" srcOrd="0" destOrd="0" presId="urn:microsoft.com/office/officeart/2005/8/layout/orgChart1"/>
    <dgm:cxn modelId="{33BB1EAD-1367-4EC2-B56F-089FCBB5EC5E}" type="presOf" srcId="{E6D7E40B-3CE3-498A-848E-95591756D64D}" destId="{26E88719-EF41-4543-A117-97B54AC82E51}" srcOrd="0" destOrd="0" presId="urn:microsoft.com/office/officeart/2005/8/layout/orgChart1"/>
    <dgm:cxn modelId="{AD97D9AD-77C5-45B5-B09A-5F145B3B5D58}" type="presOf" srcId="{4892C167-8F58-4A6D-B1C2-070CB25071B5}" destId="{05C5D255-9352-4ED4-B685-176302DAE2E1}" srcOrd="1" destOrd="0" presId="urn:microsoft.com/office/officeart/2005/8/layout/orgChart1"/>
    <dgm:cxn modelId="{153241B0-A3B3-4F1F-9FBE-2CE785EE30B8}" type="presOf" srcId="{AE8857D9-EF4C-4546-B6C2-3E22DC8AF7ED}" destId="{1086651C-0368-4F96-8908-89ED10DD0AB9}" srcOrd="1" destOrd="0" presId="urn:microsoft.com/office/officeart/2005/8/layout/orgChart1"/>
    <dgm:cxn modelId="{07940BB3-047A-412C-9B02-D2D357A1CD29}" type="presOf" srcId="{64DED406-EBC8-4132-9D6A-2C45640D7837}" destId="{7D4171A2-4DC3-4AA9-8036-870217A665B9}" srcOrd="0" destOrd="0" presId="urn:microsoft.com/office/officeart/2005/8/layout/orgChart1"/>
    <dgm:cxn modelId="{8B7D8BB3-C44F-4D3E-BDB6-AF948CC397E4}" srcId="{443CA41B-4498-460B-AFC4-1B36FB9A2E4C}" destId="{73B94EBE-4C14-42FD-8415-5BADF794DC7F}" srcOrd="0" destOrd="0" parTransId="{1C37734D-7F03-4618-ABDF-7E8B02701692}" sibTransId="{75CA11E8-3956-456C-AD85-3264CD4525C3}"/>
    <dgm:cxn modelId="{95611EB6-0D99-44E3-A705-9BD9F3EFF25F}" type="presOf" srcId="{8ACBA576-49E3-4FA4-AB71-D28B26F5628A}" destId="{309686BF-6B01-4389-A108-5B032B329716}" srcOrd="0" destOrd="0" presId="urn:microsoft.com/office/officeart/2005/8/layout/orgChart1"/>
    <dgm:cxn modelId="{6B9E5FBE-B081-417E-8CE2-8A18157CA083}" type="presOf" srcId="{1B4AF76B-E556-461E-A156-A18BD10396E6}" destId="{8BB13776-656C-4825-A57B-429D3B6027B7}" srcOrd="0" destOrd="0" presId="urn:microsoft.com/office/officeart/2005/8/layout/orgChart1"/>
    <dgm:cxn modelId="{528EE2BE-C68B-483A-A859-32F5F0C60C02}" srcId="{E6D7E40B-3CE3-498A-848E-95591756D64D}" destId="{1B4AF76B-E556-461E-A156-A18BD10396E6}" srcOrd="0" destOrd="0" parTransId="{EB16B30D-5074-456F-981F-06ABC83940D0}" sibTransId="{4DEFAE8A-50C6-4A9F-9DA2-A8770AF92252}"/>
    <dgm:cxn modelId="{AE6ABFC6-4BE5-4272-B462-A05E006762DC}" srcId="{7318F593-0E71-4421-A605-8194A5F9BB4E}" destId="{6C050ADD-1248-4726-B913-03D6AA2B16D0}" srcOrd="2" destOrd="0" parTransId="{C87E7DA1-A09B-40FD-B6C9-C206D87212F4}" sibTransId="{405EB8B9-6CE7-4036-B3B1-4F99EB04E603}"/>
    <dgm:cxn modelId="{2D34EFC6-04F8-4F63-91AD-CA0E08F1F8E3}" type="presOf" srcId="{AE8857D9-EF4C-4546-B6C2-3E22DC8AF7ED}" destId="{6CCA1D10-5DDC-41BB-B914-4199E3FD286A}" srcOrd="0" destOrd="0" presId="urn:microsoft.com/office/officeart/2005/8/layout/orgChart1"/>
    <dgm:cxn modelId="{B9A03DC7-173F-42EA-BBFF-746D05279A75}" type="presOf" srcId="{7DD0BF3E-1792-4618-B578-A70566C1C0C2}" destId="{F654151A-52B0-4BDC-828E-BE97993F1083}" srcOrd="1" destOrd="0" presId="urn:microsoft.com/office/officeart/2005/8/layout/orgChart1"/>
    <dgm:cxn modelId="{12A9ABC8-A984-4EF7-9614-4691F7238890}" srcId="{E6D7E40B-3CE3-498A-848E-95591756D64D}" destId="{2259DAF8-7A42-4F93-98AC-5CF0D08FA125}" srcOrd="1" destOrd="0" parTransId="{C9510D49-DAC5-4988-95B2-32BE8547221B}" sibTransId="{7702C984-997B-4F84-A019-8C5E76E442F3}"/>
    <dgm:cxn modelId="{112395CD-856F-4C66-9685-408145FE6DAC}" type="presOf" srcId="{BDC69D06-16E5-45B2-A569-77D14339A189}" destId="{7A941E30-B305-4765-841E-332F960B6174}" srcOrd="0" destOrd="0" presId="urn:microsoft.com/office/officeart/2005/8/layout/orgChart1"/>
    <dgm:cxn modelId="{726D00CF-A5F9-4A17-849D-0406134E4CF8}" type="presOf" srcId="{73B94EBE-4C14-42FD-8415-5BADF794DC7F}" destId="{136299D6-83FB-43A2-828F-7FECACF3815D}" srcOrd="0" destOrd="0" presId="urn:microsoft.com/office/officeart/2005/8/layout/orgChart1"/>
    <dgm:cxn modelId="{497BC7CF-4E1A-4F60-86A7-3BF514B8E5B7}" srcId="{7318F593-0E71-4421-A605-8194A5F9BB4E}" destId="{763DA0F9-8BCE-49F2-AEBA-234A9FCE11C4}" srcOrd="0" destOrd="0" parTransId="{D62AC649-0697-48EB-B7A2-083F98B731B4}" sibTransId="{0A4E6948-537B-424A-AE19-E8B88D4F3546}"/>
    <dgm:cxn modelId="{78310BD2-5A46-44E7-9071-F3AF8B262E71}" type="presOf" srcId="{EB028F39-31A4-4D35-BC0A-62CC431B208B}" destId="{AAA0B3CC-F8A7-4867-8305-30B93966C4A7}" srcOrd="0" destOrd="0" presId="urn:microsoft.com/office/officeart/2005/8/layout/orgChart1"/>
    <dgm:cxn modelId="{51375FD3-81AF-49DB-AB25-00A4542EE3D0}" type="presOf" srcId="{763DA0F9-8BCE-49F2-AEBA-234A9FCE11C4}" destId="{75B3A420-9FE8-4CE2-BE27-7E67FA648629}" srcOrd="0" destOrd="0" presId="urn:microsoft.com/office/officeart/2005/8/layout/orgChart1"/>
    <dgm:cxn modelId="{E46260D4-42AA-4F4E-B8F8-AF8B9DAF19A3}" type="presOf" srcId="{D62AC649-0697-48EB-B7A2-083F98B731B4}" destId="{1A41C705-E97B-4DA6-998F-1F4494C79449}" srcOrd="0" destOrd="0" presId="urn:microsoft.com/office/officeart/2005/8/layout/orgChart1"/>
    <dgm:cxn modelId="{759B6AD7-2B72-4292-A9E5-3A6569B542B8}" type="presOf" srcId="{313B2F24-169A-4D62-A18F-547D8A1A127C}" destId="{AB164AFD-944D-424C-A357-29B39E908AF4}" srcOrd="1" destOrd="0" presId="urn:microsoft.com/office/officeart/2005/8/layout/orgChart1"/>
    <dgm:cxn modelId="{D07C91D7-D56F-4684-93CD-76CD4D87BD76}" srcId="{F5D70F9B-F705-4307-9731-585E9C829D7E}" destId="{7318F593-0E71-4421-A605-8194A5F9BB4E}" srcOrd="0" destOrd="0" parTransId="{B5E156B1-4A5D-4ABB-AAEE-141FA0D451FA}" sibTransId="{86E0A538-1A34-4BA0-830A-54C6D39298B8}"/>
    <dgm:cxn modelId="{803FD7DC-BAD3-4B19-A7EC-71369A27ADF0}" type="presOf" srcId="{C5098D25-EBB8-4318-B665-DFD0D5FAE07D}" destId="{75CEEFA8-9BD5-4A35-8C58-6FA21702567B}" srcOrd="0" destOrd="0" presId="urn:microsoft.com/office/officeart/2005/8/layout/orgChart1"/>
    <dgm:cxn modelId="{55275CDF-94E7-42B6-9680-32A4EAE1E94A}" type="presOf" srcId="{29A39FE6-B001-40AA-939F-3430C0090621}" destId="{2B80B926-57C5-46D6-8ADF-54C92652D517}" srcOrd="1" destOrd="0" presId="urn:microsoft.com/office/officeart/2005/8/layout/orgChart1"/>
    <dgm:cxn modelId="{26371BE2-B108-4714-8159-9928B9797BBA}" type="presOf" srcId="{26A8AE5D-EF08-460E-A4B9-C7C26A35B0F0}" destId="{6AA8FB1B-E61E-4FAC-8C13-A4D0F4812C84}" srcOrd="0" destOrd="0" presId="urn:microsoft.com/office/officeart/2005/8/layout/orgChart1"/>
    <dgm:cxn modelId="{A70ECEE6-CA96-4B1D-81F5-4B2494207181}" type="presOf" srcId="{93902FDF-B683-4981-922D-EEF89A62E9F4}" destId="{0822368F-777A-4969-97AD-3099EF51606B}" srcOrd="0" destOrd="0" presId="urn:microsoft.com/office/officeart/2005/8/layout/orgChart1"/>
    <dgm:cxn modelId="{E76606E8-46D1-4710-8E98-E1E998807EAB}" type="presOf" srcId="{64DED406-EBC8-4132-9D6A-2C45640D7837}" destId="{DE08440F-7C1D-4600-82F1-86F9E5575FBF}" srcOrd="1" destOrd="0" presId="urn:microsoft.com/office/officeart/2005/8/layout/orgChart1"/>
    <dgm:cxn modelId="{62D211E9-BB93-4F0B-8B2B-1CE66F5051C6}" type="presOf" srcId="{C87E7DA1-A09B-40FD-B6C9-C206D87212F4}" destId="{5C1F8494-673D-4F5B-B9BD-D27FB9FCFB89}" srcOrd="0" destOrd="0" presId="urn:microsoft.com/office/officeart/2005/8/layout/orgChart1"/>
    <dgm:cxn modelId="{4272E2ED-968F-4CF0-9A40-C6D8D15F690A}" type="presOf" srcId="{BD45C264-6C0D-4252-8C99-C49439B4864D}" destId="{AFF2ED15-B951-4701-AACB-DA8C45E5AE10}" srcOrd="0" destOrd="0" presId="urn:microsoft.com/office/officeart/2005/8/layout/orgChart1"/>
    <dgm:cxn modelId="{028F34EE-5265-4D48-8BD9-E0E4CFB6EBCE}" type="presOf" srcId="{6C050ADD-1248-4726-B913-03D6AA2B16D0}" destId="{61E47740-787D-497A-8690-4245156EA110}" srcOrd="1" destOrd="0" presId="urn:microsoft.com/office/officeart/2005/8/layout/orgChart1"/>
    <dgm:cxn modelId="{74F698EF-3944-4A29-99E4-CC0C532018B5}" srcId="{7318F593-0E71-4421-A605-8194A5F9BB4E}" destId="{AE8857D9-EF4C-4546-B6C2-3E22DC8AF7ED}" srcOrd="5" destOrd="0" parTransId="{27E24AF3-39FF-4CFE-B6DE-98948E0BC844}" sibTransId="{A73BFF56-8A96-4E5C-87C3-32AF9ECEA72A}"/>
    <dgm:cxn modelId="{6AA120F1-2853-49FA-9BDC-D6C35BA3DD7A}" type="presOf" srcId="{2259DAF8-7A42-4F93-98AC-5CF0D08FA125}" destId="{95287AFB-35DB-40DA-ABE2-25F1301CFC90}" srcOrd="0" destOrd="0" presId="urn:microsoft.com/office/officeart/2005/8/layout/orgChart1"/>
    <dgm:cxn modelId="{88754FF4-A1E1-416A-87CB-0E93111ED311}" type="presOf" srcId="{8AEA4B8F-8031-432D-9D92-35A771F50788}" destId="{30736FF4-A0B9-4C03-A9DE-6B348FE33F04}" srcOrd="0" destOrd="0" presId="urn:microsoft.com/office/officeart/2005/8/layout/orgChart1"/>
    <dgm:cxn modelId="{CC5688F6-B0EC-4AD9-B015-98505706996A}" type="presOf" srcId="{2259DAF8-7A42-4F93-98AC-5CF0D08FA125}" destId="{E9120A9C-2C80-41B8-9C6D-91EB57B08CA7}" srcOrd="1" destOrd="0" presId="urn:microsoft.com/office/officeart/2005/8/layout/orgChart1"/>
    <dgm:cxn modelId="{53BFD2F6-C563-45E1-B6E8-D515DE6C571C}" type="presOf" srcId="{2D61E845-0D0D-4781-A6E6-A44E18493E63}" destId="{BB496B53-05C0-4499-B417-DB2C1443A29E}" srcOrd="0" destOrd="0" presId="urn:microsoft.com/office/officeart/2005/8/layout/orgChart1"/>
    <dgm:cxn modelId="{D838DFF6-DC4E-4993-9E52-B2CB79691574}" type="presOf" srcId="{109AEED9-FF3A-4059-B10F-EF719A714B7F}" destId="{0BD1D3F8-2EA4-4B02-96B3-2D14C29B09C5}" srcOrd="0" destOrd="0" presId="urn:microsoft.com/office/officeart/2005/8/layout/orgChart1"/>
    <dgm:cxn modelId="{7597D1F7-030A-455E-9BF1-5F3EDB321560}" type="presOf" srcId="{753078F1-9CDF-47A7-9316-248B0AD8066E}" destId="{6CCF783A-D9BE-4C4A-9EFD-81BE9E510C1A}" srcOrd="0" destOrd="0" presId="urn:microsoft.com/office/officeart/2005/8/layout/orgChart1"/>
    <dgm:cxn modelId="{5ADB69CC-0F24-4295-AD03-949ACC9E0189}" type="presParOf" srcId="{5E6C52B9-2B01-48F9-8809-CDDA7C4BB234}" destId="{89CDDA8F-2C06-4A16-8A8E-D154228649CB}" srcOrd="0" destOrd="0" presId="urn:microsoft.com/office/officeart/2005/8/layout/orgChart1"/>
    <dgm:cxn modelId="{28678366-D176-4706-B698-A26554B69093}" type="presParOf" srcId="{89CDDA8F-2C06-4A16-8A8E-D154228649CB}" destId="{E99F89AD-D1F9-4D6D-854F-16887DB62321}" srcOrd="0" destOrd="0" presId="urn:microsoft.com/office/officeart/2005/8/layout/orgChart1"/>
    <dgm:cxn modelId="{88BE2378-5314-497E-9E29-AF5FAB4A1A39}" type="presParOf" srcId="{E99F89AD-D1F9-4D6D-854F-16887DB62321}" destId="{05D76B2D-3759-4427-9F34-4D8A9950F359}" srcOrd="0" destOrd="0" presId="urn:microsoft.com/office/officeart/2005/8/layout/orgChart1"/>
    <dgm:cxn modelId="{7A9B80FC-C971-47B9-BA7D-FBF873F2C867}" type="presParOf" srcId="{E99F89AD-D1F9-4D6D-854F-16887DB62321}" destId="{820035A8-C2B5-4544-9EC5-CEE67AFDD9F2}" srcOrd="1" destOrd="0" presId="urn:microsoft.com/office/officeart/2005/8/layout/orgChart1"/>
    <dgm:cxn modelId="{A152D1D1-400C-4860-90CF-5AE775547161}" type="presParOf" srcId="{89CDDA8F-2C06-4A16-8A8E-D154228649CB}" destId="{1E02C59A-8ECD-4296-A597-1EADC19DF448}" srcOrd="1" destOrd="0" presId="urn:microsoft.com/office/officeart/2005/8/layout/orgChart1"/>
    <dgm:cxn modelId="{DC8598C8-70F0-49EA-8392-AAC38A8C3AE0}" type="presParOf" srcId="{1E02C59A-8ECD-4296-A597-1EADC19DF448}" destId="{1A41C705-E97B-4DA6-998F-1F4494C79449}" srcOrd="0" destOrd="0" presId="urn:microsoft.com/office/officeart/2005/8/layout/orgChart1"/>
    <dgm:cxn modelId="{7D8304FA-EC00-46D0-B0D7-EEC7C8C89FA4}" type="presParOf" srcId="{1E02C59A-8ECD-4296-A597-1EADC19DF448}" destId="{C075CEF5-E939-4C68-B15C-4121B7C93A11}" srcOrd="1" destOrd="0" presId="urn:microsoft.com/office/officeart/2005/8/layout/orgChart1"/>
    <dgm:cxn modelId="{C2598873-EC73-4516-8825-0E1366CBBD13}" type="presParOf" srcId="{C075CEF5-E939-4C68-B15C-4121B7C93A11}" destId="{93F131B7-3300-44FF-A0EB-2A6CA344D794}" srcOrd="0" destOrd="0" presId="urn:microsoft.com/office/officeart/2005/8/layout/orgChart1"/>
    <dgm:cxn modelId="{520C3C2F-23DF-493A-847D-FE04AE75152B}" type="presParOf" srcId="{93F131B7-3300-44FF-A0EB-2A6CA344D794}" destId="{75B3A420-9FE8-4CE2-BE27-7E67FA648629}" srcOrd="0" destOrd="0" presId="urn:microsoft.com/office/officeart/2005/8/layout/orgChart1"/>
    <dgm:cxn modelId="{0D7A5D57-92ED-41AA-9B14-5736AC468322}" type="presParOf" srcId="{93F131B7-3300-44FF-A0EB-2A6CA344D794}" destId="{31C1F1E0-EA78-470B-8244-B8894B77BE56}" srcOrd="1" destOrd="0" presId="urn:microsoft.com/office/officeart/2005/8/layout/orgChart1"/>
    <dgm:cxn modelId="{8B1D3ACA-F27D-4CD6-9DFF-01103BB698C3}" type="presParOf" srcId="{C075CEF5-E939-4C68-B15C-4121B7C93A11}" destId="{1AD73E04-C122-4DAF-B105-5C6B080201E2}" srcOrd="1" destOrd="0" presId="urn:microsoft.com/office/officeart/2005/8/layout/orgChart1"/>
    <dgm:cxn modelId="{5806272A-D48D-486A-B9BE-7C4985187FB3}" type="presParOf" srcId="{1AD73E04-C122-4DAF-B105-5C6B080201E2}" destId="{EEDE8C23-B3AA-4AA2-B846-717B0010B511}" srcOrd="0" destOrd="0" presId="urn:microsoft.com/office/officeart/2005/8/layout/orgChart1"/>
    <dgm:cxn modelId="{87CFBB82-9392-4C7A-8451-382EB2A954CF}" type="presParOf" srcId="{1AD73E04-C122-4DAF-B105-5C6B080201E2}" destId="{30BAA966-8179-4B50-AB61-721D3C740F58}" srcOrd="1" destOrd="0" presId="urn:microsoft.com/office/officeart/2005/8/layout/orgChart1"/>
    <dgm:cxn modelId="{A6A1168E-B700-4F01-B917-4B342A0447C6}" type="presParOf" srcId="{30BAA966-8179-4B50-AB61-721D3C740F58}" destId="{0D4CDA76-2460-47B2-A571-B6880A59F9D2}" srcOrd="0" destOrd="0" presId="urn:microsoft.com/office/officeart/2005/8/layout/orgChart1"/>
    <dgm:cxn modelId="{9FB4C8DE-090F-440D-873B-5A77DF82C8F5}" type="presParOf" srcId="{0D4CDA76-2460-47B2-A571-B6880A59F9D2}" destId="{232AD238-A696-4B30-986D-A68488B36848}" srcOrd="0" destOrd="0" presId="urn:microsoft.com/office/officeart/2005/8/layout/orgChart1"/>
    <dgm:cxn modelId="{B6668AC6-F12C-4B5F-A0D2-782C4AA7C4A0}" type="presParOf" srcId="{0D4CDA76-2460-47B2-A571-B6880A59F9D2}" destId="{4770A6C0-CA10-4143-AFA2-F6C177D5891D}" srcOrd="1" destOrd="0" presId="urn:microsoft.com/office/officeart/2005/8/layout/orgChart1"/>
    <dgm:cxn modelId="{A5B34935-EE1F-43A8-9925-4D02D10D5E08}" type="presParOf" srcId="{30BAA966-8179-4B50-AB61-721D3C740F58}" destId="{61B352E1-FD7D-458E-B38F-E7CCDE726FE8}" srcOrd="1" destOrd="0" presId="urn:microsoft.com/office/officeart/2005/8/layout/orgChart1"/>
    <dgm:cxn modelId="{ACD90480-B237-486D-9E95-E424C7EAE5D5}" type="presParOf" srcId="{30BAA966-8179-4B50-AB61-721D3C740F58}" destId="{46CF1DA2-5829-4468-A582-7E7C88EE28FE}" srcOrd="2" destOrd="0" presId="urn:microsoft.com/office/officeart/2005/8/layout/orgChart1"/>
    <dgm:cxn modelId="{61BFFC21-91AB-402B-8D1B-CDB05104E8FE}" type="presParOf" srcId="{1AD73E04-C122-4DAF-B105-5C6B080201E2}" destId="{BB496B53-05C0-4499-B417-DB2C1443A29E}" srcOrd="2" destOrd="0" presId="urn:microsoft.com/office/officeart/2005/8/layout/orgChart1"/>
    <dgm:cxn modelId="{BB1AD775-74DF-404F-B1D4-75CF03B84FE0}" type="presParOf" srcId="{1AD73E04-C122-4DAF-B105-5C6B080201E2}" destId="{FA944700-B3EF-4519-AA29-115CC186499D}" srcOrd="3" destOrd="0" presId="urn:microsoft.com/office/officeart/2005/8/layout/orgChart1"/>
    <dgm:cxn modelId="{1BB00421-11F5-490E-8AA1-0A6D9B259DB0}" type="presParOf" srcId="{FA944700-B3EF-4519-AA29-115CC186499D}" destId="{5678F471-1293-4F80-8C01-398A9D034FB0}" srcOrd="0" destOrd="0" presId="urn:microsoft.com/office/officeart/2005/8/layout/orgChart1"/>
    <dgm:cxn modelId="{C330BB2A-87D5-4A7C-884E-F914C734FE8C}" type="presParOf" srcId="{5678F471-1293-4F80-8C01-398A9D034FB0}" destId="{7A941E30-B305-4765-841E-332F960B6174}" srcOrd="0" destOrd="0" presId="urn:microsoft.com/office/officeart/2005/8/layout/orgChart1"/>
    <dgm:cxn modelId="{47C4A10E-BA95-4B2E-BFA8-2C7B82B21517}" type="presParOf" srcId="{5678F471-1293-4F80-8C01-398A9D034FB0}" destId="{B9A2AB4A-FA7D-4B21-8093-7AD65B84222A}" srcOrd="1" destOrd="0" presId="urn:microsoft.com/office/officeart/2005/8/layout/orgChart1"/>
    <dgm:cxn modelId="{3F3D0475-71FC-4C77-AC48-21613B2B3986}" type="presParOf" srcId="{FA944700-B3EF-4519-AA29-115CC186499D}" destId="{FD5BA6A2-1D73-46D4-BA5D-2A6EE1299C2A}" srcOrd="1" destOrd="0" presId="urn:microsoft.com/office/officeart/2005/8/layout/orgChart1"/>
    <dgm:cxn modelId="{4C40B78F-F8A4-4AD3-A186-F63AE5073B2B}" type="presParOf" srcId="{FA944700-B3EF-4519-AA29-115CC186499D}" destId="{140704E8-60E1-46EA-B1EC-8035D732AD1A}" srcOrd="2" destOrd="0" presId="urn:microsoft.com/office/officeart/2005/8/layout/orgChart1"/>
    <dgm:cxn modelId="{4D6192F8-B2C9-4DBC-BDCB-0051D062F1B4}" type="presParOf" srcId="{1AD73E04-C122-4DAF-B105-5C6B080201E2}" destId="{75CEEFA8-9BD5-4A35-8C58-6FA21702567B}" srcOrd="4" destOrd="0" presId="urn:microsoft.com/office/officeart/2005/8/layout/orgChart1"/>
    <dgm:cxn modelId="{77A0E3B9-C3A1-4AF6-A51B-E4946F4BC48D}" type="presParOf" srcId="{1AD73E04-C122-4DAF-B105-5C6B080201E2}" destId="{F4793CCA-8D14-4CCB-8826-574329844A2C}" srcOrd="5" destOrd="0" presId="urn:microsoft.com/office/officeart/2005/8/layout/orgChart1"/>
    <dgm:cxn modelId="{C8F5A626-D303-406E-AE46-89FF2B4F8083}" type="presParOf" srcId="{F4793CCA-8D14-4CCB-8826-574329844A2C}" destId="{513294B9-1D30-494D-BE59-AF553F706BCF}" srcOrd="0" destOrd="0" presId="urn:microsoft.com/office/officeart/2005/8/layout/orgChart1"/>
    <dgm:cxn modelId="{F1B35079-2790-4C9C-A7D2-7AB5642BBBDD}" type="presParOf" srcId="{513294B9-1D30-494D-BE59-AF553F706BCF}" destId="{DAC91167-F134-491E-9406-9E32946895FD}" srcOrd="0" destOrd="0" presId="urn:microsoft.com/office/officeart/2005/8/layout/orgChart1"/>
    <dgm:cxn modelId="{56FB4025-8C85-4243-A990-5E1260556BC8}" type="presParOf" srcId="{513294B9-1D30-494D-BE59-AF553F706BCF}" destId="{2B80B926-57C5-46D6-8ADF-54C92652D517}" srcOrd="1" destOrd="0" presId="urn:microsoft.com/office/officeart/2005/8/layout/orgChart1"/>
    <dgm:cxn modelId="{CEBB5321-A10C-46D2-9D8D-AAA22CB0196A}" type="presParOf" srcId="{F4793CCA-8D14-4CCB-8826-574329844A2C}" destId="{AE72C961-6101-4214-AF34-9BAFD953B09A}" srcOrd="1" destOrd="0" presId="urn:microsoft.com/office/officeart/2005/8/layout/orgChart1"/>
    <dgm:cxn modelId="{4945DE89-7C62-4194-98A5-65994D9262E7}" type="presParOf" srcId="{F4793CCA-8D14-4CCB-8826-574329844A2C}" destId="{40768F2A-2AC4-4CE5-B6C2-DF002420368E}" srcOrd="2" destOrd="0" presId="urn:microsoft.com/office/officeart/2005/8/layout/orgChart1"/>
    <dgm:cxn modelId="{1AE4B022-7B2F-4CC4-860D-7BDD2F36018D}" type="presParOf" srcId="{C075CEF5-E939-4C68-B15C-4121B7C93A11}" destId="{C2BD2D74-2997-46D5-8FF9-F3B9FBD724C0}" srcOrd="2" destOrd="0" presId="urn:microsoft.com/office/officeart/2005/8/layout/orgChart1"/>
    <dgm:cxn modelId="{C79FD527-4C31-48CA-8BCD-591A75A2F03E}" type="presParOf" srcId="{1E02C59A-8ECD-4296-A597-1EADC19DF448}" destId="{EAEC9F22-C0B1-4A4D-BF89-431B143F4CE8}" srcOrd="2" destOrd="0" presId="urn:microsoft.com/office/officeart/2005/8/layout/orgChart1"/>
    <dgm:cxn modelId="{0891F15E-3F45-4A6F-81A5-ACDADDA96298}" type="presParOf" srcId="{1E02C59A-8ECD-4296-A597-1EADC19DF448}" destId="{59FC34A2-CD33-4E2A-961F-64F6167F9D78}" srcOrd="3" destOrd="0" presId="urn:microsoft.com/office/officeart/2005/8/layout/orgChart1"/>
    <dgm:cxn modelId="{E0417958-AE8C-45C0-85F4-8059AC66880B}" type="presParOf" srcId="{59FC34A2-CD33-4E2A-961F-64F6167F9D78}" destId="{F840F6D6-A71D-4164-BCED-11F4D08161FC}" srcOrd="0" destOrd="0" presId="urn:microsoft.com/office/officeart/2005/8/layout/orgChart1"/>
    <dgm:cxn modelId="{E37A729F-A81B-4ADA-81F0-6DA47283D4E5}" type="presParOf" srcId="{F840F6D6-A71D-4164-BCED-11F4D08161FC}" destId="{7D4171A2-4DC3-4AA9-8036-870217A665B9}" srcOrd="0" destOrd="0" presId="urn:microsoft.com/office/officeart/2005/8/layout/orgChart1"/>
    <dgm:cxn modelId="{C7AAC2EA-5225-4EA7-8A71-B040966F4574}" type="presParOf" srcId="{F840F6D6-A71D-4164-BCED-11F4D08161FC}" destId="{DE08440F-7C1D-4600-82F1-86F9E5575FBF}" srcOrd="1" destOrd="0" presId="urn:microsoft.com/office/officeart/2005/8/layout/orgChart1"/>
    <dgm:cxn modelId="{F9AACD0B-47FF-451F-9381-A7CC260D70C3}" type="presParOf" srcId="{59FC34A2-CD33-4E2A-961F-64F6167F9D78}" destId="{4C969199-0031-42E7-A7D6-1A5BA95BCF47}" srcOrd="1" destOrd="0" presId="urn:microsoft.com/office/officeart/2005/8/layout/orgChart1"/>
    <dgm:cxn modelId="{DC2B500F-ADEF-4B4B-9DF7-540E6AEAA87D}" type="presParOf" srcId="{4C969199-0031-42E7-A7D6-1A5BA95BCF47}" destId="{AAA0B3CC-F8A7-4867-8305-30B93966C4A7}" srcOrd="0" destOrd="0" presId="urn:microsoft.com/office/officeart/2005/8/layout/orgChart1"/>
    <dgm:cxn modelId="{3D1F71B2-31EA-470E-90D9-FA455B488FCC}" type="presParOf" srcId="{4C969199-0031-42E7-A7D6-1A5BA95BCF47}" destId="{64A14663-BC54-4FC0-92BD-FAF7F6D35FFE}" srcOrd="1" destOrd="0" presId="urn:microsoft.com/office/officeart/2005/8/layout/orgChart1"/>
    <dgm:cxn modelId="{527E5192-B233-4F58-9785-355B5D7943B5}" type="presParOf" srcId="{64A14663-BC54-4FC0-92BD-FAF7F6D35FFE}" destId="{32502414-AD70-44AA-9BCD-A29D26FF9DCA}" srcOrd="0" destOrd="0" presId="urn:microsoft.com/office/officeart/2005/8/layout/orgChart1"/>
    <dgm:cxn modelId="{29026699-2077-464E-AED4-CB5933716AF9}" type="presParOf" srcId="{32502414-AD70-44AA-9BCD-A29D26FF9DCA}" destId="{180E7280-AB80-4C04-8A6D-5FBAAA41F093}" srcOrd="0" destOrd="0" presId="urn:microsoft.com/office/officeart/2005/8/layout/orgChart1"/>
    <dgm:cxn modelId="{80579DF7-E5BE-499F-8EFA-E53844499F5B}" type="presParOf" srcId="{32502414-AD70-44AA-9BCD-A29D26FF9DCA}" destId="{10DDB648-64F2-475C-B7A4-01912EAE8563}" srcOrd="1" destOrd="0" presId="urn:microsoft.com/office/officeart/2005/8/layout/orgChart1"/>
    <dgm:cxn modelId="{62CCD4B7-2DDF-4A6F-B5D6-E8AB40D5FDB6}" type="presParOf" srcId="{64A14663-BC54-4FC0-92BD-FAF7F6D35FFE}" destId="{E770B33E-D83D-445B-B1E4-BEAEBE47B00E}" srcOrd="1" destOrd="0" presId="urn:microsoft.com/office/officeart/2005/8/layout/orgChart1"/>
    <dgm:cxn modelId="{1C9B846B-4223-4047-A9C6-561D178282F8}" type="presParOf" srcId="{64A14663-BC54-4FC0-92BD-FAF7F6D35FFE}" destId="{75F89B1B-B63D-455A-86F4-79C6E0914209}" srcOrd="2" destOrd="0" presId="urn:microsoft.com/office/officeart/2005/8/layout/orgChart1"/>
    <dgm:cxn modelId="{85A8D5DD-5124-4F3B-880D-41895B8689DA}" type="presParOf" srcId="{4C969199-0031-42E7-A7D6-1A5BA95BCF47}" destId="{6CCF783A-D9BE-4C4A-9EFD-81BE9E510C1A}" srcOrd="2" destOrd="0" presId="urn:microsoft.com/office/officeart/2005/8/layout/orgChart1"/>
    <dgm:cxn modelId="{7E0CF5B0-DFDD-4DB7-B25C-0727396B005F}" type="presParOf" srcId="{4C969199-0031-42E7-A7D6-1A5BA95BCF47}" destId="{BEED9CF9-50D1-4AA2-98B8-5C5907BD8FE6}" srcOrd="3" destOrd="0" presId="urn:microsoft.com/office/officeart/2005/8/layout/orgChart1"/>
    <dgm:cxn modelId="{1425799B-1FA3-4571-B5F3-E795BDC1DFF4}" type="presParOf" srcId="{BEED9CF9-50D1-4AA2-98B8-5C5907BD8FE6}" destId="{C2007CC2-ABA5-4885-A488-11452826C786}" srcOrd="0" destOrd="0" presId="urn:microsoft.com/office/officeart/2005/8/layout/orgChart1"/>
    <dgm:cxn modelId="{7DEE1B94-3E17-47AA-A371-5F9766D09EA6}" type="presParOf" srcId="{C2007CC2-ABA5-4885-A488-11452826C786}" destId="{8181E3C8-0C61-4269-AE72-8F48C2A543E6}" srcOrd="0" destOrd="0" presId="urn:microsoft.com/office/officeart/2005/8/layout/orgChart1"/>
    <dgm:cxn modelId="{4597A682-30E1-430B-B51B-0DFCBEC83756}" type="presParOf" srcId="{C2007CC2-ABA5-4885-A488-11452826C786}" destId="{2AF14595-FE71-4807-8FD3-7E93FF5F717A}" srcOrd="1" destOrd="0" presId="urn:microsoft.com/office/officeart/2005/8/layout/orgChart1"/>
    <dgm:cxn modelId="{B43587DD-4FD0-43BA-8F2F-F25C74FCBEDE}" type="presParOf" srcId="{BEED9CF9-50D1-4AA2-98B8-5C5907BD8FE6}" destId="{5E600C55-20F8-45AC-9BAC-93CDB75336A4}" srcOrd="1" destOrd="0" presId="urn:microsoft.com/office/officeart/2005/8/layout/orgChart1"/>
    <dgm:cxn modelId="{B793B25C-BBAA-418B-86BF-3CB91ACA1CCB}" type="presParOf" srcId="{BEED9CF9-50D1-4AA2-98B8-5C5907BD8FE6}" destId="{60250113-A967-472D-B52B-EFC1928CC653}" srcOrd="2" destOrd="0" presId="urn:microsoft.com/office/officeart/2005/8/layout/orgChart1"/>
    <dgm:cxn modelId="{F5A56A20-8A97-4E7B-B97D-10B996E22B05}" type="presParOf" srcId="{59FC34A2-CD33-4E2A-961F-64F6167F9D78}" destId="{9AF48225-7B2B-464E-B99D-06C23FB3751C}" srcOrd="2" destOrd="0" presId="urn:microsoft.com/office/officeart/2005/8/layout/orgChart1"/>
    <dgm:cxn modelId="{050326DE-15D3-48F6-A4D4-1C94129DA3C8}" type="presParOf" srcId="{1E02C59A-8ECD-4296-A597-1EADC19DF448}" destId="{5C1F8494-673D-4F5B-B9BD-D27FB9FCFB89}" srcOrd="4" destOrd="0" presId="urn:microsoft.com/office/officeart/2005/8/layout/orgChart1"/>
    <dgm:cxn modelId="{5DCBF0C2-AF6F-4737-B4F7-6DCA2313A70E}" type="presParOf" srcId="{1E02C59A-8ECD-4296-A597-1EADC19DF448}" destId="{EBEB1DCA-031B-408E-AEA4-CD7B4A4641F3}" srcOrd="5" destOrd="0" presId="urn:microsoft.com/office/officeart/2005/8/layout/orgChart1"/>
    <dgm:cxn modelId="{AE11380D-B451-4D11-94AD-698A21CB9971}" type="presParOf" srcId="{EBEB1DCA-031B-408E-AEA4-CD7B4A4641F3}" destId="{B1E59757-AE81-4781-B9DE-B953C32EF54D}" srcOrd="0" destOrd="0" presId="urn:microsoft.com/office/officeart/2005/8/layout/orgChart1"/>
    <dgm:cxn modelId="{0D600DB6-98D6-4A09-8615-D8EF64BDADE0}" type="presParOf" srcId="{B1E59757-AE81-4781-B9DE-B953C32EF54D}" destId="{03A49FF1-B433-48B8-877E-8A0C5AE9519B}" srcOrd="0" destOrd="0" presId="urn:microsoft.com/office/officeart/2005/8/layout/orgChart1"/>
    <dgm:cxn modelId="{4AA46CD1-C0CB-4133-90B8-27052EB14010}" type="presParOf" srcId="{B1E59757-AE81-4781-B9DE-B953C32EF54D}" destId="{61E47740-787D-497A-8690-4245156EA110}" srcOrd="1" destOrd="0" presId="urn:microsoft.com/office/officeart/2005/8/layout/orgChart1"/>
    <dgm:cxn modelId="{593F00C0-CDCA-4A3E-B93F-C467EAAEB9E9}" type="presParOf" srcId="{EBEB1DCA-031B-408E-AEA4-CD7B4A4641F3}" destId="{8AF849B2-90B5-4602-AA48-97C3369719D5}" srcOrd="1" destOrd="0" presId="urn:microsoft.com/office/officeart/2005/8/layout/orgChart1"/>
    <dgm:cxn modelId="{F00BAE34-2C44-46A3-BE8E-09986CE66D81}" type="presParOf" srcId="{8AF849B2-90B5-4602-AA48-97C3369719D5}" destId="{AFF2ED15-B951-4701-AACB-DA8C45E5AE10}" srcOrd="0" destOrd="0" presId="urn:microsoft.com/office/officeart/2005/8/layout/orgChart1"/>
    <dgm:cxn modelId="{D4720888-22C5-4311-B88C-3429958CBAA6}" type="presParOf" srcId="{8AF849B2-90B5-4602-AA48-97C3369719D5}" destId="{5DF61F9E-3879-418C-B06C-574862EC2FC8}" srcOrd="1" destOrd="0" presId="urn:microsoft.com/office/officeart/2005/8/layout/orgChart1"/>
    <dgm:cxn modelId="{5EF6946A-3A9A-49F7-83AE-45D9AE7AFA8F}" type="presParOf" srcId="{5DF61F9E-3879-418C-B06C-574862EC2FC8}" destId="{36A63A85-904A-44A7-A74B-CBE7152B2E3B}" srcOrd="0" destOrd="0" presId="urn:microsoft.com/office/officeart/2005/8/layout/orgChart1"/>
    <dgm:cxn modelId="{AC1DA2D2-CCD3-458F-9474-FCF626082979}" type="presParOf" srcId="{36A63A85-904A-44A7-A74B-CBE7152B2E3B}" destId="{30736FF4-A0B9-4C03-A9DE-6B348FE33F04}" srcOrd="0" destOrd="0" presId="urn:microsoft.com/office/officeart/2005/8/layout/orgChart1"/>
    <dgm:cxn modelId="{C2706E49-222B-4069-8995-CC5CD4794337}" type="presParOf" srcId="{36A63A85-904A-44A7-A74B-CBE7152B2E3B}" destId="{683B67ED-DC7B-4388-88B9-9F92942C3A0C}" srcOrd="1" destOrd="0" presId="urn:microsoft.com/office/officeart/2005/8/layout/orgChart1"/>
    <dgm:cxn modelId="{BECDDEE8-9B19-434A-96D5-84EEC28CC7D2}" type="presParOf" srcId="{5DF61F9E-3879-418C-B06C-574862EC2FC8}" destId="{C3E6F287-EC2A-49E3-9357-C9A6FDAB2313}" srcOrd="1" destOrd="0" presId="urn:microsoft.com/office/officeart/2005/8/layout/orgChart1"/>
    <dgm:cxn modelId="{520FCA57-66C5-4B3E-B9B6-03B65809E819}" type="presParOf" srcId="{5DF61F9E-3879-418C-B06C-574862EC2FC8}" destId="{7F263ABD-050A-411C-B78A-2338ADF117F2}" srcOrd="2" destOrd="0" presId="urn:microsoft.com/office/officeart/2005/8/layout/orgChart1"/>
    <dgm:cxn modelId="{FE885A27-C634-49CE-A740-D283ABEDECB5}" type="presParOf" srcId="{8AF849B2-90B5-4602-AA48-97C3369719D5}" destId="{294BBE84-5515-4F0A-9898-F4A485E8FD6D}" srcOrd="2" destOrd="0" presId="urn:microsoft.com/office/officeart/2005/8/layout/orgChart1"/>
    <dgm:cxn modelId="{E6BD5948-3166-48C4-9617-6D34F1DC6F62}" type="presParOf" srcId="{8AF849B2-90B5-4602-AA48-97C3369719D5}" destId="{E5EAEAE4-746F-4D10-9230-BAA7596C19C5}" srcOrd="3" destOrd="0" presId="urn:microsoft.com/office/officeart/2005/8/layout/orgChart1"/>
    <dgm:cxn modelId="{4C2963D3-9E60-4DA3-B866-CF68855AF42C}" type="presParOf" srcId="{E5EAEAE4-746F-4D10-9230-BAA7596C19C5}" destId="{BFF90AD6-33FB-4497-AEE3-8B86DEC7E8AC}" srcOrd="0" destOrd="0" presId="urn:microsoft.com/office/officeart/2005/8/layout/orgChart1"/>
    <dgm:cxn modelId="{C21056B6-7868-4961-AD96-C4566D47627F}" type="presParOf" srcId="{BFF90AD6-33FB-4497-AEE3-8B86DEC7E8AC}" destId="{99979244-D8BE-4B32-9551-8ABDD0E6188E}" srcOrd="0" destOrd="0" presId="urn:microsoft.com/office/officeart/2005/8/layout/orgChart1"/>
    <dgm:cxn modelId="{1119FBE7-ABDA-42A5-A4BF-A702E4467932}" type="presParOf" srcId="{BFF90AD6-33FB-4497-AEE3-8B86DEC7E8AC}" destId="{7E7F05A3-330B-4830-B008-7F104A4048A8}" srcOrd="1" destOrd="0" presId="urn:microsoft.com/office/officeart/2005/8/layout/orgChart1"/>
    <dgm:cxn modelId="{F6CF2CE2-8EBD-4E7F-8BEF-16DB0DDF75E3}" type="presParOf" srcId="{E5EAEAE4-746F-4D10-9230-BAA7596C19C5}" destId="{3E829277-7A24-48B9-935E-3BBFA1D0CD9B}" srcOrd="1" destOrd="0" presId="urn:microsoft.com/office/officeart/2005/8/layout/orgChart1"/>
    <dgm:cxn modelId="{788C276C-37BC-4C12-9819-B5D689FEF44D}" type="presParOf" srcId="{3E829277-7A24-48B9-935E-3BBFA1D0CD9B}" destId="{2E8E9CA0-B347-4810-BD24-95AC7A94B030}" srcOrd="0" destOrd="0" presId="urn:microsoft.com/office/officeart/2005/8/layout/orgChart1"/>
    <dgm:cxn modelId="{AEFCD555-B409-4F15-A72C-E2D3E66D0551}" type="presParOf" srcId="{3E829277-7A24-48B9-935E-3BBFA1D0CD9B}" destId="{F19E42DE-BBA3-4B64-94FC-E91EC7281969}" srcOrd="1" destOrd="0" presId="urn:microsoft.com/office/officeart/2005/8/layout/orgChart1"/>
    <dgm:cxn modelId="{8CA91BB1-D14A-4873-9EE7-0D35EC90B5E1}" type="presParOf" srcId="{F19E42DE-BBA3-4B64-94FC-E91EC7281969}" destId="{6206F778-2809-4583-9C8E-0C7CD3E642F6}" srcOrd="0" destOrd="0" presId="urn:microsoft.com/office/officeart/2005/8/layout/orgChart1"/>
    <dgm:cxn modelId="{E7DDB4E0-B6B9-4362-8D90-517E1842057B}" type="presParOf" srcId="{6206F778-2809-4583-9C8E-0C7CD3E642F6}" destId="{0822368F-777A-4969-97AD-3099EF51606B}" srcOrd="0" destOrd="0" presId="urn:microsoft.com/office/officeart/2005/8/layout/orgChart1"/>
    <dgm:cxn modelId="{4A2C3854-5C0D-4701-8907-A9A3A7DE1403}" type="presParOf" srcId="{6206F778-2809-4583-9C8E-0C7CD3E642F6}" destId="{B483040E-629A-4645-B4D3-62685F5B5152}" srcOrd="1" destOrd="0" presId="urn:microsoft.com/office/officeart/2005/8/layout/orgChart1"/>
    <dgm:cxn modelId="{A7B545DE-3BD2-45B8-AA39-5C45FF74F892}" type="presParOf" srcId="{F19E42DE-BBA3-4B64-94FC-E91EC7281969}" destId="{172166C0-D4DD-4B5C-B4F9-D5125C465325}" srcOrd="1" destOrd="0" presId="urn:microsoft.com/office/officeart/2005/8/layout/orgChart1"/>
    <dgm:cxn modelId="{EBA4321B-5C7B-4E51-9E36-5A32EFD65B3D}" type="presParOf" srcId="{F19E42DE-BBA3-4B64-94FC-E91EC7281969}" destId="{E54A9C33-0C35-4095-A63C-A81B7AAEC7A6}" srcOrd="2" destOrd="0" presId="urn:microsoft.com/office/officeart/2005/8/layout/orgChart1"/>
    <dgm:cxn modelId="{43BB216E-279F-4E85-8DFE-60CD9E4F48A1}" type="presParOf" srcId="{3E829277-7A24-48B9-935E-3BBFA1D0CD9B}" destId="{3C926194-E971-4FC6-AB91-92B6B2309123}" srcOrd="2" destOrd="0" presId="urn:microsoft.com/office/officeart/2005/8/layout/orgChart1"/>
    <dgm:cxn modelId="{CB8EB1EE-45B4-47C7-A135-DD982E0CFB19}" type="presParOf" srcId="{3E829277-7A24-48B9-935E-3BBFA1D0CD9B}" destId="{D8A40F52-76DF-408C-9EC8-8021C550C8DB}" srcOrd="3" destOrd="0" presId="urn:microsoft.com/office/officeart/2005/8/layout/orgChart1"/>
    <dgm:cxn modelId="{DFF11D35-9A3D-4914-BC0F-111A778AE046}" type="presParOf" srcId="{D8A40F52-76DF-408C-9EC8-8021C550C8DB}" destId="{FA94D74C-B3BD-45DF-B658-DC0FCAED487F}" srcOrd="0" destOrd="0" presId="urn:microsoft.com/office/officeart/2005/8/layout/orgChart1"/>
    <dgm:cxn modelId="{E14D2989-0E49-4C9D-AC59-05A5A35B8C1F}" type="presParOf" srcId="{FA94D74C-B3BD-45DF-B658-DC0FCAED487F}" destId="{6104B10D-3BBE-437E-B447-A75D97EF1B9F}" srcOrd="0" destOrd="0" presId="urn:microsoft.com/office/officeart/2005/8/layout/orgChart1"/>
    <dgm:cxn modelId="{1C09A971-72AE-4822-8F62-E30C156A4ECE}" type="presParOf" srcId="{FA94D74C-B3BD-45DF-B658-DC0FCAED487F}" destId="{1E619606-C5FF-4600-A6BD-6E852B836CFA}" srcOrd="1" destOrd="0" presId="urn:microsoft.com/office/officeart/2005/8/layout/orgChart1"/>
    <dgm:cxn modelId="{4E954F3C-674A-4472-A0A3-35F439FA62EB}" type="presParOf" srcId="{D8A40F52-76DF-408C-9EC8-8021C550C8DB}" destId="{4E02CDD8-20C3-4342-9B4F-79577DE9CE0A}" srcOrd="1" destOrd="0" presId="urn:microsoft.com/office/officeart/2005/8/layout/orgChart1"/>
    <dgm:cxn modelId="{47D0307B-F7D7-4943-A835-838F354A905E}" type="presParOf" srcId="{D8A40F52-76DF-408C-9EC8-8021C550C8DB}" destId="{C9DCABD3-05B7-42BE-BF5E-887095BE394C}" srcOrd="2" destOrd="0" presId="urn:microsoft.com/office/officeart/2005/8/layout/orgChart1"/>
    <dgm:cxn modelId="{6B359014-D16A-4B33-AA6F-027EA28BAC2F}" type="presParOf" srcId="{E5EAEAE4-746F-4D10-9230-BAA7596C19C5}" destId="{B94B564F-2F48-422F-A9A2-97FE76E6D29A}" srcOrd="2" destOrd="0" presId="urn:microsoft.com/office/officeart/2005/8/layout/orgChart1"/>
    <dgm:cxn modelId="{02A2FA04-3025-480F-840E-EB1543DFD861}" type="presParOf" srcId="{EBEB1DCA-031B-408E-AEA4-CD7B4A4641F3}" destId="{3E7143E7-FC01-446F-9A01-014E6AEA8F62}" srcOrd="2" destOrd="0" presId="urn:microsoft.com/office/officeart/2005/8/layout/orgChart1"/>
    <dgm:cxn modelId="{7B0AD00A-14C4-4FE4-BA48-A1E008A19C96}" type="presParOf" srcId="{1E02C59A-8ECD-4296-A597-1EADC19DF448}" destId="{3AFAFEB9-320F-4CE8-84CF-8D34A496C173}" srcOrd="6" destOrd="0" presId="urn:microsoft.com/office/officeart/2005/8/layout/orgChart1"/>
    <dgm:cxn modelId="{8C0A3231-D9CC-4ABB-BCFE-F25DEAAFBB61}" type="presParOf" srcId="{1E02C59A-8ECD-4296-A597-1EADC19DF448}" destId="{800CE6A0-4EB5-452D-8516-380C3386B4F4}" srcOrd="7" destOrd="0" presId="urn:microsoft.com/office/officeart/2005/8/layout/orgChart1"/>
    <dgm:cxn modelId="{57894B41-F349-4533-87E9-E6B4193BF47C}" type="presParOf" srcId="{800CE6A0-4EB5-452D-8516-380C3386B4F4}" destId="{DD78FDE3-0E87-4744-8F35-776E48C90E08}" srcOrd="0" destOrd="0" presId="urn:microsoft.com/office/officeart/2005/8/layout/orgChart1"/>
    <dgm:cxn modelId="{305D781F-DA90-41C5-95A2-3B1131BB7041}" type="presParOf" srcId="{DD78FDE3-0E87-4744-8F35-776E48C90E08}" destId="{65791851-04E8-4D88-B1E1-7CE5E957C5D2}" srcOrd="0" destOrd="0" presId="urn:microsoft.com/office/officeart/2005/8/layout/orgChart1"/>
    <dgm:cxn modelId="{7F8F4D0D-305C-47AC-A6D4-3E811F6058FF}" type="presParOf" srcId="{DD78FDE3-0E87-4744-8F35-776E48C90E08}" destId="{765AD062-F3F4-4D45-B06B-EC8ACA7CAD13}" srcOrd="1" destOrd="0" presId="urn:microsoft.com/office/officeart/2005/8/layout/orgChart1"/>
    <dgm:cxn modelId="{41AF2C7A-42E0-4A86-B422-F3465BE5D23D}" type="presParOf" srcId="{800CE6A0-4EB5-452D-8516-380C3386B4F4}" destId="{B9F3806D-EBBE-457A-B03A-F4452672F77E}" srcOrd="1" destOrd="0" presId="urn:microsoft.com/office/officeart/2005/8/layout/orgChart1"/>
    <dgm:cxn modelId="{DC3BFA98-E951-4C04-8BD3-31DE02F6C876}" type="presParOf" srcId="{B9F3806D-EBBE-457A-B03A-F4452672F77E}" destId="{2387E783-0E8F-4533-9E5A-826050D5CA36}" srcOrd="0" destOrd="0" presId="urn:microsoft.com/office/officeart/2005/8/layout/orgChart1"/>
    <dgm:cxn modelId="{A6F2F3E4-93EA-48FC-903D-07DE6B132DE8}" type="presParOf" srcId="{B9F3806D-EBBE-457A-B03A-F4452672F77E}" destId="{0F420949-6E82-4521-B1AC-F83299262248}" srcOrd="1" destOrd="0" presId="urn:microsoft.com/office/officeart/2005/8/layout/orgChart1"/>
    <dgm:cxn modelId="{DD89CA97-5F17-4377-8AF0-EA3D41519029}" type="presParOf" srcId="{0F420949-6E82-4521-B1AC-F83299262248}" destId="{BB223770-651D-4F22-BF4A-F359FD887839}" srcOrd="0" destOrd="0" presId="urn:microsoft.com/office/officeart/2005/8/layout/orgChart1"/>
    <dgm:cxn modelId="{D932C0E6-FADF-443E-9B86-BE65FCD247D6}" type="presParOf" srcId="{BB223770-651D-4F22-BF4A-F359FD887839}" destId="{136299D6-83FB-43A2-828F-7FECACF3815D}" srcOrd="0" destOrd="0" presId="urn:microsoft.com/office/officeart/2005/8/layout/orgChart1"/>
    <dgm:cxn modelId="{EA4C08EF-3EC5-425E-BE8D-C8111D8BFA19}" type="presParOf" srcId="{BB223770-651D-4F22-BF4A-F359FD887839}" destId="{E332B0EF-B304-410B-81D9-044EB1D18043}" srcOrd="1" destOrd="0" presId="urn:microsoft.com/office/officeart/2005/8/layout/orgChart1"/>
    <dgm:cxn modelId="{D75ACF06-44A4-4EEB-BAB2-F662D235CB04}" type="presParOf" srcId="{0F420949-6E82-4521-B1AC-F83299262248}" destId="{26BF7454-97FB-4D99-A943-3E90BE61FF16}" srcOrd="1" destOrd="0" presId="urn:microsoft.com/office/officeart/2005/8/layout/orgChart1"/>
    <dgm:cxn modelId="{09194E63-1F3D-4721-89CD-03343ACFC06F}" type="presParOf" srcId="{0F420949-6E82-4521-B1AC-F83299262248}" destId="{3BFB0D4E-1A34-4936-8548-9E867A5EDF42}" srcOrd="2" destOrd="0" presId="urn:microsoft.com/office/officeart/2005/8/layout/orgChart1"/>
    <dgm:cxn modelId="{5F6FEFC2-7AD0-43BC-A9CF-68346F5D12C1}" type="presParOf" srcId="{B9F3806D-EBBE-457A-B03A-F4452672F77E}" destId="{FC83A961-9F74-470B-B699-4C7D5987CA26}" srcOrd="2" destOrd="0" presId="urn:microsoft.com/office/officeart/2005/8/layout/orgChart1"/>
    <dgm:cxn modelId="{3952F487-9266-4088-ADB9-D1EEBDB25B6E}" type="presParOf" srcId="{B9F3806D-EBBE-457A-B03A-F4452672F77E}" destId="{699E424C-1F84-4CBA-9BD2-EDF0238BC89C}" srcOrd="3" destOrd="0" presId="urn:microsoft.com/office/officeart/2005/8/layout/orgChart1"/>
    <dgm:cxn modelId="{A88CCE66-2F01-4D85-9612-24C0ABA82BC3}" type="presParOf" srcId="{699E424C-1F84-4CBA-9BD2-EDF0238BC89C}" destId="{4C1DC5D8-47F0-413E-B254-2EB0F08DC262}" srcOrd="0" destOrd="0" presId="urn:microsoft.com/office/officeart/2005/8/layout/orgChart1"/>
    <dgm:cxn modelId="{92020D95-A042-438F-9D68-57B86D4749E8}" type="presParOf" srcId="{4C1DC5D8-47F0-413E-B254-2EB0F08DC262}" destId="{6AA8FB1B-E61E-4FAC-8C13-A4D0F4812C84}" srcOrd="0" destOrd="0" presId="urn:microsoft.com/office/officeart/2005/8/layout/orgChart1"/>
    <dgm:cxn modelId="{B774C645-9EA7-423A-A9FA-0E7A6DAB7271}" type="presParOf" srcId="{4C1DC5D8-47F0-413E-B254-2EB0F08DC262}" destId="{43C09BDF-8D62-4E2F-B56E-5A3ECB8D1D2F}" srcOrd="1" destOrd="0" presId="urn:microsoft.com/office/officeart/2005/8/layout/orgChart1"/>
    <dgm:cxn modelId="{2F8AFA5F-48B1-49AE-97DC-B217C4C0FD36}" type="presParOf" srcId="{699E424C-1F84-4CBA-9BD2-EDF0238BC89C}" destId="{7045BDD8-7957-461E-BF47-689F32757037}" srcOrd="1" destOrd="0" presId="urn:microsoft.com/office/officeart/2005/8/layout/orgChart1"/>
    <dgm:cxn modelId="{E8A54A06-DE0F-44AD-9AE0-CF4E5CF3D39B}" type="presParOf" srcId="{699E424C-1F84-4CBA-9BD2-EDF0238BC89C}" destId="{BD5BD1BC-92E3-466E-A98B-ADE72A9194BF}" srcOrd="2" destOrd="0" presId="urn:microsoft.com/office/officeart/2005/8/layout/orgChart1"/>
    <dgm:cxn modelId="{52B2DC82-9569-4A42-BCBD-ABDD9BDCD572}" type="presParOf" srcId="{800CE6A0-4EB5-452D-8516-380C3386B4F4}" destId="{08DEDFC2-891E-464D-8F8A-4B4BE52BFCA0}" srcOrd="2" destOrd="0" presId="urn:microsoft.com/office/officeart/2005/8/layout/orgChart1"/>
    <dgm:cxn modelId="{A6203641-30C2-4686-8CAA-32D67847E10B}" type="presParOf" srcId="{1E02C59A-8ECD-4296-A597-1EADC19DF448}" destId="{115E6BB9-89D2-4087-91C7-A8CCECA90F04}" srcOrd="8" destOrd="0" presId="urn:microsoft.com/office/officeart/2005/8/layout/orgChart1"/>
    <dgm:cxn modelId="{18BC291E-DCCB-4CC4-B2CC-BFA25B174D81}" type="presParOf" srcId="{1E02C59A-8ECD-4296-A597-1EADC19DF448}" destId="{35405820-824F-4A68-983A-CBE680DD828C}" srcOrd="9" destOrd="0" presId="urn:microsoft.com/office/officeart/2005/8/layout/orgChart1"/>
    <dgm:cxn modelId="{337B3D13-A3E1-4E16-9285-ADCDCE80A0E0}" type="presParOf" srcId="{35405820-824F-4A68-983A-CBE680DD828C}" destId="{0A49DBAD-4B25-41CD-B644-DDC52E34E2E6}" srcOrd="0" destOrd="0" presId="urn:microsoft.com/office/officeart/2005/8/layout/orgChart1"/>
    <dgm:cxn modelId="{46A81155-E5BC-4AB6-9EFE-CC292406DB0A}" type="presParOf" srcId="{0A49DBAD-4B25-41CD-B644-DDC52E34E2E6}" destId="{26E88719-EF41-4543-A117-97B54AC82E51}" srcOrd="0" destOrd="0" presId="urn:microsoft.com/office/officeart/2005/8/layout/orgChart1"/>
    <dgm:cxn modelId="{83B7E9B8-65D6-4C01-8F71-1B8B7D568992}" type="presParOf" srcId="{0A49DBAD-4B25-41CD-B644-DDC52E34E2E6}" destId="{7CE05FA9-07AA-4468-A1B6-F06AD5597563}" srcOrd="1" destOrd="0" presId="urn:microsoft.com/office/officeart/2005/8/layout/orgChart1"/>
    <dgm:cxn modelId="{0F0EAFB4-5D6C-4115-ABF1-63AA3E78EC1F}" type="presParOf" srcId="{35405820-824F-4A68-983A-CBE680DD828C}" destId="{6A0E8BEE-1B50-4E8B-A0F1-103BD7F31A5D}" srcOrd="1" destOrd="0" presId="urn:microsoft.com/office/officeart/2005/8/layout/orgChart1"/>
    <dgm:cxn modelId="{FA1CB53D-18DD-427A-9B1C-F2BDE0AA92BB}" type="presParOf" srcId="{6A0E8BEE-1B50-4E8B-A0F1-103BD7F31A5D}" destId="{E9F67066-3BA7-4728-90D1-28B27CBC9601}" srcOrd="0" destOrd="0" presId="urn:microsoft.com/office/officeart/2005/8/layout/orgChart1"/>
    <dgm:cxn modelId="{2B6AAE45-633C-41B4-8199-39D1F9A770FC}" type="presParOf" srcId="{6A0E8BEE-1B50-4E8B-A0F1-103BD7F31A5D}" destId="{A30E671C-1600-4461-AEB8-09494A3669FA}" srcOrd="1" destOrd="0" presId="urn:microsoft.com/office/officeart/2005/8/layout/orgChart1"/>
    <dgm:cxn modelId="{56C93578-32F3-4095-AA59-5BD1E43573A7}" type="presParOf" srcId="{A30E671C-1600-4461-AEB8-09494A3669FA}" destId="{110A4460-F5E9-4BA4-9BED-3C95A8CC55DD}" srcOrd="0" destOrd="0" presId="urn:microsoft.com/office/officeart/2005/8/layout/orgChart1"/>
    <dgm:cxn modelId="{BE691008-6AAF-47FF-A9B6-DA9289778DBD}" type="presParOf" srcId="{110A4460-F5E9-4BA4-9BED-3C95A8CC55DD}" destId="{8BB13776-656C-4825-A57B-429D3B6027B7}" srcOrd="0" destOrd="0" presId="urn:microsoft.com/office/officeart/2005/8/layout/orgChart1"/>
    <dgm:cxn modelId="{CB16C761-96EF-4A12-BBCA-7AAD5F8E260E}" type="presParOf" srcId="{110A4460-F5E9-4BA4-9BED-3C95A8CC55DD}" destId="{D676EE9A-E913-4D9E-8646-1CB8E3BB2633}" srcOrd="1" destOrd="0" presId="urn:microsoft.com/office/officeart/2005/8/layout/orgChart1"/>
    <dgm:cxn modelId="{70DB2AC9-A5C0-4C53-9594-841618CDD03F}" type="presParOf" srcId="{A30E671C-1600-4461-AEB8-09494A3669FA}" destId="{EAC89B4B-850E-4D0C-B8D8-4F6E3EA6D872}" srcOrd="1" destOrd="0" presId="urn:microsoft.com/office/officeart/2005/8/layout/orgChart1"/>
    <dgm:cxn modelId="{85B97FCC-A4E2-4C94-9991-1FF9DC3D97F2}" type="presParOf" srcId="{EAC89B4B-850E-4D0C-B8D8-4F6E3EA6D872}" destId="{22B87275-0003-4C81-A2D0-74CBA7B8FF38}" srcOrd="0" destOrd="0" presId="urn:microsoft.com/office/officeart/2005/8/layout/orgChart1"/>
    <dgm:cxn modelId="{F468CDD0-D77A-43B9-846A-B98391C97FB6}" type="presParOf" srcId="{EAC89B4B-850E-4D0C-B8D8-4F6E3EA6D872}" destId="{B742556A-89FF-4CAC-9C8E-495F96ED0A75}" srcOrd="1" destOrd="0" presId="urn:microsoft.com/office/officeart/2005/8/layout/orgChart1"/>
    <dgm:cxn modelId="{AD0E23C8-3CD8-409A-B23D-4D803533AB67}" type="presParOf" srcId="{B742556A-89FF-4CAC-9C8E-495F96ED0A75}" destId="{BD9945D5-F9F3-4FF1-AD3B-578EEF631F8B}" srcOrd="0" destOrd="0" presId="urn:microsoft.com/office/officeart/2005/8/layout/orgChart1"/>
    <dgm:cxn modelId="{BCC721F6-D44D-4994-8115-572DD9464C5E}" type="presParOf" srcId="{BD9945D5-F9F3-4FF1-AD3B-578EEF631F8B}" destId="{E46CE24F-3921-4161-ADFD-33F185914B46}" srcOrd="0" destOrd="0" presId="urn:microsoft.com/office/officeart/2005/8/layout/orgChart1"/>
    <dgm:cxn modelId="{5FADECA1-0507-420F-972A-B696E6EE8535}" type="presParOf" srcId="{BD9945D5-F9F3-4FF1-AD3B-578EEF631F8B}" destId="{AB164AFD-944D-424C-A357-29B39E908AF4}" srcOrd="1" destOrd="0" presId="urn:microsoft.com/office/officeart/2005/8/layout/orgChart1"/>
    <dgm:cxn modelId="{3B4AE431-E3FA-4C0F-8019-717C9247DC08}" type="presParOf" srcId="{B742556A-89FF-4CAC-9C8E-495F96ED0A75}" destId="{5C97DA12-72B4-41E3-A65B-AE9642724551}" srcOrd="1" destOrd="0" presId="urn:microsoft.com/office/officeart/2005/8/layout/orgChart1"/>
    <dgm:cxn modelId="{1E61110F-C58E-4ECA-B612-68F4222BAF9C}" type="presParOf" srcId="{B742556A-89FF-4CAC-9C8E-495F96ED0A75}" destId="{34B48B25-BBDD-4D36-8FC2-D08DEF6FFB2D}" srcOrd="2" destOrd="0" presId="urn:microsoft.com/office/officeart/2005/8/layout/orgChart1"/>
    <dgm:cxn modelId="{E8DB0816-F7D7-4E78-A706-C9FB2844A243}" type="presParOf" srcId="{EAC89B4B-850E-4D0C-B8D8-4F6E3EA6D872}" destId="{B48C7BBF-ACC5-4DFB-87D7-4D694E563237}" srcOrd="2" destOrd="0" presId="urn:microsoft.com/office/officeart/2005/8/layout/orgChart1"/>
    <dgm:cxn modelId="{B72B8FAC-0985-47BF-AA67-AAC34FF5E0DD}" type="presParOf" srcId="{EAC89B4B-850E-4D0C-B8D8-4F6E3EA6D872}" destId="{8D98F250-0C9A-47A0-A112-9E9CDCC33250}" srcOrd="3" destOrd="0" presId="urn:microsoft.com/office/officeart/2005/8/layout/orgChart1"/>
    <dgm:cxn modelId="{709FC05A-E4F2-4EF1-82D5-50A3BF37A803}" type="presParOf" srcId="{8D98F250-0C9A-47A0-A112-9E9CDCC33250}" destId="{ADC54820-0B22-4FCB-8D47-9E883ED8C506}" srcOrd="0" destOrd="0" presId="urn:microsoft.com/office/officeart/2005/8/layout/orgChart1"/>
    <dgm:cxn modelId="{640F5578-099E-453B-96C0-273CE69BBEE2}" type="presParOf" srcId="{ADC54820-0B22-4FCB-8D47-9E883ED8C506}" destId="{4648B52F-D343-4F58-8461-94F19A96F36B}" srcOrd="0" destOrd="0" presId="urn:microsoft.com/office/officeart/2005/8/layout/orgChart1"/>
    <dgm:cxn modelId="{48D614C3-C2A6-4040-A418-D0A020355307}" type="presParOf" srcId="{ADC54820-0B22-4FCB-8D47-9E883ED8C506}" destId="{05C5D255-9352-4ED4-B685-176302DAE2E1}" srcOrd="1" destOrd="0" presId="urn:microsoft.com/office/officeart/2005/8/layout/orgChart1"/>
    <dgm:cxn modelId="{EAA660AA-8D6B-4C47-AC51-0145BEE82256}" type="presParOf" srcId="{8D98F250-0C9A-47A0-A112-9E9CDCC33250}" destId="{2F53D882-67BA-4F3D-AFCC-243C300F9537}" srcOrd="1" destOrd="0" presId="urn:microsoft.com/office/officeart/2005/8/layout/orgChart1"/>
    <dgm:cxn modelId="{7785A858-BB9C-4E73-852E-122E09EE9026}" type="presParOf" srcId="{8D98F250-0C9A-47A0-A112-9E9CDCC33250}" destId="{4923FAD5-29CF-4A3E-8D99-07C5D79D207B}" srcOrd="2" destOrd="0" presId="urn:microsoft.com/office/officeart/2005/8/layout/orgChart1"/>
    <dgm:cxn modelId="{0071C686-B797-4300-99F7-36FEAD3B2ED8}" type="presParOf" srcId="{A30E671C-1600-4461-AEB8-09494A3669FA}" destId="{70240744-FB0E-49FF-B11A-CE755E857AE2}" srcOrd="2" destOrd="0" presId="urn:microsoft.com/office/officeart/2005/8/layout/orgChart1"/>
    <dgm:cxn modelId="{AED7845F-30AF-4D00-8C6B-1DE9ABB1009D}" type="presParOf" srcId="{6A0E8BEE-1B50-4E8B-A0F1-103BD7F31A5D}" destId="{18FA380C-ECF6-45DD-8897-C2345DF7DF7F}" srcOrd="2" destOrd="0" presId="urn:microsoft.com/office/officeart/2005/8/layout/orgChart1"/>
    <dgm:cxn modelId="{0D53611C-6CEF-4D3D-97F0-39B622E477FD}" type="presParOf" srcId="{6A0E8BEE-1B50-4E8B-A0F1-103BD7F31A5D}" destId="{EBC6A609-1F4F-4873-8E63-7B566EC20042}" srcOrd="3" destOrd="0" presId="urn:microsoft.com/office/officeart/2005/8/layout/orgChart1"/>
    <dgm:cxn modelId="{39E77E04-B799-4A17-9C96-9ED14DFAED29}" type="presParOf" srcId="{EBC6A609-1F4F-4873-8E63-7B566EC20042}" destId="{C85D0DDF-68BD-4B3C-84FD-1078EB444A25}" srcOrd="0" destOrd="0" presId="urn:microsoft.com/office/officeart/2005/8/layout/orgChart1"/>
    <dgm:cxn modelId="{08BA9984-59C1-4266-814A-EE83A1E43E26}" type="presParOf" srcId="{C85D0DDF-68BD-4B3C-84FD-1078EB444A25}" destId="{95287AFB-35DB-40DA-ABE2-25F1301CFC90}" srcOrd="0" destOrd="0" presId="urn:microsoft.com/office/officeart/2005/8/layout/orgChart1"/>
    <dgm:cxn modelId="{E55EAA2A-1B3B-4D05-955B-BE03339EAF1E}" type="presParOf" srcId="{C85D0DDF-68BD-4B3C-84FD-1078EB444A25}" destId="{E9120A9C-2C80-41B8-9C6D-91EB57B08CA7}" srcOrd="1" destOrd="0" presId="urn:microsoft.com/office/officeart/2005/8/layout/orgChart1"/>
    <dgm:cxn modelId="{8FD948FC-2E03-4C15-A4C4-FE8B1450BD88}" type="presParOf" srcId="{EBC6A609-1F4F-4873-8E63-7B566EC20042}" destId="{EAC8FDC2-427E-48FD-91D9-B31B7CEDC803}" srcOrd="1" destOrd="0" presId="urn:microsoft.com/office/officeart/2005/8/layout/orgChart1"/>
    <dgm:cxn modelId="{07D56B53-93E0-4576-A23D-DAF42D35E23D}" type="presParOf" srcId="{EBC6A609-1F4F-4873-8E63-7B566EC20042}" destId="{8FC8272A-6B35-4142-AD49-9987F9CC8836}" srcOrd="2" destOrd="0" presId="urn:microsoft.com/office/officeart/2005/8/layout/orgChart1"/>
    <dgm:cxn modelId="{9F9682AE-606B-4FB0-A2BA-843348A7D5B2}" type="presParOf" srcId="{35405820-824F-4A68-983A-CBE680DD828C}" destId="{AB1B02D3-992D-4222-AE94-DAA0986DD538}" srcOrd="2" destOrd="0" presId="urn:microsoft.com/office/officeart/2005/8/layout/orgChart1"/>
    <dgm:cxn modelId="{04F5FBBF-E159-44D7-932E-FF098984D936}" type="presParOf" srcId="{1E02C59A-8ECD-4296-A597-1EADC19DF448}" destId="{EB08CABF-AAF2-46E7-BB40-80C5BEE72BA6}" srcOrd="10" destOrd="0" presId="urn:microsoft.com/office/officeart/2005/8/layout/orgChart1"/>
    <dgm:cxn modelId="{08899067-A588-4761-9098-2404B0F19801}" type="presParOf" srcId="{1E02C59A-8ECD-4296-A597-1EADC19DF448}" destId="{A3847E31-5E90-4EF4-AAC3-B0CF67DCED1D}" srcOrd="11" destOrd="0" presId="urn:microsoft.com/office/officeart/2005/8/layout/orgChart1"/>
    <dgm:cxn modelId="{980D2A2B-1021-4E5B-B9FF-974DDA4A7C7D}" type="presParOf" srcId="{A3847E31-5E90-4EF4-AAC3-B0CF67DCED1D}" destId="{4BB57563-F332-414C-91D2-D3660FB66655}" srcOrd="0" destOrd="0" presId="urn:microsoft.com/office/officeart/2005/8/layout/orgChart1"/>
    <dgm:cxn modelId="{DE7C3D5D-5438-4409-A3E8-C9569E52B2DF}" type="presParOf" srcId="{4BB57563-F332-414C-91D2-D3660FB66655}" destId="{6CCA1D10-5DDC-41BB-B914-4199E3FD286A}" srcOrd="0" destOrd="0" presId="urn:microsoft.com/office/officeart/2005/8/layout/orgChart1"/>
    <dgm:cxn modelId="{AFD41318-54B0-470A-B112-63C76A6C5F05}" type="presParOf" srcId="{4BB57563-F332-414C-91D2-D3660FB66655}" destId="{1086651C-0368-4F96-8908-89ED10DD0AB9}" srcOrd="1" destOrd="0" presId="urn:microsoft.com/office/officeart/2005/8/layout/orgChart1"/>
    <dgm:cxn modelId="{AF25488D-602C-49A0-8BE8-8C083BDD2251}" type="presParOf" srcId="{A3847E31-5E90-4EF4-AAC3-B0CF67DCED1D}" destId="{DE4A06D4-A02D-4998-9654-F078EE55E0C8}" srcOrd="1" destOrd="0" presId="urn:microsoft.com/office/officeart/2005/8/layout/orgChart1"/>
    <dgm:cxn modelId="{C0B3D698-353D-4CE9-8B40-C257CFCA0D73}" type="presParOf" srcId="{DE4A06D4-A02D-4998-9654-F078EE55E0C8}" destId="{309686BF-6B01-4389-A108-5B032B329716}" srcOrd="0" destOrd="0" presId="urn:microsoft.com/office/officeart/2005/8/layout/orgChart1"/>
    <dgm:cxn modelId="{05042197-EBCA-4D33-ABE0-CB095F9957C8}" type="presParOf" srcId="{DE4A06D4-A02D-4998-9654-F078EE55E0C8}" destId="{11ED869E-627A-4815-98A6-465BA9555234}" srcOrd="1" destOrd="0" presId="urn:microsoft.com/office/officeart/2005/8/layout/orgChart1"/>
    <dgm:cxn modelId="{385A5AA9-56C7-4170-AF76-E1015CE29182}" type="presParOf" srcId="{11ED869E-627A-4815-98A6-465BA9555234}" destId="{7B145D7E-3741-4792-9905-F6CE24351BBB}" srcOrd="0" destOrd="0" presId="urn:microsoft.com/office/officeart/2005/8/layout/orgChart1"/>
    <dgm:cxn modelId="{E3834ABE-6E2E-4708-9ADD-BBB6B17807FE}" type="presParOf" srcId="{7B145D7E-3741-4792-9905-F6CE24351BBB}" destId="{968D61DA-2616-4DFF-882A-8466879C19B8}" srcOrd="0" destOrd="0" presId="urn:microsoft.com/office/officeart/2005/8/layout/orgChart1"/>
    <dgm:cxn modelId="{D35F26FB-511E-4623-A954-BC8A38E22577}" type="presParOf" srcId="{7B145D7E-3741-4792-9905-F6CE24351BBB}" destId="{F654151A-52B0-4BDC-828E-BE97993F1083}" srcOrd="1" destOrd="0" presId="urn:microsoft.com/office/officeart/2005/8/layout/orgChart1"/>
    <dgm:cxn modelId="{4B516170-3EDB-485C-8B16-8A4847AF2C69}" type="presParOf" srcId="{11ED869E-627A-4815-98A6-465BA9555234}" destId="{FE60EAC9-0A53-4500-9784-AFD9BA8FC5A8}" srcOrd="1" destOrd="0" presId="urn:microsoft.com/office/officeart/2005/8/layout/orgChart1"/>
    <dgm:cxn modelId="{776B36D1-6670-47EE-BCCB-764C78268E18}" type="presParOf" srcId="{11ED869E-627A-4815-98A6-465BA9555234}" destId="{066C0EE0-593A-4AF2-960F-9385C26607D4}" srcOrd="2" destOrd="0" presId="urn:microsoft.com/office/officeart/2005/8/layout/orgChart1"/>
    <dgm:cxn modelId="{0F117CEB-F016-443C-84C5-07B2C517184F}" type="presParOf" srcId="{DE4A06D4-A02D-4998-9654-F078EE55E0C8}" destId="{0BD1D3F8-2EA4-4B02-96B3-2D14C29B09C5}" srcOrd="2" destOrd="0" presId="urn:microsoft.com/office/officeart/2005/8/layout/orgChart1"/>
    <dgm:cxn modelId="{F5106B0D-AE29-4CA9-9C47-5299C3BBD8A3}" type="presParOf" srcId="{DE4A06D4-A02D-4998-9654-F078EE55E0C8}" destId="{3483EEBC-8611-4AB6-BA55-BC21B0C5AE3A}" srcOrd="3" destOrd="0" presId="urn:microsoft.com/office/officeart/2005/8/layout/orgChart1"/>
    <dgm:cxn modelId="{75619963-4380-429C-A21A-CBA21C9FF3AD}" type="presParOf" srcId="{3483EEBC-8611-4AB6-BA55-BC21B0C5AE3A}" destId="{D766D868-31CC-4F52-8237-4E703C7D5122}" srcOrd="0" destOrd="0" presId="urn:microsoft.com/office/officeart/2005/8/layout/orgChart1"/>
    <dgm:cxn modelId="{95BB533F-3385-4A33-8AAB-7CC4FB2483C9}" type="presParOf" srcId="{D766D868-31CC-4F52-8237-4E703C7D5122}" destId="{225F2CC8-06C7-43CB-8161-237911D510B8}" srcOrd="0" destOrd="0" presId="urn:microsoft.com/office/officeart/2005/8/layout/orgChart1"/>
    <dgm:cxn modelId="{4939272F-BCD0-4BB1-A5FD-B37FBECF3023}" type="presParOf" srcId="{D766D868-31CC-4F52-8237-4E703C7D5122}" destId="{A97A2E04-6E76-48C9-98F6-96610E836747}" srcOrd="1" destOrd="0" presId="urn:microsoft.com/office/officeart/2005/8/layout/orgChart1"/>
    <dgm:cxn modelId="{CC6763F4-EDD1-46C7-BF77-5667E48286D6}" type="presParOf" srcId="{3483EEBC-8611-4AB6-BA55-BC21B0C5AE3A}" destId="{FE8E6AD7-5107-44DE-AFBA-DA22AE9B65C7}" srcOrd="1" destOrd="0" presId="urn:microsoft.com/office/officeart/2005/8/layout/orgChart1"/>
    <dgm:cxn modelId="{9B98252B-27A3-4957-B517-9C84CEF87029}" type="presParOf" srcId="{3483EEBC-8611-4AB6-BA55-BC21B0C5AE3A}" destId="{035583F1-8C44-44AE-9D19-D0249EAB910C}" srcOrd="2" destOrd="0" presId="urn:microsoft.com/office/officeart/2005/8/layout/orgChart1"/>
    <dgm:cxn modelId="{26DDE192-27CD-40A5-87FD-22D140FCF669}" type="presParOf" srcId="{A3847E31-5E90-4EF4-AAC3-B0CF67DCED1D}" destId="{3406B0AE-0CAA-46E8-873B-EA69F1DC6EDC}" srcOrd="2" destOrd="0" presId="urn:microsoft.com/office/officeart/2005/8/layout/orgChart1"/>
    <dgm:cxn modelId="{2A3741E2-7D3D-4140-9E4D-68A585BE8F4E}" type="presParOf" srcId="{89CDDA8F-2C06-4A16-8A8E-D154228649CB}" destId="{7F1F7B11-F6DA-4FCE-9C53-04F8F73ECC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D70F9B-F705-4307-9731-585E9C829D7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318F593-0E71-4421-A605-8194A5F9BB4E}">
      <dgm:prSet phldrT="[Texto]"/>
      <dgm:spPr/>
      <dgm:t>
        <a:bodyPr/>
        <a:lstStyle/>
        <a:p>
          <a:r>
            <a:rPr lang="es-PE" dirty="0"/>
            <a:t>Proyecto Nueva Tienda Comercial</a:t>
          </a:r>
        </a:p>
      </dgm:t>
    </dgm:pt>
    <dgm:pt modelId="{B5E156B1-4A5D-4ABB-AAEE-141FA0D451FA}" type="parTrans" cxnId="{D07C91D7-D56F-4684-93CD-76CD4D87BD76}">
      <dgm:prSet/>
      <dgm:spPr/>
      <dgm:t>
        <a:bodyPr/>
        <a:lstStyle/>
        <a:p>
          <a:endParaRPr lang="es-PE"/>
        </a:p>
      </dgm:t>
    </dgm:pt>
    <dgm:pt modelId="{86E0A538-1A34-4BA0-830A-54C6D39298B8}" type="sibTrans" cxnId="{D07C91D7-D56F-4684-93CD-76CD4D87BD76}">
      <dgm:prSet/>
      <dgm:spPr/>
      <dgm:t>
        <a:bodyPr/>
        <a:lstStyle/>
        <a:p>
          <a:endParaRPr lang="es-PE"/>
        </a:p>
      </dgm:t>
    </dgm:pt>
    <dgm:pt modelId="{763DA0F9-8BCE-49F2-AEBA-234A9FCE11C4}">
      <dgm:prSet phldrT="[Texto]"/>
      <dgm:spPr/>
      <dgm:t>
        <a:bodyPr/>
        <a:lstStyle/>
        <a:p>
          <a:r>
            <a:rPr lang="es-PE" dirty="0"/>
            <a:t>1. Gestión del Proyecto</a:t>
          </a:r>
        </a:p>
      </dgm:t>
    </dgm:pt>
    <dgm:pt modelId="{D62AC649-0697-48EB-B7A2-083F98B731B4}" type="parTrans" cxnId="{497BC7CF-4E1A-4F60-86A7-3BF514B8E5B7}">
      <dgm:prSet/>
      <dgm:spPr/>
      <dgm:t>
        <a:bodyPr/>
        <a:lstStyle/>
        <a:p>
          <a:endParaRPr lang="es-PE"/>
        </a:p>
      </dgm:t>
    </dgm:pt>
    <dgm:pt modelId="{0A4E6948-537B-424A-AE19-E8B88D4F3546}" type="sibTrans" cxnId="{497BC7CF-4E1A-4F60-86A7-3BF514B8E5B7}">
      <dgm:prSet/>
      <dgm:spPr/>
      <dgm:t>
        <a:bodyPr/>
        <a:lstStyle/>
        <a:p>
          <a:endParaRPr lang="es-PE"/>
        </a:p>
      </dgm:t>
    </dgm:pt>
    <dgm:pt modelId="{64DED406-EBC8-4132-9D6A-2C45640D7837}">
      <dgm:prSet phldrT="[Texto]"/>
      <dgm:spPr/>
      <dgm:t>
        <a:bodyPr/>
        <a:lstStyle/>
        <a:p>
          <a:r>
            <a:rPr lang="es-PE" dirty="0"/>
            <a:t>2. Evaluación y Adquisición</a:t>
          </a:r>
        </a:p>
      </dgm:t>
    </dgm:pt>
    <dgm:pt modelId="{B55ADF54-CEAD-4CF5-BE31-01AD8C7F77CA}" type="parTrans" cxnId="{F8FE0C0C-BDB1-4EDB-9D5C-DDB9D82C22AF}">
      <dgm:prSet/>
      <dgm:spPr/>
      <dgm:t>
        <a:bodyPr/>
        <a:lstStyle/>
        <a:p>
          <a:endParaRPr lang="es-PE"/>
        </a:p>
      </dgm:t>
    </dgm:pt>
    <dgm:pt modelId="{124C61D6-4C1B-4E09-83F5-3EF323E69B44}" type="sibTrans" cxnId="{F8FE0C0C-BDB1-4EDB-9D5C-DDB9D82C22AF}">
      <dgm:prSet/>
      <dgm:spPr/>
      <dgm:t>
        <a:bodyPr/>
        <a:lstStyle/>
        <a:p>
          <a:endParaRPr lang="es-PE"/>
        </a:p>
      </dgm:t>
    </dgm:pt>
    <dgm:pt modelId="{6C050ADD-1248-4726-B913-03D6AA2B16D0}">
      <dgm:prSet phldrT="[Texto]"/>
      <dgm:spPr/>
      <dgm:t>
        <a:bodyPr/>
        <a:lstStyle/>
        <a:p>
          <a:r>
            <a:rPr lang="es-PE" dirty="0"/>
            <a:t>3. Diseño</a:t>
          </a:r>
        </a:p>
      </dgm:t>
    </dgm:pt>
    <dgm:pt modelId="{C87E7DA1-A09B-40FD-B6C9-C206D87212F4}" type="parTrans" cxnId="{AE6ABFC6-4BE5-4272-B462-A05E006762DC}">
      <dgm:prSet/>
      <dgm:spPr/>
      <dgm:t>
        <a:bodyPr/>
        <a:lstStyle/>
        <a:p>
          <a:endParaRPr lang="es-PE"/>
        </a:p>
      </dgm:t>
    </dgm:pt>
    <dgm:pt modelId="{405EB8B9-6CE7-4036-B3B1-4F99EB04E603}" type="sibTrans" cxnId="{AE6ABFC6-4BE5-4272-B462-A05E006762DC}">
      <dgm:prSet/>
      <dgm:spPr/>
      <dgm:t>
        <a:bodyPr/>
        <a:lstStyle/>
        <a:p>
          <a:endParaRPr lang="es-PE"/>
        </a:p>
      </dgm:t>
    </dgm:pt>
    <dgm:pt modelId="{443CA41B-4498-460B-AFC4-1B36FB9A2E4C}">
      <dgm:prSet phldrT="[Texto]"/>
      <dgm:spPr/>
      <dgm:t>
        <a:bodyPr/>
        <a:lstStyle/>
        <a:p>
          <a:r>
            <a:rPr lang="es-PE" dirty="0"/>
            <a:t>4. Construcción</a:t>
          </a:r>
        </a:p>
      </dgm:t>
    </dgm:pt>
    <dgm:pt modelId="{CDC3CB55-7A70-4DB0-AF86-8B57DD970F8F}" type="parTrans" cxnId="{F9346C51-5DE4-4CCA-9797-D67769B7BCB3}">
      <dgm:prSet/>
      <dgm:spPr/>
      <dgm:t>
        <a:bodyPr/>
        <a:lstStyle/>
        <a:p>
          <a:endParaRPr lang="es-PE"/>
        </a:p>
      </dgm:t>
    </dgm:pt>
    <dgm:pt modelId="{7E57C258-6598-4F02-B14B-C62164A6B1DD}" type="sibTrans" cxnId="{F9346C51-5DE4-4CCA-9797-D67769B7BCB3}">
      <dgm:prSet/>
      <dgm:spPr/>
      <dgm:t>
        <a:bodyPr/>
        <a:lstStyle/>
        <a:p>
          <a:endParaRPr lang="es-PE"/>
        </a:p>
      </dgm:t>
    </dgm:pt>
    <dgm:pt modelId="{E6D7E40B-3CE3-498A-848E-95591756D64D}">
      <dgm:prSet phldrT="[Texto]"/>
      <dgm:spPr/>
      <dgm:t>
        <a:bodyPr/>
        <a:lstStyle/>
        <a:p>
          <a:r>
            <a:rPr lang="es-PE" dirty="0"/>
            <a:t>5. Decoración y Acabados</a:t>
          </a:r>
        </a:p>
      </dgm:t>
    </dgm:pt>
    <dgm:pt modelId="{604411B1-9D7D-49F8-A700-D4624F9B0870}" type="parTrans" cxnId="{5168F80A-4841-4C2E-8AC0-3A81648E82A8}">
      <dgm:prSet/>
      <dgm:spPr/>
      <dgm:t>
        <a:bodyPr/>
        <a:lstStyle/>
        <a:p>
          <a:endParaRPr lang="es-PE"/>
        </a:p>
      </dgm:t>
    </dgm:pt>
    <dgm:pt modelId="{03B3CE41-DA03-4A23-A5DF-63471E586DF4}" type="sibTrans" cxnId="{5168F80A-4841-4C2E-8AC0-3A81648E82A8}">
      <dgm:prSet/>
      <dgm:spPr/>
      <dgm:t>
        <a:bodyPr/>
        <a:lstStyle/>
        <a:p>
          <a:endParaRPr lang="es-PE"/>
        </a:p>
      </dgm:t>
    </dgm:pt>
    <dgm:pt modelId="{AE8857D9-EF4C-4546-B6C2-3E22DC8AF7ED}">
      <dgm:prSet phldrT="[Texto]"/>
      <dgm:spPr/>
      <dgm:t>
        <a:bodyPr/>
        <a:lstStyle/>
        <a:p>
          <a:r>
            <a:rPr lang="es-PE" dirty="0"/>
            <a:t>6. Lanzamiento</a:t>
          </a:r>
        </a:p>
      </dgm:t>
    </dgm:pt>
    <dgm:pt modelId="{27E24AF3-39FF-4CFE-B6DE-98948E0BC844}" type="parTrans" cxnId="{74F698EF-3944-4A29-99E4-CC0C532018B5}">
      <dgm:prSet/>
      <dgm:spPr/>
      <dgm:t>
        <a:bodyPr/>
        <a:lstStyle/>
        <a:p>
          <a:endParaRPr lang="es-PE"/>
        </a:p>
      </dgm:t>
    </dgm:pt>
    <dgm:pt modelId="{A73BFF56-8A96-4E5C-87C3-32AF9ECEA72A}" type="sibTrans" cxnId="{74F698EF-3944-4A29-99E4-CC0C532018B5}">
      <dgm:prSet/>
      <dgm:spPr/>
      <dgm:t>
        <a:bodyPr/>
        <a:lstStyle/>
        <a:p>
          <a:endParaRPr lang="es-PE"/>
        </a:p>
      </dgm:t>
    </dgm:pt>
    <dgm:pt modelId="{6BF75528-A8EC-4955-868A-1315C5C0665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1.1. Acta de Constitución</a:t>
          </a:r>
        </a:p>
      </dgm:t>
    </dgm:pt>
    <dgm:pt modelId="{0B122588-4DEA-4285-A90D-D4340A093E78}" type="parTrans" cxnId="{F98EC121-CCF8-4BF7-9792-9881100D780A}">
      <dgm:prSet/>
      <dgm:spPr/>
      <dgm:t>
        <a:bodyPr/>
        <a:lstStyle/>
        <a:p>
          <a:endParaRPr lang="es-PE"/>
        </a:p>
      </dgm:t>
    </dgm:pt>
    <dgm:pt modelId="{AE4C1F1E-6017-4CDB-9188-96F00C06885C}" type="sibTrans" cxnId="{F98EC121-CCF8-4BF7-9792-9881100D780A}">
      <dgm:prSet/>
      <dgm:spPr/>
      <dgm:t>
        <a:bodyPr/>
        <a:lstStyle/>
        <a:p>
          <a:endParaRPr lang="es-PE"/>
        </a:p>
      </dgm:t>
    </dgm:pt>
    <dgm:pt modelId="{BDC69D06-16E5-45B2-A569-77D14339A18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1.2. Presupuesto</a:t>
          </a:r>
        </a:p>
      </dgm:t>
    </dgm:pt>
    <dgm:pt modelId="{2D61E845-0D0D-4781-A6E6-A44E18493E63}" type="parTrans" cxnId="{1142A018-F966-4FF8-AF67-6FDD3A6586E1}">
      <dgm:prSet/>
      <dgm:spPr/>
      <dgm:t>
        <a:bodyPr/>
        <a:lstStyle/>
        <a:p>
          <a:endParaRPr lang="es-PE"/>
        </a:p>
      </dgm:t>
    </dgm:pt>
    <dgm:pt modelId="{4401A3C6-1437-4CE4-82A3-0DA300D0C004}" type="sibTrans" cxnId="{1142A018-F966-4FF8-AF67-6FDD3A6586E1}">
      <dgm:prSet/>
      <dgm:spPr/>
      <dgm:t>
        <a:bodyPr/>
        <a:lstStyle/>
        <a:p>
          <a:endParaRPr lang="es-PE"/>
        </a:p>
      </dgm:t>
    </dgm:pt>
    <dgm:pt modelId="{29A39FE6-B001-40AA-939F-3430C0090621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1.3. Registro de Riesgos</a:t>
          </a:r>
        </a:p>
      </dgm:t>
    </dgm:pt>
    <dgm:pt modelId="{C5098D25-EBB8-4318-B665-DFD0D5FAE07D}" type="parTrans" cxnId="{3083E82D-D7F8-453F-9A40-F503102EE335}">
      <dgm:prSet/>
      <dgm:spPr/>
      <dgm:t>
        <a:bodyPr/>
        <a:lstStyle/>
        <a:p>
          <a:endParaRPr lang="es-PE"/>
        </a:p>
      </dgm:t>
    </dgm:pt>
    <dgm:pt modelId="{41EC0086-BADD-4579-8F40-412603224BA9}" type="sibTrans" cxnId="{3083E82D-D7F8-453F-9A40-F503102EE335}">
      <dgm:prSet/>
      <dgm:spPr/>
      <dgm:t>
        <a:bodyPr/>
        <a:lstStyle/>
        <a:p>
          <a:endParaRPr lang="es-PE"/>
        </a:p>
      </dgm:t>
    </dgm:pt>
    <dgm:pt modelId="{0F25B194-C310-400E-8E48-D312FF16188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2.1. Terreno</a:t>
          </a:r>
        </a:p>
      </dgm:t>
    </dgm:pt>
    <dgm:pt modelId="{EB028F39-31A4-4D35-BC0A-62CC431B208B}" type="parTrans" cxnId="{6CB0332C-39E9-481C-9BC1-32D9344ED64C}">
      <dgm:prSet/>
      <dgm:spPr/>
      <dgm:t>
        <a:bodyPr/>
        <a:lstStyle/>
        <a:p>
          <a:endParaRPr lang="es-PE"/>
        </a:p>
      </dgm:t>
    </dgm:pt>
    <dgm:pt modelId="{02484E88-6668-4723-B7DB-36B7AFDB3AD6}" type="sibTrans" cxnId="{6CB0332C-39E9-481C-9BC1-32D9344ED64C}">
      <dgm:prSet/>
      <dgm:spPr/>
      <dgm:t>
        <a:bodyPr/>
        <a:lstStyle/>
        <a:p>
          <a:endParaRPr lang="es-PE"/>
        </a:p>
      </dgm:t>
    </dgm:pt>
    <dgm:pt modelId="{5E5869A1-1349-4A76-8B97-3C8099DDEC6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2.2. Documentos Legales</a:t>
          </a:r>
        </a:p>
      </dgm:t>
    </dgm:pt>
    <dgm:pt modelId="{753078F1-9CDF-47A7-9316-248B0AD8066E}" type="parTrans" cxnId="{ECC7D62A-2522-4224-A98C-FC6218B53DCE}">
      <dgm:prSet/>
      <dgm:spPr/>
      <dgm:t>
        <a:bodyPr/>
        <a:lstStyle/>
        <a:p>
          <a:endParaRPr lang="es-PE"/>
        </a:p>
      </dgm:t>
    </dgm:pt>
    <dgm:pt modelId="{242AC6AD-C53C-477C-AF76-2256582E0180}" type="sibTrans" cxnId="{ECC7D62A-2522-4224-A98C-FC6218B53DCE}">
      <dgm:prSet/>
      <dgm:spPr/>
      <dgm:t>
        <a:bodyPr/>
        <a:lstStyle/>
        <a:p>
          <a:endParaRPr lang="es-PE"/>
        </a:p>
      </dgm:t>
    </dgm:pt>
    <dgm:pt modelId="{8AEA4B8F-8031-432D-9D92-35A771F50788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3.1.Maqueta</a:t>
          </a:r>
        </a:p>
      </dgm:t>
    </dgm:pt>
    <dgm:pt modelId="{BD45C264-6C0D-4252-8C99-C49439B4864D}" type="parTrans" cxnId="{F497B27E-3BDD-414A-AB87-03A93FC3B657}">
      <dgm:prSet/>
      <dgm:spPr/>
      <dgm:t>
        <a:bodyPr/>
        <a:lstStyle/>
        <a:p>
          <a:endParaRPr lang="es-PE"/>
        </a:p>
      </dgm:t>
    </dgm:pt>
    <dgm:pt modelId="{DB0047EF-71BE-4847-830B-E376BDF6ADFE}" type="sibTrans" cxnId="{F497B27E-3BDD-414A-AB87-03A93FC3B657}">
      <dgm:prSet/>
      <dgm:spPr/>
      <dgm:t>
        <a:bodyPr/>
        <a:lstStyle/>
        <a:p>
          <a:endParaRPr lang="es-PE"/>
        </a:p>
      </dgm:t>
    </dgm:pt>
    <dgm:pt modelId="{F798A234-C124-4174-B8BB-04EE136A503E}">
      <dgm:prSet phldrT="[Texto]"/>
      <dgm:spPr/>
      <dgm:t>
        <a:bodyPr/>
        <a:lstStyle/>
        <a:p>
          <a:r>
            <a:rPr lang="es-PE" dirty="0"/>
            <a:t>3.2. Planos</a:t>
          </a:r>
        </a:p>
      </dgm:t>
    </dgm:pt>
    <dgm:pt modelId="{A9ECD53F-DD83-47F6-A4C3-DEA257EBAEAA}" type="parTrans" cxnId="{C077B808-5708-4422-AABB-07AED8F4EBFA}">
      <dgm:prSet/>
      <dgm:spPr/>
      <dgm:t>
        <a:bodyPr/>
        <a:lstStyle/>
        <a:p>
          <a:endParaRPr lang="es-PE"/>
        </a:p>
      </dgm:t>
    </dgm:pt>
    <dgm:pt modelId="{51ED234D-A86C-4DC4-AB99-3E2606E8EF33}" type="sibTrans" cxnId="{C077B808-5708-4422-AABB-07AED8F4EBFA}">
      <dgm:prSet/>
      <dgm:spPr/>
      <dgm:t>
        <a:bodyPr/>
        <a:lstStyle/>
        <a:p>
          <a:endParaRPr lang="es-PE"/>
        </a:p>
      </dgm:t>
    </dgm:pt>
    <dgm:pt modelId="{73B94EBE-4C14-42FD-8415-5BADF794DC7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4.1.Tienda</a:t>
          </a:r>
        </a:p>
      </dgm:t>
    </dgm:pt>
    <dgm:pt modelId="{1C37734D-7F03-4618-ABDF-7E8B02701692}" type="parTrans" cxnId="{8B7D8BB3-C44F-4D3E-BDB6-AF948CC397E4}">
      <dgm:prSet/>
      <dgm:spPr/>
      <dgm:t>
        <a:bodyPr/>
        <a:lstStyle/>
        <a:p>
          <a:endParaRPr lang="es-PE"/>
        </a:p>
      </dgm:t>
    </dgm:pt>
    <dgm:pt modelId="{75CA11E8-3956-456C-AD85-3264CD4525C3}" type="sibTrans" cxnId="{8B7D8BB3-C44F-4D3E-BDB6-AF948CC397E4}">
      <dgm:prSet/>
      <dgm:spPr/>
      <dgm:t>
        <a:bodyPr/>
        <a:lstStyle/>
        <a:p>
          <a:endParaRPr lang="es-PE"/>
        </a:p>
      </dgm:t>
    </dgm:pt>
    <dgm:pt modelId="{26A8AE5D-EF08-460E-A4B9-C7C26A35B0F0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4.2. Parking</a:t>
          </a:r>
        </a:p>
      </dgm:t>
    </dgm:pt>
    <dgm:pt modelId="{881ED1A4-C898-4483-98E1-64DE1557E8D0}" type="parTrans" cxnId="{71763D4E-9392-4827-A76F-0F52D6E2F23E}">
      <dgm:prSet/>
      <dgm:spPr/>
      <dgm:t>
        <a:bodyPr/>
        <a:lstStyle/>
        <a:p>
          <a:endParaRPr lang="es-PE"/>
        </a:p>
      </dgm:t>
    </dgm:pt>
    <dgm:pt modelId="{077595D3-5408-4603-9E3E-46437C6C9657}" type="sibTrans" cxnId="{71763D4E-9392-4827-A76F-0F52D6E2F23E}">
      <dgm:prSet/>
      <dgm:spPr/>
      <dgm:t>
        <a:bodyPr/>
        <a:lstStyle/>
        <a:p>
          <a:endParaRPr lang="es-PE"/>
        </a:p>
      </dgm:t>
    </dgm:pt>
    <dgm:pt modelId="{1B4AF76B-E556-461E-A156-A18BD10396E6}">
      <dgm:prSet phldrT="[Texto]"/>
      <dgm:spPr/>
      <dgm:t>
        <a:bodyPr/>
        <a:lstStyle/>
        <a:p>
          <a:r>
            <a:rPr lang="es-PE" dirty="0"/>
            <a:t>5.1. Acabados</a:t>
          </a:r>
        </a:p>
      </dgm:t>
    </dgm:pt>
    <dgm:pt modelId="{EB16B30D-5074-456F-981F-06ABC83940D0}" type="parTrans" cxnId="{528EE2BE-C68B-483A-A859-32F5F0C60C02}">
      <dgm:prSet/>
      <dgm:spPr/>
      <dgm:t>
        <a:bodyPr/>
        <a:lstStyle/>
        <a:p>
          <a:endParaRPr lang="es-PE"/>
        </a:p>
      </dgm:t>
    </dgm:pt>
    <dgm:pt modelId="{4DEFAE8A-50C6-4A9F-9DA2-A8770AF92252}" type="sibTrans" cxnId="{528EE2BE-C68B-483A-A859-32F5F0C60C02}">
      <dgm:prSet/>
      <dgm:spPr/>
      <dgm:t>
        <a:bodyPr/>
        <a:lstStyle/>
        <a:p>
          <a:endParaRPr lang="es-PE"/>
        </a:p>
      </dgm:t>
    </dgm:pt>
    <dgm:pt modelId="{2259DAF8-7A42-4F93-98AC-5CF0D08FA12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5.2. Decoración</a:t>
          </a:r>
        </a:p>
      </dgm:t>
    </dgm:pt>
    <dgm:pt modelId="{C9510D49-DAC5-4988-95B2-32BE8547221B}" type="parTrans" cxnId="{12A9ABC8-A984-4EF7-9614-4691F7238890}">
      <dgm:prSet/>
      <dgm:spPr/>
      <dgm:t>
        <a:bodyPr/>
        <a:lstStyle/>
        <a:p>
          <a:endParaRPr lang="es-PE"/>
        </a:p>
      </dgm:t>
    </dgm:pt>
    <dgm:pt modelId="{7702C984-997B-4F84-A019-8C5E76E442F3}" type="sibTrans" cxnId="{12A9ABC8-A984-4EF7-9614-4691F7238890}">
      <dgm:prSet/>
      <dgm:spPr/>
      <dgm:t>
        <a:bodyPr/>
        <a:lstStyle/>
        <a:p>
          <a:endParaRPr lang="es-PE"/>
        </a:p>
      </dgm:t>
    </dgm:pt>
    <dgm:pt modelId="{93902FDF-B683-4981-922D-EEF89A62E9F4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3.2.1. Planos Arquitectura</a:t>
          </a:r>
        </a:p>
      </dgm:t>
    </dgm:pt>
    <dgm:pt modelId="{79B93889-4BB5-41B8-A9FB-0F7A937CE93B}" type="parTrans" cxnId="{46735E57-8016-4798-98CA-E414A3C54FD4}">
      <dgm:prSet/>
      <dgm:spPr/>
      <dgm:t>
        <a:bodyPr/>
        <a:lstStyle/>
        <a:p>
          <a:endParaRPr lang="es-PE"/>
        </a:p>
      </dgm:t>
    </dgm:pt>
    <dgm:pt modelId="{44D4346F-8852-43AA-8BFB-B08932588347}" type="sibTrans" cxnId="{46735E57-8016-4798-98CA-E414A3C54FD4}">
      <dgm:prSet/>
      <dgm:spPr/>
      <dgm:t>
        <a:bodyPr/>
        <a:lstStyle/>
        <a:p>
          <a:endParaRPr lang="es-PE"/>
        </a:p>
      </dgm:t>
    </dgm:pt>
    <dgm:pt modelId="{254FA3C2-0C05-4EE6-BC48-5D0E8A4A0D0D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3.2.2. Planos Electricidad</a:t>
          </a:r>
        </a:p>
      </dgm:t>
    </dgm:pt>
    <dgm:pt modelId="{5C10CF7F-50C6-4593-9D54-5DC61B04E268}" type="parTrans" cxnId="{4942659C-DA84-41C7-AD57-2CA2A8F07923}">
      <dgm:prSet/>
      <dgm:spPr/>
      <dgm:t>
        <a:bodyPr/>
        <a:lstStyle/>
        <a:p>
          <a:endParaRPr lang="es-PE"/>
        </a:p>
      </dgm:t>
    </dgm:pt>
    <dgm:pt modelId="{4DDC68E9-BB21-474B-8924-98E96C189E74}" type="sibTrans" cxnId="{4942659C-DA84-41C7-AD57-2CA2A8F07923}">
      <dgm:prSet/>
      <dgm:spPr/>
      <dgm:t>
        <a:bodyPr/>
        <a:lstStyle/>
        <a:p>
          <a:endParaRPr lang="es-PE"/>
        </a:p>
      </dgm:t>
    </dgm:pt>
    <dgm:pt modelId="{7DD0BF3E-1792-4618-B578-A70566C1C0C2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6.1. Publicidad RRSS</a:t>
          </a:r>
        </a:p>
      </dgm:t>
    </dgm:pt>
    <dgm:pt modelId="{8ACBA576-49E3-4FA4-AB71-D28B26F5628A}" type="parTrans" cxnId="{D8F06B69-398F-42AC-A2BF-22ED70EE389A}">
      <dgm:prSet/>
      <dgm:spPr/>
      <dgm:t>
        <a:bodyPr/>
        <a:lstStyle/>
        <a:p>
          <a:endParaRPr lang="es-PE"/>
        </a:p>
      </dgm:t>
    </dgm:pt>
    <dgm:pt modelId="{DA480F54-5EAE-468B-A6D9-A8FCB2F3239B}" type="sibTrans" cxnId="{D8F06B69-398F-42AC-A2BF-22ED70EE389A}">
      <dgm:prSet/>
      <dgm:spPr/>
      <dgm:t>
        <a:bodyPr/>
        <a:lstStyle/>
        <a:p>
          <a:endParaRPr lang="es-PE"/>
        </a:p>
      </dgm:t>
    </dgm:pt>
    <dgm:pt modelId="{8B9AE11A-9F8E-4E22-8C5A-173FA092788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6.2. Evento</a:t>
          </a:r>
        </a:p>
      </dgm:t>
    </dgm:pt>
    <dgm:pt modelId="{109AEED9-FF3A-4059-B10F-EF719A714B7F}" type="parTrans" cxnId="{44374C3A-2F06-4F2F-A2FF-022C69ACEC8C}">
      <dgm:prSet/>
      <dgm:spPr/>
      <dgm:t>
        <a:bodyPr/>
        <a:lstStyle/>
        <a:p>
          <a:endParaRPr lang="es-PE"/>
        </a:p>
      </dgm:t>
    </dgm:pt>
    <dgm:pt modelId="{1C8A8891-FFF4-455E-9AAF-E9F206F8B5B6}" type="sibTrans" cxnId="{44374C3A-2F06-4F2F-A2FF-022C69ACEC8C}">
      <dgm:prSet/>
      <dgm:spPr/>
      <dgm:t>
        <a:bodyPr/>
        <a:lstStyle/>
        <a:p>
          <a:endParaRPr lang="es-PE"/>
        </a:p>
      </dgm:t>
    </dgm:pt>
    <dgm:pt modelId="{313B2F24-169A-4D62-A18F-547D8A1A127C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5.1.1. Acabados Interiores</a:t>
          </a:r>
        </a:p>
      </dgm:t>
    </dgm:pt>
    <dgm:pt modelId="{76CD4653-C79A-4E92-97FA-963C2684B4C1}" type="parTrans" cxnId="{87299291-5307-4392-AA4B-5CD7A904111E}">
      <dgm:prSet/>
      <dgm:spPr/>
      <dgm:t>
        <a:bodyPr/>
        <a:lstStyle/>
        <a:p>
          <a:endParaRPr lang="es-PE"/>
        </a:p>
      </dgm:t>
    </dgm:pt>
    <dgm:pt modelId="{57FEF35D-3A0B-4980-A8D7-F1686DBAEB07}" type="sibTrans" cxnId="{87299291-5307-4392-AA4B-5CD7A904111E}">
      <dgm:prSet/>
      <dgm:spPr/>
      <dgm:t>
        <a:bodyPr/>
        <a:lstStyle/>
        <a:p>
          <a:endParaRPr lang="es-PE"/>
        </a:p>
      </dgm:t>
    </dgm:pt>
    <dgm:pt modelId="{4892C167-8F58-4A6D-B1C2-070CB25071B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5.1.2. Acabados Exteriores</a:t>
          </a:r>
        </a:p>
      </dgm:t>
    </dgm:pt>
    <dgm:pt modelId="{9F338DBE-F6C0-48BD-89DF-3E66009D6D4A}" type="parTrans" cxnId="{F9ACB263-BC29-4B39-804E-6C097FBFA287}">
      <dgm:prSet/>
      <dgm:spPr/>
      <dgm:t>
        <a:bodyPr/>
        <a:lstStyle/>
        <a:p>
          <a:endParaRPr lang="es-PE"/>
        </a:p>
      </dgm:t>
    </dgm:pt>
    <dgm:pt modelId="{D9B0EB75-CD14-472C-9854-F378C5D6E960}" type="sibTrans" cxnId="{F9ACB263-BC29-4B39-804E-6C097FBFA287}">
      <dgm:prSet/>
      <dgm:spPr/>
      <dgm:t>
        <a:bodyPr/>
        <a:lstStyle/>
        <a:p>
          <a:endParaRPr lang="es-PE"/>
        </a:p>
      </dgm:t>
    </dgm:pt>
    <dgm:pt modelId="{5E6C52B9-2B01-48F9-8809-CDDA7C4BB234}" type="pres">
      <dgm:prSet presAssocID="{F5D70F9B-F705-4307-9731-585E9C829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CDDA8F-2C06-4A16-8A8E-D154228649CB}" type="pres">
      <dgm:prSet presAssocID="{7318F593-0E71-4421-A605-8194A5F9BB4E}" presName="hierRoot1" presStyleCnt="0">
        <dgm:presLayoutVars>
          <dgm:hierBranch val="init"/>
        </dgm:presLayoutVars>
      </dgm:prSet>
      <dgm:spPr/>
    </dgm:pt>
    <dgm:pt modelId="{E99F89AD-D1F9-4D6D-854F-16887DB62321}" type="pres">
      <dgm:prSet presAssocID="{7318F593-0E71-4421-A605-8194A5F9BB4E}" presName="rootComposite1" presStyleCnt="0"/>
      <dgm:spPr/>
    </dgm:pt>
    <dgm:pt modelId="{05D76B2D-3759-4427-9F34-4D8A9950F359}" type="pres">
      <dgm:prSet presAssocID="{7318F593-0E71-4421-A605-8194A5F9BB4E}" presName="rootText1" presStyleLbl="node0" presStyleIdx="0" presStyleCnt="1">
        <dgm:presLayoutVars>
          <dgm:chPref val="3"/>
        </dgm:presLayoutVars>
      </dgm:prSet>
      <dgm:spPr/>
    </dgm:pt>
    <dgm:pt modelId="{820035A8-C2B5-4544-9EC5-CEE67AFDD9F2}" type="pres">
      <dgm:prSet presAssocID="{7318F593-0E71-4421-A605-8194A5F9BB4E}" presName="rootConnector1" presStyleLbl="node1" presStyleIdx="0" presStyleCnt="0"/>
      <dgm:spPr/>
    </dgm:pt>
    <dgm:pt modelId="{1E02C59A-8ECD-4296-A597-1EADC19DF448}" type="pres">
      <dgm:prSet presAssocID="{7318F593-0E71-4421-A605-8194A5F9BB4E}" presName="hierChild2" presStyleCnt="0"/>
      <dgm:spPr/>
    </dgm:pt>
    <dgm:pt modelId="{1A41C705-E97B-4DA6-998F-1F4494C79449}" type="pres">
      <dgm:prSet presAssocID="{D62AC649-0697-48EB-B7A2-083F98B731B4}" presName="Name37" presStyleLbl="parChTrans1D2" presStyleIdx="0" presStyleCnt="6"/>
      <dgm:spPr/>
    </dgm:pt>
    <dgm:pt modelId="{C075CEF5-E939-4C68-B15C-4121B7C93A11}" type="pres">
      <dgm:prSet presAssocID="{763DA0F9-8BCE-49F2-AEBA-234A9FCE11C4}" presName="hierRoot2" presStyleCnt="0">
        <dgm:presLayoutVars>
          <dgm:hierBranch val="init"/>
        </dgm:presLayoutVars>
      </dgm:prSet>
      <dgm:spPr/>
    </dgm:pt>
    <dgm:pt modelId="{93F131B7-3300-44FF-A0EB-2A6CA344D794}" type="pres">
      <dgm:prSet presAssocID="{763DA0F9-8BCE-49F2-AEBA-234A9FCE11C4}" presName="rootComposite" presStyleCnt="0"/>
      <dgm:spPr/>
    </dgm:pt>
    <dgm:pt modelId="{75B3A420-9FE8-4CE2-BE27-7E67FA648629}" type="pres">
      <dgm:prSet presAssocID="{763DA0F9-8BCE-49F2-AEBA-234A9FCE11C4}" presName="rootText" presStyleLbl="node2" presStyleIdx="0" presStyleCnt="6">
        <dgm:presLayoutVars>
          <dgm:chPref val="3"/>
        </dgm:presLayoutVars>
      </dgm:prSet>
      <dgm:spPr/>
    </dgm:pt>
    <dgm:pt modelId="{31C1F1E0-EA78-470B-8244-B8894B77BE56}" type="pres">
      <dgm:prSet presAssocID="{763DA0F9-8BCE-49F2-AEBA-234A9FCE11C4}" presName="rootConnector" presStyleLbl="node2" presStyleIdx="0" presStyleCnt="6"/>
      <dgm:spPr/>
    </dgm:pt>
    <dgm:pt modelId="{1AD73E04-C122-4DAF-B105-5C6B080201E2}" type="pres">
      <dgm:prSet presAssocID="{763DA0F9-8BCE-49F2-AEBA-234A9FCE11C4}" presName="hierChild4" presStyleCnt="0"/>
      <dgm:spPr/>
    </dgm:pt>
    <dgm:pt modelId="{EEDE8C23-B3AA-4AA2-B846-717B0010B511}" type="pres">
      <dgm:prSet presAssocID="{0B122588-4DEA-4285-A90D-D4340A093E78}" presName="Name37" presStyleLbl="parChTrans1D3" presStyleIdx="0" presStyleCnt="13"/>
      <dgm:spPr/>
    </dgm:pt>
    <dgm:pt modelId="{30BAA966-8179-4B50-AB61-721D3C740F58}" type="pres">
      <dgm:prSet presAssocID="{6BF75528-A8EC-4955-868A-1315C5C06655}" presName="hierRoot2" presStyleCnt="0">
        <dgm:presLayoutVars>
          <dgm:hierBranch val="init"/>
        </dgm:presLayoutVars>
      </dgm:prSet>
      <dgm:spPr/>
    </dgm:pt>
    <dgm:pt modelId="{0D4CDA76-2460-47B2-A571-B6880A59F9D2}" type="pres">
      <dgm:prSet presAssocID="{6BF75528-A8EC-4955-868A-1315C5C06655}" presName="rootComposite" presStyleCnt="0"/>
      <dgm:spPr/>
    </dgm:pt>
    <dgm:pt modelId="{232AD238-A696-4B30-986D-A68488B36848}" type="pres">
      <dgm:prSet presAssocID="{6BF75528-A8EC-4955-868A-1315C5C06655}" presName="rootText" presStyleLbl="node3" presStyleIdx="0" presStyleCnt="13">
        <dgm:presLayoutVars>
          <dgm:chPref val="3"/>
        </dgm:presLayoutVars>
      </dgm:prSet>
      <dgm:spPr/>
    </dgm:pt>
    <dgm:pt modelId="{4770A6C0-CA10-4143-AFA2-F6C177D5891D}" type="pres">
      <dgm:prSet presAssocID="{6BF75528-A8EC-4955-868A-1315C5C06655}" presName="rootConnector" presStyleLbl="node3" presStyleIdx="0" presStyleCnt="13"/>
      <dgm:spPr/>
    </dgm:pt>
    <dgm:pt modelId="{61B352E1-FD7D-458E-B38F-E7CCDE726FE8}" type="pres">
      <dgm:prSet presAssocID="{6BF75528-A8EC-4955-868A-1315C5C06655}" presName="hierChild4" presStyleCnt="0"/>
      <dgm:spPr/>
    </dgm:pt>
    <dgm:pt modelId="{46CF1DA2-5829-4468-A582-7E7C88EE28FE}" type="pres">
      <dgm:prSet presAssocID="{6BF75528-A8EC-4955-868A-1315C5C06655}" presName="hierChild5" presStyleCnt="0"/>
      <dgm:spPr/>
    </dgm:pt>
    <dgm:pt modelId="{BB496B53-05C0-4499-B417-DB2C1443A29E}" type="pres">
      <dgm:prSet presAssocID="{2D61E845-0D0D-4781-A6E6-A44E18493E63}" presName="Name37" presStyleLbl="parChTrans1D3" presStyleIdx="1" presStyleCnt="13"/>
      <dgm:spPr/>
    </dgm:pt>
    <dgm:pt modelId="{FA944700-B3EF-4519-AA29-115CC186499D}" type="pres">
      <dgm:prSet presAssocID="{BDC69D06-16E5-45B2-A569-77D14339A189}" presName="hierRoot2" presStyleCnt="0">
        <dgm:presLayoutVars>
          <dgm:hierBranch val="init"/>
        </dgm:presLayoutVars>
      </dgm:prSet>
      <dgm:spPr/>
    </dgm:pt>
    <dgm:pt modelId="{5678F471-1293-4F80-8C01-398A9D034FB0}" type="pres">
      <dgm:prSet presAssocID="{BDC69D06-16E5-45B2-A569-77D14339A189}" presName="rootComposite" presStyleCnt="0"/>
      <dgm:spPr/>
    </dgm:pt>
    <dgm:pt modelId="{7A941E30-B305-4765-841E-332F960B6174}" type="pres">
      <dgm:prSet presAssocID="{BDC69D06-16E5-45B2-A569-77D14339A189}" presName="rootText" presStyleLbl="node3" presStyleIdx="1" presStyleCnt="13">
        <dgm:presLayoutVars>
          <dgm:chPref val="3"/>
        </dgm:presLayoutVars>
      </dgm:prSet>
      <dgm:spPr/>
    </dgm:pt>
    <dgm:pt modelId="{B9A2AB4A-FA7D-4B21-8093-7AD65B84222A}" type="pres">
      <dgm:prSet presAssocID="{BDC69D06-16E5-45B2-A569-77D14339A189}" presName="rootConnector" presStyleLbl="node3" presStyleIdx="1" presStyleCnt="13"/>
      <dgm:spPr/>
    </dgm:pt>
    <dgm:pt modelId="{FD5BA6A2-1D73-46D4-BA5D-2A6EE1299C2A}" type="pres">
      <dgm:prSet presAssocID="{BDC69D06-16E5-45B2-A569-77D14339A189}" presName="hierChild4" presStyleCnt="0"/>
      <dgm:spPr/>
    </dgm:pt>
    <dgm:pt modelId="{140704E8-60E1-46EA-B1EC-8035D732AD1A}" type="pres">
      <dgm:prSet presAssocID="{BDC69D06-16E5-45B2-A569-77D14339A189}" presName="hierChild5" presStyleCnt="0"/>
      <dgm:spPr/>
    </dgm:pt>
    <dgm:pt modelId="{75CEEFA8-9BD5-4A35-8C58-6FA21702567B}" type="pres">
      <dgm:prSet presAssocID="{C5098D25-EBB8-4318-B665-DFD0D5FAE07D}" presName="Name37" presStyleLbl="parChTrans1D3" presStyleIdx="2" presStyleCnt="13"/>
      <dgm:spPr/>
    </dgm:pt>
    <dgm:pt modelId="{F4793CCA-8D14-4CCB-8826-574329844A2C}" type="pres">
      <dgm:prSet presAssocID="{29A39FE6-B001-40AA-939F-3430C0090621}" presName="hierRoot2" presStyleCnt="0">
        <dgm:presLayoutVars>
          <dgm:hierBranch val="init"/>
        </dgm:presLayoutVars>
      </dgm:prSet>
      <dgm:spPr/>
    </dgm:pt>
    <dgm:pt modelId="{513294B9-1D30-494D-BE59-AF553F706BCF}" type="pres">
      <dgm:prSet presAssocID="{29A39FE6-B001-40AA-939F-3430C0090621}" presName="rootComposite" presStyleCnt="0"/>
      <dgm:spPr/>
    </dgm:pt>
    <dgm:pt modelId="{DAC91167-F134-491E-9406-9E32946895FD}" type="pres">
      <dgm:prSet presAssocID="{29A39FE6-B001-40AA-939F-3430C0090621}" presName="rootText" presStyleLbl="node3" presStyleIdx="2" presStyleCnt="13">
        <dgm:presLayoutVars>
          <dgm:chPref val="3"/>
        </dgm:presLayoutVars>
      </dgm:prSet>
      <dgm:spPr/>
    </dgm:pt>
    <dgm:pt modelId="{2B80B926-57C5-46D6-8ADF-54C92652D517}" type="pres">
      <dgm:prSet presAssocID="{29A39FE6-B001-40AA-939F-3430C0090621}" presName="rootConnector" presStyleLbl="node3" presStyleIdx="2" presStyleCnt="13"/>
      <dgm:spPr/>
    </dgm:pt>
    <dgm:pt modelId="{AE72C961-6101-4214-AF34-9BAFD953B09A}" type="pres">
      <dgm:prSet presAssocID="{29A39FE6-B001-40AA-939F-3430C0090621}" presName="hierChild4" presStyleCnt="0"/>
      <dgm:spPr/>
    </dgm:pt>
    <dgm:pt modelId="{40768F2A-2AC4-4CE5-B6C2-DF002420368E}" type="pres">
      <dgm:prSet presAssocID="{29A39FE6-B001-40AA-939F-3430C0090621}" presName="hierChild5" presStyleCnt="0"/>
      <dgm:spPr/>
    </dgm:pt>
    <dgm:pt modelId="{C2BD2D74-2997-46D5-8FF9-F3B9FBD724C0}" type="pres">
      <dgm:prSet presAssocID="{763DA0F9-8BCE-49F2-AEBA-234A9FCE11C4}" presName="hierChild5" presStyleCnt="0"/>
      <dgm:spPr/>
    </dgm:pt>
    <dgm:pt modelId="{EAEC9F22-C0B1-4A4D-BF89-431B143F4CE8}" type="pres">
      <dgm:prSet presAssocID="{B55ADF54-CEAD-4CF5-BE31-01AD8C7F77CA}" presName="Name37" presStyleLbl="parChTrans1D2" presStyleIdx="1" presStyleCnt="6"/>
      <dgm:spPr/>
    </dgm:pt>
    <dgm:pt modelId="{59FC34A2-CD33-4E2A-961F-64F6167F9D78}" type="pres">
      <dgm:prSet presAssocID="{64DED406-EBC8-4132-9D6A-2C45640D7837}" presName="hierRoot2" presStyleCnt="0">
        <dgm:presLayoutVars>
          <dgm:hierBranch val="init"/>
        </dgm:presLayoutVars>
      </dgm:prSet>
      <dgm:spPr/>
    </dgm:pt>
    <dgm:pt modelId="{F840F6D6-A71D-4164-BCED-11F4D08161FC}" type="pres">
      <dgm:prSet presAssocID="{64DED406-EBC8-4132-9D6A-2C45640D7837}" presName="rootComposite" presStyleCnt="0"/>
      <dgm:spPr/>
    </dgm:pt>
    <dgm:pt modelId="{7D4171A2-4DC3-4AA9-8036-870217A665B9}" type="pres">
      <dgm:prSet presAssocID="{64DED406-EBC8-4132-9D6A-2C45640D7837}" presName="rootText" presStyleLbl="node2" presStyleIdx="1" presStyleCnt="6">
        <dgm:presLayoutVars>
          <dgm:chPref val="3"/>
        </dgm:presLayoutVars>
      </dgm:prSet>
      <dgm:spPr/>
    </dgm:pt>
    <dgm:pt modelId="{DE08440F-7C1D-4600-82F1-86F9E5575FBF}" type="pres">
      <dgm:prSet presAssocID="{64DED406-EBC8-4132-9D6A-2C45640D7837}" presName="rootConnector" presStyleLbl="node2" presStyleIdx="1" presStyleCnt="6"/>
      <dgm:spPr/>
    </dgm:pt>
    <dgm:pt modelId="{4C969199-0031-42E7-A7D6-1A5BA95BCF47}" type="pres">
      <dgm:prSet presAssocID="{64DED406-EBC8-4132-9D6A-2C45640D7837}" presName="hierChild4" presStyleCnt="0"/>
      <dgm:spPr/>
    </dgm:pt>
    <dgm:pt modelId="{AAA0B3CC-F8A7-4867-8305-30B93966C4A7}" type="pres">
      <dgm:prSet presAssocID="{EB028F39-31A4-4D35-BC0A-62CC431B208B}" presName="Name37" presStyleLbl="parChTrans1D3" presStyleIdx="3" presStyleCnt="13"/>
      <dgm:spPr/>
    </dgm:pt>
    <dgm:pt modelId="{64A14663-BC54-4FC0-92BD-FAF7F6D35FFE}" type="pres">
      <dgm:prSet presAssocID="{0F25B194-C310-400E-8E48-D312FF16188F}" presName="hierRoot2" presStyleCnt="0">
        <dgm:presLayoutVars>
          <dgm:hierBranch val="init"/>
        </dgm:presLayoutVars>
      </dgm:prSet>
      <dgm:spPr/>
    </dgm:pt>
    <dgm:pt modelId="{32502414-AD70-44AA-9BCD-A29D26FF9DCA}" type="pres">
      <dgm:prSet presAssocID="{0F25B194-C310-400E-8E48-D312FF16188F}" presName="rootComposite" presStyleCnt="0"/>
      <dgm:spPr/>
    </dgm:pt>
    <dgm:pt modelId="{180E7280-AB80-4C04-8A6D-5FBAAA41F093}" type="pres">
      <dgm:prSet presAssocID="{0F25B194-C310-400E-8E48-D312FF16188F}" presName="rootText" presStyleLbl="node3" presStyleIdx="3" presStyleCnt="13">
        <dgm:presLayoutVars>
          <dgm:chPref val="3"/>
        </dgm:presLayoutVars>
      </dgm:prSet>
      <dgm:spPr/>
    </dgm:pt>
    <dgm:pt modelId="{10DDB648-64F2-475C-B7A4-01912EAE8563}" type="pres">
      <dgm:prSet presAssocID="{0F25B194-C310-400E-8E48-D312FF16188F}" presName="rootConnector" presStyleLbl="node3" presStyleIdx="3" presStyleCnt="13"/>
      <dgm:spPr/>
    </dgm:pt>
    <dgm:pt modelId="{E770B33E-D83D-445B-B1E4-BEAEBE47B00E}" type="pres">
      <dgm:prSet presAssocID="{0F25B194-C310-400E-8E48-D312FF16188F}" presName="hierChild4" presStyleCnt="0"/>
      <dgm:spPr/>
    </dgm:pt>
    <dgm:pt modelId="{75F89B1B-B63D-455A-86F4-79C6E0914209}" type="pres">
      <dgm:prSet presAssocID="{0F25B194-C310-400E-8E48-D312FF16188F}" presName="hierChild5" presStyleCnt="0"/>
      <dgm:spPr/>
    </dgm:pt>
    <dgm:pt modelId="{6CCF783A-D9BE-4C4A-9EFD-81BE9E510C1A}" type="pres">
      <dgm:prSet presAssocID="{753078F1-9CDF-47A7-9316-248B0AD8066E}" presName="Name37" presStyleLbl="parChTrans1D3" presStyleIdx="4" presStyleCnt="13"/>
      <dgm:spPr/>
    </dgm:pt>
    <dgm:pt modelId="{BEED9CF9-50D1-4AA2-98B8-5C5907BD8FE6}" type="pres">
      <dgm:prSet presAssocID="{5E5869A1-1349-4A76-8B97-3C8099DDEC6F}" presName="hierRoot2" presStyleCnt="0">
        <dgm:presLayoutVars>
          <dgm:hierBranch val="init"/>
        </dgm:presLayoutVars>
      </dgm:prSet>
      <dgm:spPr/>
    </dgm:pt>
    <dgm:pt modelId="{C2007CC2-ABA5-4885-A488-11452826C786}" type="pres">
      <dgm:prSet presAssocID="{5E5869A1-1349-4A76-8B97-3C8099DDEC6F}" presName="rootComposite" presStyleCnt="0"/>
      <dgm:spPr/>
    </dgm:pt>
    <dgm:pt modelId="{8181E3C8-0C61-4269-AE72-8F48C2A543E6}" type="pres">
      <dgm:prSet presAssocID="{5E5869A1-1349-4A76-8B97-3C8099DDEC6F}" presName="rootText" presStyleLbl="node3" presStyleIdx="4" presStyleCnt="13">
        <dgm:presLayoutVars>
          <dgm:chPref val="3"/>
        </dgm:presLayoutVars>
      </dgm:prSet>
      <dgm:spPr/>
    </dgm:pt>
    <dgm:pt modelId="{2AF14595-FE71-4807-8FD3-7E93FF5F717A}" type="pres">
      <dgm:prSet presAssocID="{5E5869A1-1349-4A76-8B97-3C8099DDEC6F}" presName="rootConnector" presStyleLbl="node3" presStyleIdx="4" presStyleCnt="13"/>
      <dgm:spPr/>
    </dgm:pt>
    <dgm:pt modelId="{5E600C55-20F8-45AC-9BAC-93CDB75336A4}" type="pres">
      <dgm:prSet presAssocID="{5E5869A1-1349-4A76-8B97-3C8099DDEC6F}" presName="hierChild4" presStyleCnt="0"/>
      <dgm:spPr/>
    </dgm:pt>
    <dgm:pt modelId="{60250113-A967-472D-B52B-EFC1928CC653}" type="pres">
      <dgm:prSet presAssocID="{5E5869A1-1349-4A76-8B97-3C8099DDEC6F}" presName="hierChild5" presStyleCnt="0"/>
      <dgm:spPr/>
    </dgm:pt>
    <dgm:pt modelId="{9AF48225-7B2B-464E-B99D-06C23FB3751C}" type="pres">
      <dgm:prSet presAssocID="{64DED406-EBC8-4132-9D6A-2C45640D7837}" presName="hierChild5" presStyleCnt="0"/>
      <dgm:spPr/>
    </dgm:pt>
    <dgm:pt modelId="{5C1F8494-673D-4F5B-B9BD-D27FB9FCFB89}" type="pres">
      <dgm:prSet presAssocID="{C87E7DA1-A09B-40FD-B6C9-C206D87212F4}" presName="Name37" presStyleLbl="parChTrans1D2" presStyleIdx="2" presStyleCnt="6"/>
      <dgm:spPr/>
    </dgm:pt>
    <dgm:pt modelId="{EBEB1DCA-031B-408E-AEA4-CD7B4A4641F3}" type="pres">
      <dgm:prSet presAssocID="{6C050ADD-1248-4726-B913-03D6AA2B16D0}" presName="hierRoot2" presStyleCnt="0">
        <dgm:presLayoutVars>
          <dgm:hierBranch val="init"/>
        </dgm:presLayoutVars>
      </dgm:prSet>
      <dgm:spPr/>
    </dgm:pt>
    <dgm:pt modelId="{B1E59757-AE81-4781-B9DE-B953C32EF54D}" type="pres">
      <dgm:prSet presAssocID="{6C050ADD-1248-4726-B913-03D6AA2B16D0}" presName="rootComposite" presStyleCnt="0"/>
      <dgm:spPr/>
    </dgm:pt>
    <dgm:pt modelId="{03A49FF1-B433-48B8-877E-8A0C5AE9519B}" type="pres">
      <dgm:prSet presAssocID="{6C050ADD-1248-4726-B913-03D6AA2B16D0}" presName="rootText" presStyleLbl="node2" presStyleIdx="2" presStyleCnt="6">
        <dgm:presLayoutVars>
          <dgm:chPref val="3"/>
        </dgm:presLayoutVars>
      </dgm:prSet>
      <dgm:spPr/>
    </dgm:pt>
    <dgm:pt modelId="{61E47740-787D-497A-8690-4245156EA110}" type="pres">
      <dgm:prSet presAssocID="{6C050ADD-1248-4726-B913-03D6AA2B16D0}" presName="rootConnector" presStyleLbl="node2" presStyleIdx="2" presStyleCnt="6"/>
      <dgm:spPr/>
    </dgm:pt>
    <dgm:pt modelId="{8AF849B2-90B5-4602-AA48-97C3369719D5}" type="pres">
      <dgm:prSet presAssocID="{6C050ADD-1248-4726-B913-03D6AA2B16D0}" presName="hierChild4" presStyleCnt="0"/>
      <dgm:spPr/>
    </dgm:pt>
    <dgm:pt modelId="{AFF2ED15-B951-4701-AACB-DA8C45E5AE10}" type="pres">
      <dgm:prSet presAssocID="{BD45C264-6C0D-4252-8C99-C49439B4864D}" presName="Name37" presStyleLbl="parChTrans1D3" presStyleIdx="5" presStyleCnt="13"/>
      <dgm:spPr/>
    </dgm:pt>
    <dgm:pt modelId="{5DF61F9E-3879-418C-B06C-574862EC2FC8}" type="pres">
      <dgm:prSet presAssocID="{8AEA4B8F-8031-432D-9D92-35A771F50788}" presName="hierRoot2" presStyleCnt="0">
        <dgm:presLayoutVars>
          <dgm:hierBranch val="init"/>
        </dgm:presLayoutVars>
      </dgm:prSet>
      <dgm:spPr/>
    </dgm:pt>
    <dgm:pt modelId="{36A63A85-904A-44A7-A74B-CBE7152B2E3B}" type="pres">
      <dgm:prSet presAssocID="{8AEA4B8F-8031-432D-9D92-35A771F50788}" presName="rootComposite" presStyleCnt="0"/>
      <dgm:spPr/>
    </dgm:pt>
    <dgm:pt modelId="{30736FF4-A0B9-4C03-A9DE-6B348FE33F04}" type="pres">
      <dgm:prSet presAssocID="{8AEA4B8F-8031-432D-9D92-35A771F50788}" presName="rootText" presStyleLbl="node3" presStyleIdx="5" presStyleCnt="13">
        <dgm:presLayoutVars>
          <dgm:chPref val="3"/>
        </dgm:presLayoutVars>
      </dgm:prSet>
      <dgm:spPr/>
    </dgm:pt>
    <dgm:pt modelId="{683B67ED-DC7B-4388-88B9-9F92942C3A0C}" type="pres">
      <dgm:prSet presAssocID="{8AEA4B8F-8031-432D-9D92-35A771F50788}" presName="rootConnector" presStyleLbl="node3" presStyleIdx="5" presStyleCnt="13"/>
      <dgm:spPr/>
    </dgm:pt>
    <dgm:pt modelId="{C3E6F287-EC2A-49E3-9357-C9A6FDAB2313}" type="pres">
      <dgm:prSet presAssocID="{8AEA4B8F-8031-432D-9D92-35A771F50788}" presName="hierChild4" presStyleCnt="0"/>
      <dgm:spPr/>
    </dgm:pt>
    <dgm:pt modelId="{7F263ABD-050A-411C-B78A-2338ADF117F2}" type="pres">
      <dgm:prSet presAssocID="{8AEA4B8F-8031-432D-9D92-35A771F50788}" presName="hierChild5" presStyleCnt="0"/>
      <dgm:spPr/>
    </dgm:pt>
    <dgm:pt modelId="{294BBE84-5515-4F0A-9898-F4A485E8FD6D}" type="pres">
      <dgm:prSet presAssocID="{A9ECD53F-DD83-47F6-A4C3-DEA257EBAEAA}" presName="Name37" presStyleLbl="parChTrans1D3" presStyleIdx="6" presStyleCnt="13"/>
      <dgm:spPr/>
    </dgm:pt>
    <dgm:pt modelId="{E5EAEAE4-746F-4D10-9230-BAA7596C19C5}" type="pres">
      <dgm:prSet presAssocID="{F798A234-C124-4174-B8BB-04EE136A503E}" presName="hierRoot2" presStyleCnt="0">
        <dgm:presLayoutVars>
          <dgm:hierBranch val="init"/>
        </dgm:presLayoutVars>
      </dgm:prSet>
      <dgm:spPr/>
    </dgm:pt>
    <dgm:pt modelId="{BFF90AD6-33FB-4497-AEE3-8B86DEC7E8AC}" type="pres">
      <dgm:prSet presAssocID="{F798A234-C124-4174-B8BB-04EE136A503E}" presName="rootComposite" presStyleCnt="0"/>
      <dgm:spPr/>
    </dgm:pt>
    <dgm:pt modelId="{99979244-D8BE-4B32-9551-8ABDD0E6188E}" type="pres">
      <dgm:prSet presAssocID="{F798A234-C124-4174-B8BB-04EE136A503E}" presName="rootText" presStyleLbl="node3" presStyleIdx="6" presStyleCnt="13">
        <dgm:presLayoutVars>
          <dgm:chPref val="3"/>
        </dgm:presLayoutVars>
      </dgm:prSet>
      <dgm:spPr/>
    </dgm:pt>
    <dgm:pt modelId="{7E7F05A3-330B-4830-B008-7F104A4048A8}" type="pres">
      <dgm:prSet presAssocID="{F798A234-C124-4174-B8BB-04EE136A503E}" presName="rootConnector" presStyleLbl="node3" presStyleIdx="6" presStyleCnt="13"/>
      <dgm:spPr/>
    </dgm:pt>
    <dgm:pt modelId="{3E829277-7A24-48B9-935E-3BBFA1D0CD9B}" type="pres">
      <dgm:prSet presAssocID="{F798A234-C124-4174-B8BB-04EE136A503E}" presName="hierChild4" presStyleCnt="0"/>
      <dgm:spPr/>
    </dgm:pt>
    <dgm:pt modelId="{2E8E9CA0-B347-4810-BD24-95AC7A94B030}" type="pres">
      <dgm:prSet presAssocID="{79B93889-4BB5-41B8-A9FB-0F7A937CE93B}" presName="Name37" presStyleLbl="parChTrans1D4" presStyleIdx="0" presStyleCnt="4"/>
      <dgm:spPr/>
    </dgm:pt>
    <dgm:pt modelId="{F19E42DE-BBA3-4B64-94FC-E91EC7281969}" type="pres">
      <dgm:prSet presAssocID="{93902FDF-B683-4981-922D-EEF89A62E9F4}" presName="hierRoot2" presStyleCnt="0">
        <dgm:presLayoutVars>
          <dgm:hierBranch val="init"/>
        </dgm:presLayoutVars>
      </dgm:prSet>
      <dgm:spPr/>
    </dgm:pt>
    <dgm:pt modelId="{6206F778-2809-4583-9C8E-0C7CD3E642F6}" type="pres">
      <dgm:prSet presAssocID="{93902FDF-B683-4981-922D-EEF89A62E9F4}" presName="rootComposite" presStyleCnt="0"/>
      <dgm:spPr/>
    </dgm:pt>
    <dgm:pt modelId="{0822368F-777A-4969-97AD-3099EF51606B}" type="pres">
      <dgm:prSet presAssocID="{93902FDF-B683-4981-922D-EEF89A62E9F4}" presName="rootText" presStyleLbl="node4" presStyleIdx="0" presStyleCnt="4">
        <dgm:presLayoutVars>
          <dgm:chPref val="3"/>
        </dgm:presLayoutVars>
      </dgm:prSet>
      <dgm:spPr/>
    </dgm:pt>
    <dgm:pt modelId="{B483040E-629A-4645-B4D3-62685F5B5152}" type="pres">
      <dgm:prSet presAssocID="{93902FDF-B683-4981-922D-EEF89A62E9F4}" presName="rootConnector" presStyleLbl="node4" presStyleIdx="0" presStyleCnt="4"/>
      <dgm:spPr/>
    </dgm:pt>
    <dgm:pt modelId="{172166C0-D4DD-4B5C-B4F9-D5125C465325}" type="pres">
      <dgm:prSet presAssocID="{93902FDF-B683-4981-922D-EEF89A62E9F4}" presName="hierChild4" presStyleCnt="0"/>
      <dgm:spPr/>
    </dgm:pt>
    <dgm:pt modelId="{E54A9C33-0C35-4095-A63C-A81B7AAEC7A6}" type="pres">
      <dgm:prSet presAssocID="{93902FDF-B683-4981-922D-EEF89A62E9F4}" presName="hierChild5" presStyleCnt="0"/>
      <dgm:spPr/>
    </dgm:pt>
    <dgm:pt modelId="{3C926194-E971-4FC6-AB91-92B6B2309123}" type="pres">
      <dgm:prSet presAssocID="{5C10CF7F-50C6-4593-9D54-5DC61B04E268}" presName="Name37" presStyleLbl="parChTrans1D4" presStyleIdx="1" presStyleCnt="4"/>
      <dgm:spPr/>
    </dgm:pt>
    <dgm:pt modelId="{D8A40F52-76DF-408C-9EC8-8021C550C8DB}" type="pres">
      <dgm:prSet presAssocID="{254FA3C2-0C05-4EE6-BC48-5D0E8A4A0D0D}" presName="hierRoot2" presStyleCnt="0">
        <dgm:presLayoutVars>
          <dgm:hierBranch val="init"/>
        </dgm:presLayoutVars>
      </dgm:prSet>
      <dgm:spPr/>
    </dgm:pt>
    <dgm:pt modelId="{FA94D74C-B3BD-45DF-B658-DC0FCAED487F}" type="pres">
      <dgm:prSet presAssocID="{254FA3C2-0C05-4EE6-BC48-5D0E8A4A0D0D}" presName="rootComposite" presStyleCnt="0"/>
      <dgm:spPr/>
    </dgm:pt>
    <dgm:pt modelId="{6104B10D-3BBE-437E-B447-A75D97EF1B9F}" type="pres">
      <dgm:prSet presAssocID="{254FA3C2-0C05-4EE6-BC48-5D0E8A4A0D0D}" presName="rootText" presStyleLbl="node4" presStyleIdx="1" presStyleCnt="4">
        <dgm:presLayoutVars>
          <dgm:chPref val="3"/>
        </dgm:presLayoutVars>
      </dgm:prSet>
      <dgm:spPr/>
    </dgm:pt>
    <dgm:pt modelId="{1E619606-C5FF-4600-A6BD-6E852B836CFA}" type="pres">
      <dgm:prSet presAssocID="{254FA3C2-0C05-4EE6-BC48-5D0E8A4A0D0D}" presName="rootConnector" presStyleLbl="node4" presStyleIdx="1" presStyleCnt="4"/>
      <dgm:spPr/>
    </dgm:pt>
    <dgm:pt modelId="{4E02CDD8-20C3-4342-9B4F-79577DE9CE0A}" type="pres">
      <dgm:prSet presAssocID="{254FA3C2-0C05-4EE6-BC48-5D0E8A4A0D0D}" presName="hierChild4" presStyleCnt="0"/>
      <dgm:spPr/>
    </dgm:pt>
    <dgm:pt modelId="{C9DCABD3-05B7-42BE-BF5E-887095BE394C}" type="pres">
      <dgm:prSet presAssocID="{254FA3C2-0C05-4EE6-BC48-5D0E8A4A0D0D}" presName="hierChild5" presStyleCnt="0"/>
      <dgm:spPr/>
    </dgm:pt>
    <dgm:pt modelId="{B94B564F-2F48-422F-A9A2-97FE76E6D29A}" type="pres">
      <dgm:prSet presAssocID="{F798A234-C124-4174-B8BB-04EE136A503E}" presName="hierChild5" presStyleCnt="0"/>
      <dgm:spPr/>
    </dgm:pt>
    <dgm:pt modelId="{3E7143E7-FC01-446F-9A01-014E6AEA8F62}" type="pres">
      <dgm:prSet presAssocID="{6C050ADD-1248-4726-B913-03D6AA2B16D0}" presName="hierChild5" presStyleCnt="0"/>
      <dgm:spPr/>
    </dgm:pt>
    <dgm:pt modelId="{3AFAFEB9-320F-4CE8-84CF-8D34A496C173}" type="pres">
      <dgm:prSet presAssocID="{CDC3CB55-7A70-4DB0-AF86-8B57DD970F8F}" presName="Name37" presStyleLbl="parChTrans1D2" presStyleIdx="3" presStyleCnt="6"/>
      <dgm:spPr/>
    </dgm:pt>
    <dgm:pt modelId="{800CE6A0-4EB5-452D-8516-380C3386B4F4}" type="pres">
      <dgm:prSet presAssocID="{443CA41B-4498-460B-AFC4-1B36FB9A2E4C}" presName="hierRoot2" presStyleCnt="0">
        <dgm:presLayoutVars>
          <dgm:hierBranch val="init"/>
        </dgm:presLayoutVars>
      </dgm:prSet>
      <dgm:spPr/>
    </dgm:pt>
    <dgm:pt modelId="{DD78FDE3-0E87-4744-8F35-776E48C90E08}" type="pres">
      <dgm:prSet presAssocID="{443CA41B-4498-460B-AFC4-1B36FB9A2E4C}" presName="rootComposite" presStyleCnt="0"/>
      <dgm:spPr/>
    </dgm:pt>
    <dgm:pt modelId="{65791851-04E8-4D88-B1E1-7CE5E957C5D2}" type="pres">
      <dgm:prSet presAssocID="{443CA41B-4498-460B-AFC4-1B36FB9A2E4C}" presName="rootText" presStyleLbl="node2" presStyleIdx="3" presStyleCnt="6">
        <dgm:presLayoutVars>
          <dgm:chPref val="3"/>
        </dgm:presLayoutVars>
      </dgm:prSet>
      <dgm:spPr/>
    </dgm:pt>
    <dgm:pt modelId="{765AD062-F3F4-4D45-B06B-EC8ACA7CAD13}" type="pres">
      <dgm:prSet presAssocID="{443CA41B-4498-460B-AFC4-1B36FB9A2E4C}" presName="rootConnector" presStyleLbl="node2" presStyleIdx="3" presStyleCnt="6"/>
      <dgm:spPr/>
    </dgm:pt>
    <dgm:pt modelId="{B9F3806D-EBBE-457A-B03A-F4452672F77E}" type="pres">
      <dgm:prSet presAssocID="{443CA41B-4498-460B-AFC4-1B36FB9A2E4C}" presName="hierChild4" presStyleCnt="0"/>
      <dgm:spPr/>
    </dgm:pt>
    <dgm:pt modelId="{2387E783-0E8F-4533-9E5A-826050D5CA36}" type="pres">
      <dgm:prSet presAssocID="{1C37734D-7F03-4618-ABDF-7E8B02701692}" presName="Name37" presStyleLbl="parChTrans1D3" presStyleIdx="7" presStyleCnt="13"/>
      <dgm:spPr/>
    </dgm:pt>
    <dgm:pt modelId="{0F420949-6E82-4521-B1AC-F83299262248}" type="pres">
      <dgm:prSet presAssocID="{73B94EBE-4C14-42FD-8415-5BADF794DC7F}" presName="hierRoot2" presStyleCnt="0">
        <dgm:presLayoutVars>
          <dgm:hierBranch val="init"/>
        </dgm:presLayoutVars>
      </dgm:prSet>
      <dgm:spPr/>
    </dgm:pt>
    <dgm:pt modelId="{BB223770-651D-4F22-BF4A-F359FD887839}" type="pres">
      <dgm:prSet presAssocID="{73B94EBE-4C14-42FD-8415-5BADF794DC7F}" presName="rootComposite" presStyleCnt="0"/>
      <dgm:spPr/>
    </dgm:pt>
    <dgm:pt modelId="{136299D6-83FB-43A2-828F-7FECACF3815D}" type="pres">
      <dgm:prSet presAssocID="{73B94EBE-4C14-42FD-8415-5BADF794DC7F}" presName="rootText" presStyleLbl="node3" presStyleIdx="7" presStyleCnt="13">
        <dgm:presLayoutVars>
          <dgm:chPref val="3"/>
        </dgm:presLayoutVars>
      </dgm:prSet>
      <dgm:spPr/>
    </dgm:pt>
    <dgm:pt modelId="{E332B0EF-B304-410B-81D9-044EB1D18043}" type="pres">
      <dgm:prSet presAssocID="{73B94EBE-4C14-42FD-8415-5BADF794DC7F}" presName="rootConnector" presStyleLbl="node3" presStyleIdx="7" presStyleCnt="13"/>
      <dgm:spPr/>
    </dgm:pt>
    <dgm:pt modelId="{26BF7454-97FB-4D99-A943-3E90BE61FF16}" type="pres">
      <dgm:prSet presAssocID="{73B94EBE-4C14-42FD-8415-5BADF794DC7F}" presName="hierChild4" presStyleCnt="0"/>
      <dgm:spPr/>
    </dgm:pt>
    <dgm:pt modelId="{3BFB0D4E-1A34-4936-8548-9E867A5EDF42}" type="pres">
      <dgm:prSet presAssocID="{73B94EBE-4C14-42FD-8415-5BADF794DC7F}" presName="hierChild5" presStyleCnt="0"/>
      <dgm:spPr/>
    </dgm:pt>
    <dgm:pt modelId="{FC83A961-9F74-470B-B699-4C7D5987CA26}" type="pres">
      <dgm:prSet presAssocID="{881ED1A4-C898-4483-98E1-64DE1557E8D0}" presName="Name37" presStyleLbl="parChTrans1D3" presStyleIdx="8" presStyleCnt="13"/>
      <dgm:spPr/>
    </dgm:pt>
    <dgm:pt modelId="{699E424C-1F84-4CBA-9BD2-EDF0238BC89C}" type="pres">
      <dgm:prSet presAssocID="{26A8AE5D-EF08-460E-A4B9-C7C26A35B0F0}" presName="hierRoot2" presStyleCnt="0">
        <dgm:presLayoutVars>
          <dgm:hierBranch val="init"/>
        </dgm:presLayoutVars>
      </dgm:prSet>
      <dgm:spPr/>
    </dgm:pt>
    <dgm:pt modelId="{4C1DC5D8-47F0-413E-B254-2EB0F08DC262}" type="pres">
      <dgm:prSet presAssocID="{26A8AE5D-EF08-460E-A4B9-C7C26A35B0F0}" presName="rootComposite" presStyleCnt="0"/>
      <dgm:spPr/>
    </dgm:pt>
    <dgm:pt modelId="{6AA8FB1B-E61E-4FAC-8C13-A4D0F4812C84}" type="pres">
      <dgm:prSet presAssocID="{26A8AE5D-EF08-460E-A4B9-C7C26A35B0F0}" presName="rootText" presStyleLbl="node3" presStyleIdx="8" presStyleCnt="13">
        <dgm:presLayoutVars>
          <dgm:chPref val="3"/>
        </dgm:presLayoutVars>
      </dgm:prSet>
      <dgm:spPr/>
    </dgm:pt>
    <dgm:pt modelId="{43C09BDF-8D62-4E2F-B56E-5A3ECB8D1D2F}" type="pres">
      <dgm:prSet presAssocID="{26A8AE5D-EF08-460E-A4B9-C7C26A35B0F0}" presName="rootConnector" presStyleLbl="node3" presStyleIdx="8" presStyleCnt="13"/>
      <dgm:spPr/>
    </dgm:pt>
    <dgm:pt modelId="{7045BDD8-7957-461E-BF47-689F32757037}" type="pres">
      <dgm:prSet presAssocID="{26A8AE5D-EF08-460E-A4B9-C7C26A35B0F0}" presName="hierChild4" presStyleCnt="0"/>
      <dgm:spPr/>
    </dgm:pt>
    <dgm:pt modelId="{BD5BD1BC-92E3-466E-A98B-ADE72A9194BF}" type="pres">
      <dgm:prSet presAssocID="{26A8AE5D-EF08-460E-A4B9-C7C26A35B0F0}" presName="hierChild5" presStyleCnt="0"/>
      <dgm:spPr/>
    </dgm:pt>
    <dgm:pt modelId="{08DEDFC2-891E-464D-8F8A-4B4BE52BFCA0}" type="pres">
      <dgm:prSet presAssocID="{443CA41B-4498-460B-AFC4-1B36FB9A2E4C}" presName="hierChild5" presStyleCnt="0"/>
      <dgm:spPr/>
    </dgm:pt>
    <dgm:pt modelId="{115E6BB9-89D2-4087-91C7-A8CCECA90F04}" type="pres">
      <dgm:prSet presAssocID="{604411B1-9D7D-49F8-A700-D4624F9B0870}" presName="Name37" presStyleLbl="parChTrans1D2" presStyleIdx="4" presStyleCnt="6"/>
      <dgm:spPr/>
    </dgm:pt>
    <dgm:pt modelId="{35405820-824F-4A68-983A-CBE680DD828C}" type="pres">
      <dgm:prSet presAssocID="{E6D7E40B-3CE3-498A-848E-95591756D64D}" presName="hierRoot2" presStyleCnt="0">
        <dgm:presLayoutVars>
          <dgm:hierBranch val="init"/>
        </dgm:presLayoutVars>
      </dgm:prSet>
      <dgm:spPr/>
    </dgm:pt>
    <dgm:pt modelId="{0A49DBAD-4B25-41CD-B644-DDC52E34E2E6}" type="pres">
      <dgm:prSet presAssocID="{E6D7E40B-3CE3-498A-848E-95591756D64D}" presName="rootComposite" presStyleCnt="0"/>
      <dgm:spPr/>
    </dgm:pt>
    <dgm:pt modelId="{26E88719-EF41-4543-A117-97B54AC82E51}" type="pres">
      <dgm:prSet presAssocID="{E6D7E40B-3CE3-498A-848E-95591756D64D}" presName="rootText" presStyleLbl="node2" presStyleIdx="4" presStyleCnt="6">
        <dgm:presLayoutVars>
          <dgm:chPref val="3"/>
        </dgm:presLayoutVars>
      </dgm:prSet>
      <dgm:spPr/>
    </dgm:pt>
    <dgm:pt modelId="{7CE05FA9-07AA-4468-A1B6-F06AD5597563}" type="pres">
      <dgm:prSet presAssocID="{E6D7E40B-3CE3-498A-848E-95591756D64D}" presName="rootConnector" presStyleLbl="node2" presStyleIdx="4" presStyleCnt="6"/>
      <dgm:spPr/>
    </dgm:pt>
    <dgm:pt modelId="{6A0E8BEE-1B50-4E8B-A0F1-103BD7F31A5D}" type="pres">
      <dgm:prSet presAssocID="{E6D7E40B-3CE3-498A-848E-95591756D64D}" presName="hierChild4" presStyleCnt="0"/>
      <dgm:spPr/>
    </dgm:pt>
    <dgm:pt modelId="{E9F67066-3BA7-4728-90D1-28B27CBC9601}" type="pres">
      <dgm:prSet presAssocID="{EB16B30D-5074-456F-981F-06ABC83940D0}" presName="Name37" presStyleLbl="parChTrans1D3" presStyleIdx="9" presStyleCnt="13"/>
      <dgm:spPr/>
    </dgm:pt>
    <dgm:pt modelId="{A30E671C-1600-4461-AEB8-09494A3669FA}" type="pres">
      <dgm:prSet presAssocID="{1B4AF76B-E556-461E-A156-A18BD10396E6}" presName="hierRoot2" presStyleCnt="0">
        <dgm:presLayoutVars>
          <dgm:hierBranch val="init"/>
        </dgm:presLayoutVars>
      </dgm:prSet>
      <dgm:spPr/>
    </dgm:pt>
    <dgm:pt modelId="{110A4460-F5E9-4BA4-9BED-3C95A8CC55DD}" type="pres">
      <dgm:prSet presAssocID="{1B4AF76B-E556-461E-A156-A18BD10396E6}" presName="rootComposite" presStyleCnt="0"/>
      <dgm:spPr/>
    </dgm:pt>
    <dgm:pt modelId="{8BB13776-656C-4825-A57B-429D3B6027B7}" type="pres">
      <dgm:prSet presAssocID="{1B4AF76B-E556-461E-A156-A18BD10396E6}" presName="rootText" presStyleLbl="node3" presStyleIdx="9" presStyleCnt="13">
        <dgm:presLayoutVars>
          <dgm:chPref val="3"/>
        </dgm:presLayoutVars>
      </dgm:prSet>
      <dgm:spPr/>
    </dgm:pt>
    <dgm:pt modelId="{D676EE9A-E913-4D9E-8646-1CB8E3BB2633}" type="pres">
      <dgm:prSet presAssocID="{1B4AF76B-E556-461E-A156-A18BD10396E6}" presName="rootConnector" presStyleLbl="node3" presStyleIdx="9" presStyleCnt="13"/>
      <dgm:spPr/>
    </dgm:pt>
    <dgm:pt modelId="{EAC89B4B-850E-4D0C-B8D8-4F6E3EA6D872}" type="pres">
      <dgm:prSet presAssocID="{1B4AF76B-E556-461E-A156-A18BD10396E6}" presName="hierChild4" presStyleCnt="0"/>
      <dgm:spPr/>
    </dgm:pt>
    <dgm:pt modelId="{22B87275-0003-4C81-A2D0-74CBA7B8FF38}" type="pres">
      <dgm:prSet presAssocID="{76CD4653-C79A-4E92-97FA-963C2684B4C1}" presName="Name37" presStyleLbl="parChTrans1D4" presStyleIdx="2" presStyleCnt="4"/>
      <dgm:spPr/>
    </dgm:pt>
    <dgm:pt modelId="{B742556A-89FF-4CAC-9C8E-495F96ED0A75}" type="pres">
      <dgm:prSet presAssocID="{313B2F24-169A-4D62-A18F-547D8A1A127C}" presName="hierRoot2" presStyleCnt="0">
        <dgm:presLayoutVars>
          <dgm:hierBranch val="init"/>
        </dgm:presLayoutVars>
      </dgm:prSet>
      <dgm:spPr/>
    </dgm:pt>
    <dgm:pt modelId="{BD9945D5-F9F3-4FF1-AD3B-578EEF631F8B}" type="pres">
      <dgm:prSet presAssocID="{313B2F24-169A-4D62-A18F-547D8A1A127C}" presName="rootComposite" presStyleCnt="0"/>
      <dgm:spPr/>
    </dgm:pt>
    <dgm:pt modelId="{E46CE24F-3921-4161-ADFD-33F185914B46}" type="pres">
      <dgm:prSet presAssocID="{313B2F24-169A-4D62-A18F-547D8A1A127C}" presName="rootText" presStyleLbl="node4" presStyleIdx="2" presStyleCnt="4">
        <dgm:presLayoutVars>
          <dgm:chPref val="3"/>
        </dgm:presLayoutVars>
      </dgm:prSet>
      <dgm:spPr/>
    </dgm:pt>
    <dgm:pt modelId="{AB164AFD-944D-424C-A357-29B39E908AF4}" type="pres">
      <dgm:prSet presAssocID="{313B2F24-169A-4D62-A18F-547D8A1A127C}" presName="rootConnector" presStyleLbl="node4" presStyleIdx="2" presStyleCnt="4"/>
      <dgm:spPr/>
    </dgm:pt>
    <dgm:pt modelId="{5C97DA12-72B4-41E3-A65B-AE9642724551}" type="pres">
      <dgm:prSet presAssocID="{313B2F24-169A-4D62-A18F-547D8A1A127C}" presName="hierChild4" presStyleCnt="0"/>
      <dgm:spPr/>
    </dgm:pt>
    <dgm:pt modelId="{34B48B25-BBDD-4D36-8FC2-D08DEF6FFB2D}" type="pres">
      <dgm:prSet presAssocID="{313B2F24-169A-4D62-A18F-547D8A1A127C}" presName="hierChild5" presStyleCnt="0"/>
      <dgm:spPr/>
    </dgm:pt>
    <dgm:pt modelId="{B48C7BBF-ACC5-4DFB-87D7-4D694E563237}" type="pres">
      <dgm:prSet presAssocID="{9F338DBE-F6C0-48BD-89DF-3E66009D6D4A}" presName="Name37" presStyleLbl="parChTrans1D4" presStyleIdx="3" presStyleCnt="4"/>
      <dgm:spPr/>
    </dgm:pt>
    <dgm:pt modelId="{8D98F250-0C9A-47A0-A112-9E9CDCC33250}" type="pres">
      <dgm:prSet presAssocID="{4892C167-8F58-4A6D-B1C2-070CB25071B5}" presName="hierRoot2" presStyleCnt="0">
        <dgm:presLayoutVars>
          <dgm:hierBranch val="init"/>
        </dgm:presLayoutVars>
      </dgm:prSet>
      <dgm:spPr/>
    </dgm:pt>
    <dgm:pt modelId="{ADC54820-0B22-4FCB-8D47-9E883ED8C506}" type="pres">
      <dgm:prSet presAssocID="{4892C167-8F58-4A6D-B1C2-070CB25071B5}" presName="rootComposite" presStyleCnt="0"/>
      <dgm:spPr/>
    </dgm:pt>
    <dgm:pt modelId="{4648B52F-D343-4F58-8461-94F19A96F36B}" type="pres">
      <dgm:prSet presAssocID="{4892C167-8F58-4A6D-B1C2-070CB25071B5}" presName="rootText" presStyleLbl="node4" presStyleIdx="3" presStyleCnt="4">
        <dgm:presLayoutVars>
          <dgm:chPref val="3"/>
        </dgm:presLayoutVars>
      </dgm:prSet>
      <dgm:spPr/>
    </dgm:pt>
    <dgm:pt modelId="{05C5D255-9352-4ED4-B685-176302DAE2E1}" type="pres">
      <dgm:prSet presAssocID="{4892C167-8F58-4A6D-B1C2-070CB25071B5}" presName="rootConnector" presStyleLbl="node4" presStyleIdx="3" presStyleCnt="4"/>
      <dgm:spPr/>
    </dgm:pt>
    <dgm:pt modelId="{2F53D882-67BA-4F3D-AFCC-243C300F9537}" type="pres">
      <dgm:prSet presAssocID="{4892C167-8F58-4A6D-B1C2-070CB25071B5}" presName="hierChild4" presStyleCnt="0"/>
      <dgm:spPr/>
    </dgm:pt>
    <dgm:pt modelId="{4923FAD5-29CF-4A3E-8D99-07C5D79D207B}" type="pres">
      <dgm:prSet presAssocID="{4892C167-8F58-4A6D-B1C2-070CB25071B5}" presName="hierChild5" presStyleCnt="0"/>
      <dgm:spPr/>
    </dgm:pt>
    <dgm:pt modelId="{70240744-FB0E-49FF-B11A-CE755E857AE2}" type="pres">
      <dgm:prSet presAssocID="{1B4AF76B-E556-461E-A156-A18BD10396E6}" presName="hierChild5" presStyleCnt="0"/>
      <dgm:spPr/>
    </dgm:pt>
    <dgm:pt modelId="{18FA380C-ECF6-45DD-8897-C2345DF7DF7F}" type="pres">
      <dgm:prSet presAssocID="{C9510D49-DAC5-4988-95B2-32BE8547221B}" presName="Name37" presStyleLbl="parChTrans1D3" presStyleIdx="10" presStyleCnt="13"/>
      <dgm:spPr/>
    </dgm:pt>
    <dgm:pt modelId="{EBC6A609-1F4F-4873-8E63-7B566EC20042}" type="pres">
      <dgm:prSet presAssocID="{2259DAF8-7A42-4F93-98AC-5CF0D08FA125}" presName="hierRoot2" presStyleCnt="0">
        <dgm:presLayoutVars>
          <dgm:hierBranch val="init"/>
        </dgm:presLayoutVars>
      </dgm:prSet>
      <dgm:spPr/>
    </dgm:pt>
    <dgm:pt modelId="{C85D0DDF-68BD-4B3C-84FD-1078EB444A25}" type="pres">
      <dgm:prSet presAssocID="{2259DAF8-7A42-4F93-98AC-5CF0D08FA125}" presName="rootComposite" presStyleCnt="0"/>
      <dgm:spPr/>
    </dgm:pt>
    <dgm:pt modelId="{95287AFB-35DB-40DA-ABE2-25F1301CFC90}" type="pres">
      <dgm:prSet presAssocID="{2259DAF8-7A42-4F93-98AC-5CF0D08FA125}" presName="rootText" presStyleLbl="node3" presStyleIdx="10" presStyleCnt="13">
        <dgm:presLayoutVars>
          <dgm:chPref val="3"/>
        </dgm:presLayoutVars>
      </dgm:prSet>
      <dgm:spPr/>
    </dgm:pt>
    <dgm:pt modelId="{E9120A9C-2C80-41B8-9C6D-91EB57B08CA7}" type="pres">
      <dgm:prSet presAssocID="{2259DAF8-7A42-4F93-98AC-5CF0D08FA125}" presName="rootConnector" presStyleLbl="node3" presStyleIdx="10" presStyleCnt="13"/>
      <dgm:spPr/>
    </dgm:pt>
    <dgm:pt modelId="{EAC8FDC2-427E-48FD-91D9-B31B7CEDC803}" type="pres">
      <dgm:prSet presAssocID="{2259DAF8-7A42-4F93-98AC-5CF0D08FA125}" presName="hierChild4" presStyleCnt="0"/>
      <dgm:spPr/>
    </dgm:pt>
    <dgm:pt modelId="{8FC8272A-6B35-4142-AD49-9987F9CC8836}" type="pres">
      <dgm:prSet presAssocID="{2259DAF8-7A42-4F93-98AC-5CF0D08FA125}" presName="hierChild5" presStyleCnt="0"/>
      <dgm:spPr/>
    </dgm:pt>
    <dgm:pt modelId="{AB1B02D3-992D-4222-AE94-DAA0986DD538}" type="pres">
      <dgm:prSet presAssocID="{E6D7E40B-3CE3-498A-848E-95591756D64D}" presName="hierChild5" presStyleCnt="0"/>
      <dgm:spPr/>
    </dgm:pt>
    <dgm:pt modelId="{EB08CABF-AAF2-46E7-BB40-80C5BEE72BA6}" type="pres">
      <dgm:prSet presAssocID="{27E24AF3-39FF-4CFE-B6DE-98948E0BC844}" presName="Name37" presStyleLbl="parChTrans1D2" presStyleIdx="5" presStyleCnt="6"/>
      <dgm:spPr/>
    </dgm:pt>
    <dgm:pt modelId="{A3847E31-5E90-4EF4-AAC3-B0CF67DCED1D}" type="pres">
      <dgm:prSet presAssocID="{AE8857D9-EF4C-4546-B6C2-3E22DC8AF7ED}" presName="hierRoot2" presStyleCnt="0">
        <dgm:presLayoutVars>
          <dgm:hierBranch val="init"/>
        </dgm:presLayoutVars>
      </dgm:prSet>
      <dgm:spPr/>
    </dgm:pt>
    <dgm:pt modelId="{4BB57563-F332-414C-91D2-D3660FB66655}" type="pres">
      <dgm:prSet presAssocID="{AE8857D9-EF4C-4546-B6C2-3E22DC8AF7ED}" presName="rootComposite" presStyleCnt="0"/>
      <dgm:spPr/>
    </dgm:pt>
    <dgm:pt modelId="{6CCA1D10-5DDC-41BB-B914-4199E3FD286A}" type="pres">
      <dgm:prSet presAssocID="{AE8857D9-EF4C-4546-B6C2-3E22DC8AF7ED}" presName="rootText" presStyleLbl="node2" presStyleIdx="5" presStyleCnt="6">
        <dgm:presLayoutVars>
          <dgm:chPref val="3"/>
        </dgm:presLayoutVars>
      </dgm:prSet>
      <dgm:spPr/>
    </dgm:pt>
    <dgm:pt modelId="{1086651C-0368-4F96-8908-89ED10DD0AB9}" type="pres">
      <dgm:prSet presAssocID="{AE8857D9-EF4C-4546-B6C2-3E22DC8AF7ED}" presName="rootConnector" presStyleLbl="node2" presStyleIdx="5" presStyleCnt="6"/>
      <dgm:spPr/>
    </dgm:pt>
    <dgm:pt modelId="{DE4A06D4-A02D-4998-9654-F078EE55E0C8}" type="pres">
      <dgm:prSet presAssocID="{AE8857D9-EF4C-4546-B6C2-3E22DC8AF7ED}" presName="hierChild4" presStyleCnt="0"/>
      <dgm:spPr/>
    </dgm:pt>
    <dgm:pt modelId="{309686BF-6B01-4389-A108-5B032B329716}" type="pres">
      <dgm:prSet presAssocID="{8ACBA576-49E3-4FA4-AB71-D28B26F5628A}" presName="Name37" presStyleLbl="parChTrans1D3" presStyleIdx="11" presStyleCnt="13"/>
      <dgm:spPr/>
    </dgm:pt>
    <dgm:pt modelId="{11ED869E-627A-4815-98A6-465BA9555234}" type="pres">
      <dgm:prSet presAssocID="{7DD0BF3E-1792-4618-B578-A70566C1C0C2}" presName="hierRoot2" presStyleCnt="0">
        <dgm:presLayoutVars>
          <dgm:hierBranch val="init"/>
        </dgm:presLayoutVars>
      </dgm:prSet>
      <dgm:spPr/>
    </dgm:pt>
    <dgm:pt modelId="{7B145D7E-3741-4792-9905-F6CE24351BBB}" type="pres">
      <dgm:prSet presAssocID="{7DD0BF3E-1792-4618-B578-A70566C1C0C2}" presName="rootComposite" presStyleCnt="0"/>
      <dgm:spPr/>
    </dgm:pt>
    <dgm:pt modelId="{968D61DA-2616-4DFF-882A-8466879C19B8}" type="pres">
      <dgm:prSet presAssocID="{7DD0BF3E-1792-4618-B578-A70566C1C0C2}" presName="rootText" presStyleLbl="node3" presStyleIdx="11" presStyleCnt="13">
        <dgm:presLayoutVars>
          <dgm:chPref val="3"/>
        </dgm:presLayoutVars>
      </dgm:prSet>
      <dgm:spPr/>
    </dgm:pt>
    <dgm:pt modelId="{F654151A-52B0-4BDC-828E-BE97993F1083}" type="pres">
      <dgm:prSet presAssocID="{7DD0BF3E-1792-4618-B578-A70566C1C0C2}" presName="rootConnector" presStyleLbl="node3" presStyleIdx="11" presStyleCnt="13"/>
      <dgm:spPr/>
    </dgm:pt>
    <dgm:pt modelId="{FE60EAC9-0A53-4500-9784-AFD9BA8FC5A8}" type="pres">
      <dgm:prSet presAssocID="{7DD0BF3E-1792-4618-B578-A70566C1C0C2}" presName="hierChild4" presStyleCnt="0"/>
      <dgm:spPr/>
    </dgm:pt>
    <dgm:pt modelId="{066C0EE0-593A-4AF2-960F-9385C26607D4}" type="pres">
      <dgm:prSet presAssocID="{7DD0BF3E-1792-4618-B578-A70566C1C0C2}" presName="hierChild5" presStyleCnt="0"/>
      <dgm:spPr/>
    </dgm:pt>
    <dgm:pt modelId="{0BD1D3F8-2EA4-4B02-96B3-2D14C29B09C5}" type="pres">
      <dgm:prSet presAssocID="{109AEED9-FF3A-4059-B10F-EF719A714B7F}" presName="Name37" presStyleLbl="parChTrans1D3" presStyleIdx="12" presStyleCnt="13"/>
      <dgm:spPr/>
    </dgm:pt>
    <dgm:pt modelId="{3483EEBC-8611-4AB6-BA55-BC21B0C5AE3A}" type="pres">
      <dgm:prSet presAssocID="{8B9AE11A-9F8E-4E22-8C5A-173FA0927889}" presName="hierRoot2" presStyleCnt="0">
        <dgm:presLayoutVars>
          <dgm:hierBranch val="init"/>
        </dgm:presLayoutVars>
      </dgm:prSet>
      <dgm:spPr/>
    </dgm:pt>
    <dgm:pt modelId="{D766D868-31CC-4F52-8237-4E703C7D5122}" type="pres">
      <dgm:prSet presAssocID="{8B9AE11A-9F8E-4E22-8C5A-173FA0927889}" presName="rootComposite" presStyleCnt="0"/>
      <dgm:spPr/>
    </dgm:pt>
    <dgm:pt modelId="{225F2CC8-06C7-43CB-8161-237911D510B8}" type="pres">
      <dgm:prSet presAssocID="{8B9AE11A-9F8E-4E22-8C5A-173FA0927889}" presName="rootText" presStyleLbl="node3" presStyleIdx="12" presStyleCnt="13">
        <dgm:presLayoutVars>
          <dgm:chPref val="3"/>
        </dgm:presLayoutVars>
      </dgm:prSet>
      <dgm:spPr/>
    </dgm:pt>
    <dgm:pt modelId="{A97A2E04-6E76-48C9-98F6-96610E836747}" type="pres">
      <dgm:prSet presAssocID="{8B9AE11A-9F8E-4E22-8C5A-173FA0927889}" presName="rootConnector" presStyleLbl="node3" presStyleIdx="12" presStyleCnt="13"/>
      <dgm:spPr/>
    </dgm:pt>
    <dgm:pt modelId="{FE8E6AD7-5107-44DE-AFBA-DA22AE9B65C7}" type="pres">
      <dgm:prSet presAssocID="{8B9AE11A-9F8E-4E22-8C5A-173FA0927889}" presName="hierChild4" presStyleCnt="0"/>
      <dgm:spPr/>
    </dgm:pt>
    <dgm:pt modelId="{035583F1-8C44-44AE-9D19-D0249EAB910C}" type="pres">
      <dgm:prSet presAssocID="{8B9AE11A-9F8E-4E22-8C5A-173FA0927889}" presName="hierChild5" presStyleCnt="0"/>
      <dgm:spPr/>
    </dgm:pt>
    <dgm:pt modelId="{3406B0AE-0CAA-46E8-873B-EA69F1DC6EDC}" type="pres">
      <dgm:prSet presAssocID="{AE8857D9-EF4C-4546-B6C2-3E22DC8AF7ED}" presName="hierChild5" presStyleCnt="0"/>
      <dgm:spPr/>
    </dgm:pt>
    <dgm:pt modelId="{7F1F7B11-F6DA-4FCE-9C53-04F8F73ECC6D}" type="pres">
      <dgm:prSet presAssocID="{7318F593-0E71-4421-A605-8194A5F9BB4E}" presName="hierChild3" presStyleCnt="0"/>
      <dgm:spPr/>
    </dgm:pt>
  </dgm:ptLst>
  <dgm:cxnLst>
    <dgm:cxn modelId="{4B5B7F00-D1FE-47BD-805B-014FD5567E17}" type="presOf" srcId="{1C37734D-7F03-4618-ABDF-7E8B02701692}" destId="{2387E783-0E8F-4533-9E5A-826050D5CA36}" srcOrd="0" destOrd="0" presId="urn:microsoft.com/office/officeart/2005/8/layout/orgChart1"/>
    <dgm:cxn modelId="{8AD3AF04-5806-4A87-A413-152AF2ECE9A4}" type="presOf" srcId="{27E24AF3-39FF-4CFE-B6DE-98948E0BC844}" destId="{EB08CABF-AAF2-46E7-BB40-80C5BEE72BA6}" srcOrd="0" destOrd="0" presId="urn:microsoft.com/office/officeart/2005/8/layout/orgChart1"/>
    <dgm:cxn modelId="{C226DA04-F740-4395-94D1-6F83E46AA277}" type="presOf" srcId="{EB16B30D-5074-456F-981F-06ABC83940D0}" destId="{E9F67066-3BA7-4728-90D1-28B27CBC9601}" srcOrd="0" destOrd="0" presId="urn:microsoft.com/office/officeart/2005/8/layout/orgChart1"/>
    <dgm:cxn modelId="{63053B06-6D6C-46CA-AE5C-4BDDF6DAED57}" type="presOf" srcId="{254FA3C2-0C05-4EE6-BC48-5D0E8A4A0D0D}" destId="{1E619606-C5FF-4600-A6BD-6E852B836CFA}" srcOrd="1" destOrd="0" presId="urn:microsoft.com/office/officeart/2005/8/layout/orgChart1"/>
    <dgm:cxn modelId="{C8417308-E4B4-4721-8BD1-A1C23F3C417D}" type="presOf" srcId="{5C10CF7F-50C6-4593-9D54-5DC61B04E268}" destId="{3C926194-E971-4FC6-AB91-92B6B2309123}" srcOrd="0" destOrd="0" presId="urn:microsoft.com/office/officeart/2005/8/layout/orgChart1"/>
    <dgm:cxn modelId="{C077B808-5708-4422-AABB-07AED8F4EBFA}" srcId="{6C050ADD-1248-4726-B913-03D6AA2B16D0}" destId="{F798A234-C124-4174-B8BB-04EE136A503E}" srcOrd="1" destOrd="0" parTransId="{A9ECD53F-DD83-47F6-A4C3-DEA257EBAEAA}" sibTransId="{51ED234D-A86C-4DC4-AB99-3E2606E8EF33}"/>
    <dgm:cxn modelId="{D9440509-6091-4987-8C84-44542A620F04}" type="presOf" srcId="{93902FDF-B683-4981-922D-EEF89A62E9F4}" destId="{B483040E-629A-4645-B4D3-62685F5B5152}" srcOrd="1" destOrd="0" presId="urn:microsoft.com/office/officeart/2005/8/layout/orgChart1"/>
    <dgm:cxn modelId="{5168F80A-4841-4C2E-8AC0-3A81648E82A8}" srcId="{7318F593-0E71-4421-A605-8194A5F9BB4E}" destId="{E6D7E40B-3CE3-498A-848E-95591756D64D}" srcOrd="4" destOrd="0" parTransId="{604411B1-9D7D-49F8-A700-D4624F9B0870}" sibTransId="{03B3CE41-DA03-4A23-A5DF-63471E586DF4}"/>
    <dgm:cxn modelId="{F8FE0C0C-BDB1-4EDB-9D5C-DDB9D82C22AF}" srcId="{7318F593-0E71-4421-A605-8194A5F9BB4E}" destId="{64DED406-EBC8-4132-9D6A-2C45640D7837}" srcOrd="1" destOrd="0" parTransId="{B55ADF54-CEAD-4CF5-BE31-01AD8C7F77CA}" sibTransId="{124C61D6-4C1B-4E09-83F5-3EF323E69B44}"/>
    <dgm:cxn modelId="{4B1F3D0E-3B7B-495C-90A7-AFAE32632488}" type="presOf" srcId="{CDC3CB55-7A70-4DB0-AF86-8B57DD970F8F}" destId="{3AFAFEB9-320F-4CE8-84CF-8D34A496C173}" srcOrd="0" destOrd="0" presId="urn:microsoft.com/office/officeart/2005/8/layout/orgChart1"/>
    <dgm:cxn modelId="{DED8140F-BC3F-4636-91ED-7B90B424757F}" type="presOf" srcId="{F798A234-C124-4174-B8BB-04EE136A503E}" destId="{7E7F05A3-330B-4830-B008-7F104A4048A8}" srcOrd="1" destOrd="0" presId="urn:microsoft.com/office/officeart/2005/8/layout/orgChart1"/>
    <dgm:cxn modelId="{94C35010-89F8-46C8-B065-1137D45B23CF}" type="presOf" srcId="{F798A234-C124-4174-B8BB-04EE136A503E}" destId="{99979244-D8BE-4B32-9551-8ABDD0E6188E}" srcOrd="0" destOrd="0" presId="urn:microsoft.com/office/officeart/2005/8/layout/orgChart1"/>
    <dgm:cxn modelId="{24755212-ECE0-49A3-B237-4BA57D4F6697}" type="presOf" srcId="{8B9AE11A-9F8E-4E22-8C5A-173FA0927889}" destId="{A97A2E04-6E76-48C9-98F6-96610E836747}" srcOrd="1" destOrd="0" presId="urn:microsoft.com/office/officeart/2005/8/layout/orgChart1"/>
    <dgm:cxn modelId="{33624017-1D05-4D36-9C94-D37EE0424516}" type="presOf" srcId="{6BF75528-A8EC-4955-868A-1315C5C06655}" destId="{232AD238-A696-4B30-986D-A68488B36848}" srcOrd="0" destOrd="0" presId="urn:microsoft.com/office/officeart/2005/8/layout/orgChart1"/>
    <dgm:cxn modelId="{1142A018-F966-4FF8-AF67-6FDD3A6586E1}" srcId="{763DA0F9-8BCE-49F2-AEBA-234A9FCE11C4}" destId="{BDC69D06-16E5-45B2-A569-77D14339A189}" srcOrd="1" destOrd="0" parTransId="{2D61E845-0D0D-4781-A6E6-A44E18493E63}" sibTransId="{4401A3C6-1437-4CE4-82A3-0DA300D0C004}"/>
    <dgm:cxn modelId="{816DC51C-B043-42CD-BD46-9B68508EB2FB}" type="presOf" srcId="{F5D70F9B-F705-4307-9731-585E9C829D7E}" destId="{5E6C52B9-2B01-48F9-8809-CDDA7C4BB234}" srcOrd="0" destOrd="0" presId="urn:microsoft.com/office/officeart/2005/8/layout/orgChart1"/>
    <dgm:cxn modelId="{647CE81D-F39A-466A-93E7-957E491CDA51}" type="presOf" srcId="{BDC69D06-16E5-45B2-A569-77D14339A189}" destId="{B9A2AB4A-FA7D-4B21-8093-7AD65B84222A}" srcOrd="1" destOrd="0" presId="urn:microsoft.com/office/officeart/2005/8/layout/orgChart1"/>
    <dgm:cxn modelId="{CA755C1E-8313-4485-81FA-19953638746F}" type="presOf" srcId="{604411B1-9D7D-49F8-A700-D4624F9B0870}" destId="{115E6BB9-89D2-4087-91C7-A8CCECA90F04}" srcOrd="0" destOrd="0" presId="urn:microsoft.com/office/officeart/2005/8/layout/orgChart1"/>
    <dgm:cxn modelId="{62C34C1F-F43A-4E16-B716-E0F3C22463CD}" type="presOf" srcId="{26A8AE5D-EF08-460E-A4B9-C7C26A35B0F0}" destId="{43C09BDF-8D62-4E2F-B56E-5A3ECB8D1D2F}" srcOrd="1" destOrd="0" presId="urn:microsoft.com/office/officeart/2005/8/layout/orgChart1"/>
    <dgm:cxn modelId="{DF794721-25DE-4718-8C9C-64958259CE51}" type="presOf" srcId="{763DA0F9-8BCE-49F2-AEBA-234A9FCE11C4}" destId="{31C1F1E0-EA78-470B-8244-B8894B77BE56}" srcOrd="1" destOrd="0" presId="urn:microsoft.com/office/officeart/2005/8/layout/orgChart1"/>
    <dgm:cxn modelId="{F98EC121-CCF8-4BF7-9792-9881100D780A}" srcId="{763DA0F9-8BCE-49F2-AEBA-234A9FCE11C4}" destId="{6BF75528-A8EC-4955-868A-1315C5C06655}" srcOrd="0" destOrd="0" parTransId="{0B122588-4DEA-4285-A90D-D4340A093E78}" sibTransId="{AE4C1F1E-6017-4CDB-9188-96F00C06885C}"/>
    <dgm:cxn modelId="{ECC7D62A-2522-4224-A98C-FC6218B53DCE}" srcId="{64DED406-EBC8-4132-9D6A-2C45640D7837}" destId="{5E5869A1-1349-4A76-8B97-3C8099DDEC6F}" srcOrd="1" destOrd="0" parTransId="{753078F1-9CDF-47A7-9316-248B0AD8066E}" sibTransId="{242AC6AD-C53C-477C-AF76-2256582E0180}"/>
    <dgm:cxn modelId="{6CB0332C-39E9-481C-9BC1-32D9344ED64C}" srcId="{64DED406-EBC8-4132-9D6A-2C45640D7837}" destId="{0F25B194-C310-400E-8E48-D312FF16188F}" srcOrd="0" destOrd="0" parTransId="{EB028F39-31A4-4D35-BC0A-62CC431B208B}" sibTransId="{02484E88-6668-4723-B7DB-36B7AFDB3AD6}"/>
    <dgm:cxn modelId="{3083E82D-D7F8-453F-9A40-F503102EE335}" srcId="{763DA0F9-8BCE-49F2-AEBA-234A9FCE11C4}" destId="{29A39FE6-B001-40AA-939F-3430C0090621}" srcOrd="2" destOrd="0" parTransId="{C5098D25-EBB8-4318-B665-DFD0D5FAE07D}" sibTransId="{41EC0086-BADD-4579-8F40-412603224BA9}"/>
    <dgm:cxn modelId="{15F25A30-A61B-4732-829E-547E6F506879}" type="presOf" srcId="{5E5869A1-1349-4A76-8B97-3C8099DDEC6F}" destId="{8181E3C8-0C61-4269-AE72-8F48C2A543E6}" srcOrd="0" destOrd="0" presId="urn:microsoft.com/office/officeart/2005/8/layout/orgChart1"/>
    <dgm:cxn modelId="{BB9FA531-CDFD-4684-BAB6-AF164CE3C087}" type="presOf" srcId="{881ED1A4-C898-4483-98E1-64DE1557E8D0}" destId="{FC83A961-9F74-470B-B699-4C7D5987CA26}" srcOrd="0" destOrd="0" presId="urn:microsoft.com/office/officeart/2005/8/layout/orgChart1"/>
    <dgm:cxn modelId="{9FD7FB39-C570-48FB-B464-477B3000A541}" type="presOf" srcId="{8AEA4B8F-8031-432D-9D92-35A771F50788}" destId="{683B67ED-DC7B-4388-88B9-9F92942C3A0C}" srcOrd="1" destOrd="0" presId="urn:microsoft.com/office/officeart/2005/8/layout/orgChart1"/>
    <dgm:cxn modelId="{44374C3A-2F06-4F2F-A2FF-022C69ACEC8C}" srcId="{AE8857D9-EF4C-4546-B6C2-3E22DC8AF7ED}" destId="{8B9AE11A-9F8E-4E22-8C5A-173FA0927889}" srcOrd="1" destOrd="0" parTransId="{109AEED9-FF3A-4059-B10F-EF719A714B7F}" sibTransId="{1C8A8891-FFF4-455E-9AAF-E9F206F8B5B6}"/>
    <dgm:cxn modelId="{30C6063B-8BE5-4F2F-B3D0-037C99A56737}" type="presOf" srcId="{B55ADF54-CEAD-4CF5-BE31-01AD8C7F77CA}" destId="{EAEC9F22-C0B1-4A4D-BF89-431B143F4CE8}" srcOrd="0" destOrd="0" presId="urn:microsoft.com/office/officeart/2005/8/layout/orgChart1"/>
    <dgm:cxn modelId="{0F54433E-4633-405F-8B35-61E0111B1C18}" type="presOf" srcId="{76CD4653-C79A-4E92-97FA-963C2684B4C1}" destId="{22B87275-0003-4C81-A2D0-74CBA7B8FF38}" srcOrd="0" destOrd="0" presId="urn:microsoft.com/office/officeart/2005/8/layout/orgChart1"/>
    <dgm:cxn modelId="{232F615D-60C2-402F-99CC-F5A723CE8417}" type="presOf" srcId="{313B2F24-169A-4D62-A18F-547D8A1A127C}" destId="{E46CE24F-3921-4161-ADFD-33F185914B46}" srcOrd="0" destOrd="0" presId="urn:microsoft.com/office/officeart/2005/8/layout/orgChart1"/>
    <dgm:cxn modelId="{C813585D-5219-4EFF-9187-D088BB189B2F}" type="presOf" srcId="{0B122588-4DEA-4285-A90D-D4340A093E78}" destId="{EEDE8C23-B3AA-4AA2-B846-717B0010B511}" srcOrd="0" destOrd="0" presId="urn:microsoft.com/office/officeart/2005/8/layout/orgChart1"/>
    <dgm:cxn modelId="{614ABC60-F079-4A6B-A37E-B8ED76CFEB7E}" type="presOf" srcId="{7318F593-0E71-4421-A605-8194A5F9BB4E}" destId="{05D76B2D-3759-4427-9F34-4D8A9950F359}" srcOrd="0" destOrd="0" presId="urn:microsoft.com/office/officeart/2005/8/layout/orgChart1"/>
    <dgm:cxn modelId="{F9ACB263-BC29-4B39-804E-6C097FBFA287}" srcId="{1B4AF76B-E556-461E-A156-A18BD10396E6}" destId="{4892C167-8F58-4A6D-B1C2-070CB25071B5}" srcOrd="1" destOrd="0" parTransId="{9F338DBE-F6C0-48BD-89DF-3E66009D6D4A}" sibTransId="{D9B0EB75-CD14-472C-9854-F378C5D6E960}"/>
    <dgm:cxn modelId="{59647645-16DD-4406-9A39-30F3A6770172}" type="presOf" srcId="{4892C167-8F58-4A6D-B1C2-070CB25071B5}" destId="{4648B52F-D343-4F58-8461-94F19A96F36B}" srcOrd="0" destOrd="0" presId="urn:microsoft.com/office/officeart/2005/8/layout/orgChart1"/>
    <dgm:cxn modelId="{19B3F365-2E0F-4FC0-B70A-9E092967E369}" type="presOf" srcId="{9F338DBE-F6C0-48BD-89DF-3E66009D6D4A}" destId="{B48C7BBF-ACC5-4DFB-87D7-4D694E563237}" srcOrd="0" destOrd="0" presId="urn:microsoft.com/office/officeart/2005/8/layout/orgChart1"/>
    <dgm:cxn modelId="{8E718968-3395-4813-ADE7-8FBBD8834F6B}" type="presOf" srcId="{1B4AF76B-E556-461E-A156-A18BD10396E6}" destId="{D676EE9A-E913-4D9E-8646-1CB8E3BB2633}" srcOrd="1" destOrd="0" presId="urn:microsoft.com/office/officeart/2005/8/layout/orgChart1"/>
    <dgm:cxn modelId="{D8F06B69-398F-42AC-A2BF-22ED70EE389A}" srcId="{AE8857D9-EF4C-4546-B6C2-3E22DC8AF7ED}" destId="{7DD0BF3E-1792-4618-B578-A70566C1C0C2}" srcOrd="0" destOrd="0" parTransId="{8ACBA576-49E3-4FA4-AB71-D28B26F5628A}" sibTransId="{DA480F54-5EAE-468B-A6D9-A8FCB2F3239B}"/>
    <dgm:cxn modelId="{6BB89869-8063-48B6-AD74-7224B2555576}" type="presOf" srcId="{8B9AE11A-9F8E-4E22-8C5A-173FA0927889}" destId="{225F2CC8-06C7-43CB-8161-237911D510B8}" srcOrd="0" destOrd="0" presId="urn:microsoft.com/office/officeart/2005/8/layout/orgChart1"/>
    <dgm:cxn modelId="{81F4906C-D864-4CCB-922D-23C8906DB9A8}" type="presOf" srcId="{C9510D49-DAC5-4988-95B2-32BE8547221B}" destId="{18FA380C-ECF6-45DD-8897-C2345DF7DF7F}" srcOrd="0" destOrd="0" presId="urn:microsoft.com/office/officeart/2005/8/layout/orgChart1"/>
    <dgm:cxn modelId="{1C40AE6D-8E2B-4E5A-8FD1-717C81186F57}" type="presOf" srcId="{6C050ADD-1248-4726-B913-03D6AA2B16D0}" destId="{03A49FF1-B433-48B8-877E-8A0C5AE9519B}" srcOrd="0" destOrd="0" presId="urn:microsoft.com/office/officeart/2005/8/layout/orgChart1"/>
    <dgm:cxn modelId="{71763D4E-9392-4827-A76F-0F52D6E2F23E}" srcId="{443CA41B-4498-460B-AFC4-1B36FB9A2E4C}" destId="{26A8AE5D-EF08-460E-A4B9-C7C26A35B0F0}" srcOrd="1" destOrd="0" parTransId="{881ED1A4-C898-4483-98E1-64DE1557E8D0}" sibTransId="{077595D3-5408-4603-9E3E-46437C6C9657}"/>
    <dgm:cxn modelId="{E281F34E-7149-41E7-9AEC-F6235FFFA907}" type="presOf" srcId="{29A39FE6-B001-40AA-939F-3430C0090621}" destId="{DAC91167-F134-491E-9406-9E32946895FD}" srcOrd="0" destOrd="0" presId="urn:microsoft.com/office/officeart/2005/8/layout/orgChart1"/>
    <dgm:cxn modelId="{634B2B4F-9846-4D16-B13B-F9C13FFD4900}" type="presOf" srcId="{73B94EBE-4C14-42FD-8415-5BADF794DC7F}" destId="{E332B0EF-B304-410B-81D9-044EB1D18043}" srcOrd="1" destOrd="0" presId="urn:microsoft.com/office/officeart/2005/8/layout/orgChart1"/>
    <dgm:cxn modelId="{FE69A46F-5FE5-42CF-BE43-3E48A5824F89}" type="presOf" srcId="{0F25B194-C310-400E-8E48-D312FF16188F}" destId="{180E7280-AB80-4C04-8A6D-5FBAAA41F093}" srcOrd="0" destOrd="0" presId="urn:microsoft.com/office/officeart/2005/8/layout/orgChart1"/>
    <dgm:cxn modelId="{F9346C51-5DE4-4CCA-9797-D67769B7BCB3}" srcId="{7318F593-0E71-4421-A605-8194A5F9BB4E}" destId="{443CA41B-4498-460B-AFC4-1B36FB9A2E4C}" srcOrd="3" destOrd="0" parTransId="{CDC3CB55-7A70-4DB0-AF86-8B57DD970F8F}" sibTransId="{7E57C258-6598-4F02-B14B-C62164A6B1DD}"/>
    <dgm:cxn modelId="{DA487272-DB25-438B-A3F7-13ED36B5A462}" type="presOf" srcId="{7318F593-0E71-4421-A605-8194A5F9BB4E}" destId="{820035A8-C2B5-4544-9EC5-CEE67AFDD9F2}" srcOrd="1" destOrd="0" presId="urn:microsoft.com/office/officeart/2005/8/layout/orgChart1"/>
    <dgm:cxn modelId="{26A7AC55-8BBF-474E-861B-D68A15D7F7BE}" type="presOf" srcId="{7DD0BF3E-1792-4618-B578-A70566C1C0C2}" destId="{968D61DA-2616-4DFF-882A-8466879C19B8}" srcOrd="0" destOrd="0" presId="urn:microsoft.com/office/officeart/2005/8/layout/orgChart1"/>
    <dgm:cxn modelId="{46735E57-8016-4798-98CA-E414A3C54FD4}" srcId="{F798A234-C124-4174-B8BB-04EE136A503E}" destId="{93902FDF-B683-4981-922D-EEF89A62E9F4}" srcOrd="0" destOrd="0" parTransId="{79B93889-4BB5-41B8-A9FB-0F7A937CE93B}" sibTransId="{44D4346F-8852-43AA-8BFB-B08932588347}"/>
    <dgm:cxn modelId="{2203FD58-D4D3-4059-BADD-3C9B380D169A}" type="presOf" srcId="{79B93889-4BB5-41B8-A9FB-0F7A937CE93B}" destId="{2E8E9CA0-B347-4810-BD24-95AC7A94B030}" srcOrd="0" destOrd="0" presId="urn:microsoft.com/office/officeart/2005/8/layout/orgChart1"/>
    <dgm:cxn modelId="{0399DE79-1212-453D-A964-3ED4FE6CD9FD}" type="presOf" srcId="{443CA41B-4498-460B-AFC4-1B36FB9A2E4C}" destId="{65791851-04E8-4D88-B1E1-7CE5E957C5D2}" srcOrd="0" destOrd="0" presId="urn:microsoft.com/office/officeart/2005/8/layout/orgChart1"/>
    <dgm:cxn modelId="{F497B27E-3BDD-414A-AB87-03A93FC3B657}" srcId="{6C050ADD-1248-4726-B913-03D6AA2B16D0}" destId="{8AEA4B8F-8031-432D-9D92-35A771F50788}" srcOrd="0" destOrd="0" parTransId="{BD45C264-6C0D-4252-8C99-C49439B4864D}" sibTransId="{DB0047EF-71BE-4847-830B-E376BDF6ADFE}"/>
    <dgm:cxn modelId="{66564081-C9D9-4A18-8813-DE014F16C0F0}" type="presOf" srcId="{5E5869A1-1349-4A76-8B97-3C8099DDEC6F}" destId="{2AF14595-FE71-4807-8FD3-7E93FF5F717A}" srcOrd="1" destOrd="0" presId="urn:microsoft.com/office/officeart/2005/8/layout/orgChart1"/>
    <dgm:cxn modelId="{D3D08485-1141-4501-8700-79B6D64DBCBE}" type="presOf" srcId="{E6D7E40B-3CE3-498A-848E-95591756D64D}" destId="{7CE05FA9-07AA-4468-A1B6-F06AD5597563}" srcOrd="1" destOrd="0" presId="urn:microsoft.com/office/officeart/2005/8/layout/orgChart1"/>
    <dgm:cxn modelId="{B876068A-0FB2-4677-94A3-8C79077C65C8}" type="presOf" srcId="{443CA41B-4498-460B-AFC4-1B36FB9A2E4C}" destId="{765AD062-F3F4-4D45-B06B-EC8ACA7CAD13}" srcOrd="1" destOrd="0" presId="urn:microsoft.com/office/officeart/2005/8/layout/orgChart1"/>
    <dgm:cxn modelId="{1260A38F-53DC-4680-A496-B4463C5EB6FB}" type="presOf" srcId="{0F25B194-C310-400E-8E48-D312FF16188F}" destId="{10DDB648-64F2-475C-B7A4-01912EAE8563}" srcOrd="1" destOrd="0" presId="urn:microsoft.com/office/officeart/2005/8/layout/orgChart1"/>
    <dgm:cxn modelId="{87299291-5307-4392-AA4B-5CD7A904111E}" srcId="{1B4AF76B-E556-461E-A156-A18BD10396E6}" destId="{313B2F24-169A-4D62-A18F-547D8A1A127C}" srcOrd="0" destOrd="0" parTransId="{76CD4653-C79A-4E92-97FA-963C2684B4C1}" sibTransId="{57FEF35D-3A0B-4980-A8D7-F1686DBAEB07}"/>
    <dgm:cxn modelId="{4FD14F9A-3540-48A0-9BDF-CB8AD76ADB71}" type="presOf" srcId="{A9ECD53F-DD83-47F6-A4C3-DEA257EBAEAA}" destId="{294BBE84-5515-4F0A-9898-F4A485E8FD6D}" srcOrd="0" destOrd="0" presId="urn:microsoft.com/office/officeart/2005/8/layout/orgChart1"/>
    <dgm:cxn modelId="{4942659C-DA84-41C7-AD57-2CA2A8F07923}" srcId="{F798A234-C124-4174-B8BB-04EE136A503E}" destId="{254FA3C2-0C05-4EE6-BC48-5D0E8A4A0D0D}" srcOrd="1" destOrd="0" parTransId="{5C10CF7F-50C6-4593-9D54-5DC61B04E268}" sibTransId="{4DDC68E9-BB21-474B-8924-98E96C189E74}"/>
    <dgm:cxn modelId="{BB2EF99E-AB64-4281-9DE7-A5250B46F538}" type="presOf" srcId="{6BF75528-A8EC-4955-868A-1315C5C06655}" destId="{4770A6C0-CA10-4143-AFA2-F6C177D5891D}" srcOrd="1" destOrd="0" presId="urn:microsoft.com/office/officeart/2005/8/layout/orgChart1"/>
    <dgm:cxn modelId="{7ED54AA8-6A78-4D32-999C-2F22B59C4A86}" type="presOf" srcId="{254FA3C2-0C05-4EE6-BC48-5D0E8A4A0D0D}" destId="{6104B10D-3BBE-437E-B447-A75D97EF1B9F}" srcOrd="0" destOrd="0" presId="urn:microsoft.com/office/officeart/2005/8/layout/orgChart1"/>
    <dgm:cxn modelId="{33BB1EAD-1367-4EC2-B56F-089FCBB5EC5E}" type="presOf" srcId="{E6D7E40B-3CE3-498A-848E-95591756D64D}" destId="{26E88719-EF41-4543-A117-97B54AC82E51}" srcOrd="0" destOrd="0" presId="urn:microsoft.com/office/officeart/2005/8/layout/orgChart1"/>
    <dgm:cxn modelId="{AD97D9AD-77C5-45B5-B09A-5F145B3B5D58}" type="presOf" srcId="{4892C167-8F58-4A6D-B1C2-070CB25071B5}" destId="{05C5D255-9352-4ED4-B685-176302DAE2E1}" srcOrd="1" destOrd="0" presId="urn:microsoft.com/office/officeart/2005/8/layout/orgChart1"/>
    <dgm:cxn modelId="{153241B0-A3B3-4F1F-9FBE-2CE785EE30B8}" type="presOf" srcId="{AE8857D9-EF4C-4546-B6C2-3E22DC8AF7ED}" destId="{1086651C-0368-4F96-8908-89ED10DD0AB9}" srcOrd="1" destOrd="0" presId="urn:microsoft.com/office/officeart/2005/8/layout/orgChart1"/>
    <dgm:cxn modelId="{07940BB3-047A-412C-9B02-D2D357A1CD29}" type="presOf" srcId="{64DED406-EBC8-4132-9D6A-2C45640D7837}" destId="{7D4171A2-4DC3-4AA9-8036-870217A665B9}" srcOrd="0" destOrd="0" presId="urn:microsoft.com/office/officeart/2005/8/layout/orgChart1"/>
    <dgm:cxn modelId="{8B7D8BB3-C44F-4D3E-BDB6-AF948CC397E4}" srcId="{443CA41B-4498-460B-AFC4-1B36FB9A2E4C}" destId="{73B94EBE-4C14-42FD-8415-5BADF794DC7F}" srcOrd="0" destOrd="0" parTransId="{1C37734D-7F03-4618-ABDF-7E8B02701692}" sibTransId="{75CA11E8-3956-456C-AD85-3264CD4525C3}"/>
    <dgm:cxn modelId="{95611EB6-0D99-44E3-A705-9BD9F3EFF25F}" type="presOf" srcId="{8ACBA576-49E3-4FA4-AB71-D28B26F5628A}" destId="{309686BF-6B01-4389-A108-5B032B329716}" srcOrd="0" destOrd="0" presId="urn:microsoft.com/office/officeart/2005/8/layout/orgChart1"/>
    <dgm:cxn modelId="{6B9E5FBE-B081-417E-8CE2-8A18157CA083}" type="presOf" srcId="{1B4AF76B-E556-461E-A156-A18BD10396E6}" destId="{8BB13776-656C-4825-A57B-429D3B6027B7}" srcOrd="0" destOrd="0" presId="urn:microsoft.com/office/officeart/2005/8/layout/orgChart1"/>
    <dgm:cxn modelId="{528EE2BE-C68B-483A-A859-32F5F0C60C02}" srcId="{E6D7E40B-3CE3-498A-848E-95591756D64D}" destId="{1B4AF76B-E556-461E-A156-A18BD10396E6}" srcOrd="0" destOrd="0" parTransId="{EB16B30D-5074-456F-981F-06ABC83940D0}" sibTransId="{4DEFAE8A-50C6-4A9F-9DA2-A8770AF92252}"/>
    <dgm:cxn modelId="{AE6ABFC6-4BE5-4272-B462-A05E006762DC}" srcId="{7318F593-0E71-4421-A605-8194A5F9BB4E}" destId="{6C050ADD-1248-4726-B913-03D6AA2B16D0}" srcOrd="2" destOrd="0" parTransId="{C87E7DA1-A09B-40FD-B6C9-C206D87212F4}" sibTransId="{405EB8B9-6CE7-4036-B3B1-4F99EB04E603}"/>
    <dgm:cxn modelId="{2D34EFC6-04F8-4F63-91AD-CA0E08F1F8E3}" type="presOf" srcId="{AE8857D9-EF4C-4546-B6C2-3E22DC8AF7ED}" destId="{6CCA1D10-5DDC-41BB-B914-4199E3FD286A}" srcOrd="0" destOrd="0" presId="urn:microsoft.com/office/officeart/2005/8/layout/orgChart1"/>
    <dgm:cxn modelId="{B9A03DC7-173F-42EA-BBFF-746D05279A75}" type="presOf" srcId="{7DD0BF3E-1792-4618-B578-A70566C1C0C2}" destId="{F654151A-52B0-4BDC-828E-BE97993F1083}" srcOrd="1" destOrd="0" presId="urn:microsoft.com/office/officeart/2005/8/layout/orgChart1"/>
    <dgm:cxn modelId="{12A9ABC8-A984-4EF7-9614-4691F7238890}" srcId="{E6D7E40B-3CE3-498A-848E-95591756D64D}" destId="{2259DAF8-7A42-4F93-98AC-5CF0D08FA125}" srcOrd="1" destOrd="0" parTransId="{C9510D49-DAC5-4988-95B2-32BE8547221B}" sibTransId="{7702C984-997B-4F84-A019-8C5E76E442F3}"/>
    <dgm:cxn modelId="{112395CD-856F-4C66-9685-408145FE6DAC}" type="presOf" srcId="{BDC69D06-16E5-45B2-A569-77D14339A189}" destId="{7A941E30-B305-4765-841E-332F960B6174}" srcOrd="0" destOrd="0" presId="urn:microsoft.com/office/officeart/2005/8/layout/orgChart1"/>
    <dgm:cxn modelId="{726D00CF-A5F9-4A17-849D-0406134E4CF8}" type="presOf" srcId="{73B94EBE-4C14-42FD-8415-5BADF794DC7F}" destId="{136299D6-83FB-43A2-828F-7FECACF3815D}" srcOrd="0" destOrd="0" presId="urn:microsoft.com/office/officeart/2005/8/layout/orgChart1"/>
    <dgm:cxn modelId="{497BC7CF-4E1A-4F60-86A7-3BF514B8E5B7}" srcId="{7318F593-0E71-4421-A605-8194A5F9BB4E}" destId="{763DA0F9-8BCE-49F2-AEBA-234A9FCE11C4}" srcOrd="0" destOrd="0" parTransId="{D62AC649-0697-48EB-B7A2-083F98B731B4}" sibTransId="{0A4E6948-537B-424A-AE19-E8B88D4F3546}"/>
    <dgm:cxn modelId="{78310BD2-5A46-44E7-9071-F3AF8B262E71}" type="presOf" srcId="{EB028F39-31A4-4D35-BC0A-62CC431B208B}" destId="{AAA0B3CC-F8A7-4867-8305-30B93966C4A7}" srcOrd="0" destOrd="0" presId="urn:microsoft.com/office/officeart/2005/8/layout/orgChart1"/>
    <dgm:cxn modelId="{51375FD3-81AF-49DB-AB25-00A4542EE3D0}" type="presOf" srcId="{763DA0F9-8BCE-49F2-AEBA-234A9FCE11C4}" destId="{75B3A420-9FE8-4CE2-BE27-7E67FA648629}" srcOrd="0" destOrd="0" presId="urn:microsoft.com/office/officeart/2005/8/layout/orgChart1"/>
    <dgm:cxn modelId="{E46260D4-42AA-4F4E-B8F8-AF8B9DAF19A3}" type="presOf" srcId="{D62AC649-0697-48EB-B7A2-083F98B731B4}" destId="{1A41C705-E97B-4DA6-998F-1F4494C79449}" srcOrd="0" destOrd="0" presId="urn:microsoft.com/office/officeart/2005/8/layout/orgChart1"/>
    <dgm:cxn modelId="{759B6AD7-2B72-4292-A9E5-3A6569B542B8}" type="presOf" srcId="{313B2F24-169A-4D62-A18F-547D8A1A127C}" destId="{AB164AFD-944D-424C-A357-29B39E908AF4}" srcOrd="1" destOrd="0" presId="urn:microsoft.com/office/officeart/2005/8/layout/orgChart1"/>
    <dgm:cxn modelId="{D07C91D7-D56F-4684-93CD-76CD4D87BD76}" srcId="{F5D70F9B-F705-4307-9731-585E9C829D7E}" destId="{7318F593-0E71-4421-A605-8194A5F9BB4E}" srcOrd="0" destOrd="0" parTransId="{B5E156B1-4A5D-4ABB-AAEE-141FA0D451FA}" sibTransId="{86E0A538-1A34-4BA0-830A-54C6D39298B8}"/>
    <dgm:cxn modelId="{803FD7DC-BAD3-4B19-A7EC-71369A27ADF0}" type="presOf" srcId="{C5098D25-EBB8-4318-B665-DFD0D5FAE07D}" destId="{75CEEFA8-9BD5-4A35-8C58-6FA21702567B}" srcOrd="0" destOrd="0" presId="urn:microsoft.com/office/officeart/2005/8/layout/orgChart1"/>
    <dgm:cxn modelId="{55275CDF-94E7-42B6-9680-32A4EAE1E94A}" type="presOf" srcId="{29A39FE6-B001-40AA-939F-3430C0090621}" destId="{2B80B926-57C5-46D6-8ADF-54C92652D517}" srcOrd="1" destOrd="0" presId="urn:microsoft.com/office/officeart/2005/8/layout/orgChart1"/>
    <dgm:cxn modelId="{26371BE2-B108-4714-8159-9928B9797BBA}" type="presOf" srcId="{26A8AE5D-EF08-460E-A4B9-C7C26A35B0F0}" destId="{6AA8FB1B-E61E-4FAC-8C13-A4D0F4812C84}" srcOrd="0" destOrd="0" presId="urn:microsoft.com/office/officeart/2005/8/layout/orgChart1"/>
    <dgm:cxn modelId="{A70ECEE6-CA96-4B1D-81F5-4B2494207181}" type="presOf" srcId="{93902FDF-B683-4981-922D-EEF89A62E9F4}" destId="{0822368F-777A-4969-97AD-3099EF51606B}" srcOrd="0" destOrd="0" presId="urn:microsoft.com/office/officeart/2005/8/layout/orgChart1"/>
    <dgm:cxn modelId="{E76606E8-46D1-4710-8E98-E1E998807EAB}" type="presOf" srcId="{64DED406-EBC8-4132-9D6A-2C45640D7837}" destId="{DE08440F-7C1D-4600-82F1-86F9E5575FBF}" srcOrd="1" destOrd="0" presId="urn:microsoft.com/office/officeart/2005/8/layout/orgChart1"/>
    <dgm:cxn modelId="{62D211E9-BB93-4F0B-8B2B-1CE66F5051C6}" type="presOf" srcId="{C87E7DA1-A09B-40FD-B6C9-C206D87212F4}" destId="{5C1F8494-673D-4F5B-B9BD-D27FB9FCFB89}" srcOrd="0" destOrd="0" presId="urn:microsoft.com/office/officeart/2005/8/layout/orgChart1"/>
    <dgm:cxn modelId="{4272E2ED-968F-4CF0-9A40-C6D8D15F690A}" type="presOf" srcId="{BD45C264-6C0D-4252-8C99-C49439B4864D}" destId="{AFF2ED15-B951-4701-AACB-DA8C45E5AE10}" srcOrd="0" destOrd="0" presId="urn:microsoft.com/office/officeart/2005/8/layout/orgChart1"/>
    <dgm:cxn modelId="{028F34EE-5265-4D48-8BD9-E0E4CFB6EBCE}" type="presOf" srcId="{6C050ADD-1248-4726-B913-03D6AA2B16D0}" destId="{61E47740-787D-497A-8690-4245156EA110}" srcOrd="1" destOrd="0" presId="urn:microsoft.com/office/officeart/2005/8/layout/orgChart1"/>
    <dgm:cxn modelId="{74F698EF-3944-4A29-99E4-CC0C532018B5}" srcId="{7318F593-0E71-4421-A605-8194A5F9BB4E}" destId="{AE8857D9-EF4C-4546-B6C2-3E22DC8AF7ED}" srcOrd="5" destOrd="0" parTransId="{27E24AF3-39FF-4CFE-B6DE-98948E0BC844}" sibTransId="{A73BFF56-8A96-4E5C-87C3-32AF9ECEA72A}"/>
    <dgm:cxn modelId="{6AA120F1-2853-49FA-9BDC-D6C35BA3DD7A}" type="presOf" srcId="{2259DAF8-7A42-4F93-98AC-5CF0D08FA125}" destId="{95287AFB-35DB-40DA-ABE2-25F1301CFC90}" srcOrd="0" destOrd="0" presId="urn:microsoft.com/office/officeart/2005/8/layout/orgChart1"/>
    <dgm:cxn modelId="{88754FF4-A1E1-416A-87CB-0E93111ED311}" type="presOf" srcId="{8AEA4B8F-8031-432D-9D92-35A771F50788}" destId="{30736FF4-A0B9-4C03-A9DE-6B348FE33F04}" srcOrd="0" destOrd="0" presId="urn:microsoft.com/office/officeart/2005/8/layout/orgChart1"/>
    <dgm:cxn modelId="{CC5688F6-B0EC-4AD9-B015-98505706996A}" type="presOf" srcId="{2259DAF8-7A42-4F93-98AC-5CF0D08FA125}" destId="{E9120A9C-2C80-41B8-9C6D-91EB57B08CA7}" srcOrd="1" destOrd="0" presId="urn:microsoft.com/office/officeart/2005/8/layout/orgChart1"/>
    <dgm:cxn modelId="{53BFD2F6-C563-45E1-B6E8-D515DE6C571C}" type="presOf" srcId="{2D61E845-0D0D-4781-A6E6-A44E18493E63}" destId="{BB496B53-05C0-4499-B417-DB2C1443A29E}" srcOrd="0" destOrd="0" presId="urn:microsoft.com/office/officeart/2005/8/layout/orgChart1"/>
    <dgm:cxn modelId="{D838DFF6-DC4E-4993-9E52-B2CB79691574}" type="presOf" srcId="{109AEED9-FF3A-4059-B10F-EF719A714B7F}" destId="{0BD1D3F8-2EA4-4B02-96B3-2D14C29B09C5}" srcOrd="0" destOrd="0" presId="urn:microsoft.com/office/officeart/2005/8/layout/orgChart1"/>
    <dgm:cxn modelId="{7597D1F7-030A-455E-9BF1-5F3EDB321560}" type="presOf" srcId="{753078F1-9CDF-47A7-9316-248B0AD8066E}" destId="{6CCF783A-D9BE-4C4A-9EFD-81BE9E510C1A}" srcOrd="0" destOrd="0" presId="urn:microsoft.com/office/officeart/2005/8/layout/orgChart1"/>
    <dgm:cxn modelId="{5ADB69CC-0F24-4295-AD03-949ACC9E0189}" type="presParOf" srcId="{5E6C52B9-2B01-48F9-8809-CDDA7C4BB234}" destId="{89CDDA8F-2C06-4A16-8A8E-D154228649CB}" srcOrd="0" destOrd="0" presId="urn:microsoft.com/office/officeart/2005/8/layout/orgChart1"/>
    <dgm:cxn modelId="{28678366-D176-4706-B698-A26554B69093}" type="presParOf" srcId="{89CDDA8F-2C06-4A16-8A8E-D154228649CB}" destId="{E99F89AD-D1F9-4D6D-854F-16887DB62321}" srcOrd="0" destOrd="0" presId="urn:microsoft.com/office/officeart/2005/8/layout/orgChart1"/>
    <dgm:cxn modelId="{88BE2378-5314-497E-9E29-AF5FAB4A1A39}" type="presParOf" srcId="{E99F89AD-D1F9-4D6D-854F-16887DB62321}" destId="{05D76B2D-3759-4427-9F34-4D8A9950F359}" srcOrd="0" destOrd="0" presId="urn:microsoft.com/office/officeart/2005/8/layout/orgChart1"/>
    <dgm:cxn modelId="{7A9B80FC-C971-47B9-BA7D-FBF873F2C867}" type="presParOf" srcId="{E99F89AD-D1F9-4D6D-854F-16887DB62321}" destId="{820035A8-C2B5-4544-9EC5-CEE67AFDD9F2}" srcOrd="1" destOrd="0" presId="urn:microsoft.com/office/officeart/2005/8/layout/orgChart1"/>
    <dgm:cxn modelId="{A152D1D1-400C-4860-90CF-5AE775547161}" type="presParOf" srcId="{89CDDA8F-2C06-4A16-8A8E-D154228649CB}" destId="{1E02C59A-8ECD-4296-A597-1EADC19DF448}" srcOrd="1" destOrd="0" presId="urn:microsoft.com/office/officeart/2005/8/layout/orgChart1"/>
    <dgm:cxn modelId="{DC8598C8-70F0-49EA-8392-AAC38A8C3AE0}" type="presParOf" srcId="{1E02C59A-8ECD-4296-A597-1EADC19DF448}" destId="{1A41C705-E97B-4DA6-998F-1F4494C79449}" srcOrd="0" destOrd="0" presId="urn:microsoft.com/office/officeart/2005/8/layout/orgChart1"/>
    <dgm:cxn modelId="{7D8304FA-EC00-46D0-B0D7-EEC7C8C89FA4}" type="presParOf" srcId="{1E02C59A-8ECD-4296-A597-1EADC19DF448}" destId="{C075CEF5-E939-4C68-B15C-4121B7C93A11}" srcOrd="1" destOrd="0" presId="urn:microsoft.com/office/officeart/2005/8/layout/orgChart1"/>
    <dgm:cxn modelId="{C2598873-EC73-4516-8825-0E1366CBBD13}" type="presParOf" srcId="{C075CEF5-E939-4C68-B15C-4121B7C93A11}" destId="{93F131B7-3300-44FF-A0EB-2A6CA344D794}" srcOrd="0" destOrd="0" presId="urn:microsoft.com/office/officeart/2005/8/layout/orgChart1"/>
    <dgm:cxn modelId="{520C3C2F-23DF-493A-847D-FE04AE75152B}" type="presParOf" srcId="{93F131B7-3300-44FF-A0EB-2A6CA344D794}" destId="{75B3A420-9FE8-4CE2-BE27-7E67FA648629}" srcOrd="0" destOrd="0" presId="urn:microsoft.com/office/officeart/2005/8/layout/orgChart1"/>
    <dgm:cxn modelId="{0D7A5D57-92ED-41AA-9B14-5736AC468322}" type="presParOf" srcId="{93F131B7-3300-44FF-A0EB-2A6CA344D794}" destId="{31C1F1E0-EA78-470B-8244-B8894B77BE56}" srcOrd="1" destOrd="0" presId="urn:microsoft.com/office/officeart/2005/8/layout/orgChart1"/>
    <dgm:cxn modelId="{8B1D3ACA-F27D-4CD6-9DFF-01103BB698C3}" type="presParOf" srcId="{C075CEF5-E939-4C68-B15C-4121B7C93A11}" destId="{1AD73E04-C122-4DAF-B105-5C6B080201E2}" srcOrd="1" destOrd="0" presId="urn:microsoft.com/office/officeart/2005/8/layout/orgChart1"/>
    <dgm:cxn modelId="{5806272A-D48D-486A-B9BE-7C4985187FB3}" type="presParOf" srcId="{1AD73E04-C122-4DAF-B105-5C6B080201E2}" destId="{EEDE8C23-B3AA-4AA2-B846-717B0010B511}" srcOrd="0" destOrd="0" presId="urn:microsoft.com/office/officeart/2005/8/layout/orgChart1"/>
    <dgm:cxn modelId="{87CFBB82-9392-4C7A-8451-382EB2A954CF}" type="presParOf" srcId="{1AD73E04-C122-4DAF-B105-5C6B080201E2}" destId="{30BAA966-8179-4B50-AB61-721D3C740F58}" srcOrd="1" destOrd="0" presId="urn:microsoft.com/office/officeart/2005/8/layout/orgChart1"/>
    <dgm:cxn modelId="{A6A1168E-B700-4F01-B917-4B342A0447C6}" type="presParOf" srcId="{30BAA966-8179-4B50-AB61-721D3C740F58}" destId="{0D4CDA76-2460-47B2-A571-B6880A59F9D2}" srcOrd="0" destOrd="0" presId="urn:microsoft.com/office/officeart/2005/8/layout/orgChart1"/>
    <dgm:cxn modelId="{9FB4C8DE-090F-440D-873B-5A77DF82C8F5}" type="presParOf" srcId="{0D4CDA76-2460-47B2-A571-B6880A59F9D2}" destId="{232AD238-A696-4B30-986D-A68488B36848}" srcOrd="0" destOrd="0" presId="urn:microsoft.com/office/officeart/2005/8/layout/orgChart1"/>
    <dgm:cxn modelId="{B6668AC6-F12C-4B5F-A0D2-782C4AA7C4A0}" type="presParOf" srcId="{0D4CDA76-2460-47B2-A571-B6880A59F9D2}" destId="{4770A6C0-CA10-4143-AFA2-F6C177D5891D}" srcOrd="1" destOrd="0" presId="urn:microsoft.com/office/officeart/2005/8/layout/orgChart1"/>
    <dgm:cxn modelId="{A5B34935-EE1F-43A8-9925-4D02D10D5E08}" type="presParOf" srcId="{30BAA966-8179-4B50-AB61-721D3C740F58}" destId="{61B352E1-FD7D-458E-B38F-E7CCDE726FE8}" srcOrd="1" destOrd="0" presId="urn:microsoft.com/office/officeart/2005/8/layout/orgChart1"/>
    <dgm:cxn modelId="{ACD90480-B237-486D-9E95-E424C7EAE5D5}" type="presParOf" srcId="{30BAA966-8179-4B50-AB61-721D3C740F58}" destId="{46CF1DA2-5829-4468-A582-7E7C88EE28FE}" srcOrd="2" destOrd="0" presId="urn:microsoft.com/office/officeart/2005/8/layout/orgChart1"/>
    <dgm:cxn modelId="{61BFFC21-91AB-402B-8D1B-CDB05104E8FE}" type="presParOf" srcId="{1AD73E04-C122-4DAF-B105-5C6B080201E2}" destId="{BB496B53-05C0-4499-B417-DB2C1443A29E}" srcOrd="2" destOrd="0" presId="urn:microsoft.com/office/officeart/2005/8/layout/orgChart1"/>
    <dgm:cxn modelId="{BB1AD775-74DF-404F-B1D4-75CF03B84FE0}" type="presParOf" srcId="{1AD73E04-C122-4DAF-B105-5C6B080201E2}" destId="{FA944700-B3EF-4519-AA29-115CC186499D}" srcOrd="3" destOrd="0" presId="urn:microsoft.com/office/officeart/2005/8/layout/orgChart1"/>
    <dgm:cxn modelId="{1BB00421-11F5-490E-8AA1-0A6D9B259DB0}" type="presParOf" srcId="{FA944700-B3EF-4519-AA29-115CC186499D}" destId="{5678F471-1293-4F80-8C01-398A9D034FB0}" srcOrd="0" destOrd="0" presId="urn:microsoft.com/office/officeart/2005/8/layout/orgChart1"/>
    <dgm:cxn modelId="{C330BB2A-87D5-4A7C-884E-F914C734FE8C}" type="presParOf" srcId="{5678F471-1293-4F80-8C01-398A9D034FB0}" destId="{7A941E30-B305-4765-841E-332F960B6174}" srcOrd="0" destOrd="0" presId="urn:microsoft.com/office/officeart/2005/8/layout/orgChart1"/>
    <dgm:cxn modelId="{47C4A10E-BA95-4B2E-BFA8-2C7B82B21517}" type="presParOf" srcId="{5678F471-1293-4F80-8C01-398A9D034FB0}" destId="{B9A2AB4A-FA7D-4B21-8093-7AD65B84222A}" srcOrd="1" destOrd="0" presId="urn:microsoft.com/office/officeart/2005/8/layout/orgChart1"/>
    <dgm:cxn modelId="{3F3D0475-71FC-4C77-AC48-21613B2B3986}" type="presParOf" srcId="{FA944700-B3EF-4519-AA29-115CC186499D}" destId="{FD5BA6A2-1D73-46D4-BA5D-2A6EE1299C2A}" srcOrd="1" destOrd="0" presId="urn:microsoft.com/office/officeart/2005/8/layout/orgChart1"/>
    <dgm:cxn modelId="{4C40B78F-F8A4-4AD3-A186-F63AE5073B2B}" type="presParOf" srcId="{FA944700-B3EF-4519-AA29-115CC186499D}" destId="{140704E8-60E1-46EA-B1EC-8035D732AD1A}" srcOrd="2" destOrd="0" presId="urn:microsoft.com/office/officeart/2005/8/layout/orgChart1"/>
    <dgm:cxn modelId="{4D6192F8-B2C9-4DBC-BDCB-0051D062F1B4}" type="presParOf" srcId="{1AD73E04-C122-4DAF-B105-5C6B080201E2}" destId="{75CEEFA8-9BD5-4A35-8C58-6FA21702567B}" srcOrd="4" destOrd="0" presId="urn:microsoft.com/office/officeart/2005/8/layout/orgChart1"/>
    <dgm:cxn modelId="{77A0E3B9-C3A1-4AF6-A51B-E4946F4BC48D}" type="presParOf" srcId="{1AD73E04-C122-4DAF-B105-5C6B080201E2}" destId="{F4793CCA-8D14-4CCB-8826-574329844A2C}" srcOrd="5" destOrd="0" presId="urn:microsoft.com/office/officeart/2005/8/layout/orgChart1"/>
    <dgm:cxn modelId="{C8F5A626-D303-406E-AE46-89FF2B4F8083}" type="presParOf" srcId="{F4793CCA-8D14-4CCB-8826-574329844A2C}" destId="{513294B9-1D30-494D-BE59-AF553F706BCF}" srcOrd="0" destOrd="0" presId="urn:microsoft.com/office/officeart/2005/8/layout/orgChart1"/>
    <dgm:cxn modelId="{F1B35079-2790-4C9C-A7D2-7AB5642BBBDD}" type="presParOf" srcId="{513294B9-1D30-494D-BE59-AF553F706BCF}" destId="{DAC91167-F134-491E-9406-9E32946895FD}" srcOrd="0" destOrd="0" presId="urn:microsoft.com/office/officeart/2005/8/layout/orgChart1"/>
    <dgm:cxn modelId="{56FB4025-8C85-4243-A990-5E1260556BC8}" type="presParOf" srcId="{513294B9-1D30-494D-BE59-AF553F706BCF}" destId="{2B80B926-57C5-46D6-8ADF-54C92652D517}" srcOrd="1" destOrd="0" presId="urn:microsoft.com/office/officeart/2005/8/layout/orgChart1"/>
    <dgm:cxn modelId="{CEBB5321-A10C-46D2-9D8D-AAA22CB0196A}" type="presParOf" srcId="{F4793CCA-8D14-4CCB-8826-574329844A2C}" destId="{AE72C961-6101-4214-AF34-9BAFD953B09A}" srcOrd="1" destOrd="0" presId="urn:microsoft.com/office/officeart/2005/8/layout/orgChart1"/>
    <dgm:cxn modelId="{4945DE89-7C62-4194-98A5-65994D9262E7}" type="presParOf" srcId="{F4793CCA-8D14-4CCB-8826-574329844A2C}" destId="{40768F2A-2AC4-4CE5-B6C2-DF002420368E}" srcOrd="2" destOrd="0" presId="urn:microsoft.com/office/officeart/2005/8/layout/orgChart1"/>
    <dgm:cxn modelId="{1AE4B022-7B2F-4CC4-860D-7BDD2F36018D}" type="presParOf" srcId="{C075CEF5-E939-4C68-B15C-4121B7C93A11}" destId="{C2BD2D74-2997-46D5-8FF9-F3B9FBD724C0}" srcOrd="2" destOrd="0" presId="urn:microsoft.com/office/officeart/2005/8/layout/orgChart1"/>
    <dgm:cxn modelId="{C79FD527-4C31-48CA-8BCD-591A75A2F03E}" type="presParOf" srcId="{1E02C59A-8ECD-4296-A597-1EADC19DF448}" destId="{EAEC9F22-C0B1-4A4D-BF89-431B143F4CE8}" srcOrd="2" destOrd="0" presId="urn:microsoft.com/office/officeart/2005/8/layout/orgChart1"/>
    <dgm:cxn modelId="{0891F15E-3F45-4A6F-81A5-ACDADDA96298}" type="presParOf" srcId="{1E02C59A-8ECD-4296-A597-1EADC19DF448}" destId="{59FC34A2-CD33-4E2A-961F-64F6167F9D78}" srcOrd="3" destOrd="0" presId="urn:microsoft.com/office/officeart/2005/8/layout/orgChart1"/>
    <dgm:cxn modelId="{E0417958-AE8C-45C0-85F4-8059AC66880B}" type="presParOf" srcId="{59FC34A2-CD33-4E2A-961F-64F6167F9D78}" destId="{F840F6D6-A71D-4164-BCED-11F4D08161FC}" srcOrd="0" destOrd="0" presId="urn:microsoft.com/office/officeart/2005/8/layout/orgChart1"/>
    <dgm:cxn modelId="{E37A729F-A81B-4ADA-81F0-6DA47283D4E5}" type="presParOf" srcId="{F840F6D6-A71D-4164-BCED-11F4D08161FC}" destId="{7D4171A2-4DC3-4AA9-8036-870217A665B9}" srcOrd="0" destOrd="0" presId="urn:microsoft.com/office/officeart/2005/8/layout/orgChart1"/>
    <dgm:cxn modelId="{C7AAC2EA-5225-4EA7-8A71-B040966F4574}" type="presParOf" srcId="{F840F6D6-A71D-4164-BCED-11F4D08161FC}" destId="{DE08440F-7C1D-4600-82F1-86F9E5575FBF}" srcOrd="1" destOrd="0" presId="urn:microsoft.com/office/officeart/2005/8/layout/orgChart1"/>
    <dgm:cxn modelId="{F9AACD0B-47FF-451F-9381-A7CC260D70C3}" type="presParOf" srcId="{59FC34A2-CD33-4E2A-961F-64F6167F9D78}" destId="{4C969199-0031-42E7-A7D6-1A5BA95BCF47}" srcOrd="1" destOrd="0" presId="urn:microsoft.com/office/officeart/2005/8/layout/orgChart1"/>
    <dgm:cxn modelId="{DC2B500F-ADEF-4B4B-9DF7-540E6AEAA87D}" type="presParOf" srcId="{4C969199-0031-42E7-A7D6-1A5BA95BCF47}" destId="{AAA0B3CC-F8A7-4867-8305-30B93966C4A7}" srcOrd="0" destOrd="0" presId="urn:microsoft.com/office/officeart/2005/8/layout/orgChart1"/>
    <dgm:cxn modelId="{3D1F71B2-31EA-470E-90D9-FA455B488FCC}" type="presParOf" srcId="{4C969199-0031-42E7-A7D6-1A5BA95BCF47}" destId="{64A14663-BC54-4FC0-92BD-FAF7F6D35FFE}" srcOrd="1" destOrd="0" presId="urn:microsoft.com/office/officeart/2005/8/layout/orgChart1"/>
    <dgm:cxn modelId="{527E5192-B233-4F58-9785-355B5D7943B5}" type="presParOf" srcId="{64A14663-BC54-4FC0-92BD-FAF7F6D35FFE}" destId="{32502414-AD70-44AA-9BCD-A29D26FF9DCA}" srcOrd="0" destOrd="0" presId="urn:microsoft.com/office/officeart/2005/8/layout/orgChart1"/>
    <dgm:cxn modelId="{29026699-2077-464E-AED4-CB5933716AF9}" type="presParOf" srcId="{32502414-AD70-44AA-9BCD-A29D26FF9DCA}" destId="{180E7280-AB80-4C04-8A6D-5FBAAA41F093}" srcOrd="0" destOrd="0" presId="urn:microsoft.com/office/officeart/2005/8/layout/orgChart1"/>
    <dgm:cxn modelId="{80579DF7-E5BE-499F-8EFA-E53844499F5B}" type="presParOf" srcId="{32502414-AD70-44AA-9BCD-A29D26FF9DCA}" destId="{10DDB648-64F2-475C-B7A4-01912EAE8563}" srcOrd="1" destOrd="0" presId="urn:microsoft.com/office/officeart/2005/8/layout/orgChart1"/>
    <dgm:cxn modelId="{62CCD4B7-2DDF-4A6F-B5D6-E8AB40D5FDB6}" type="presParOf" srcId="{64A14663-BC54-4FC0-92BD-FAF7F6D35FFE}" destId="{E770B33E-D83D-445B-B1E4-BEAEBE47B00E}" srcOrd="1" destOrd="0" presId="urn:microsoft.com/office/officeart/2005/8/layout/orgChart1"/>
    <dgm:cxn modelId="{1C9B846B-4223-4047-A9C6-561D178282F8}" type="presParOf" srcId="{64A14663-BC54-4FC0-92BD-FAF7F6D35FFE}" destId="{75F89B1B-B63D-455A-86F4-79C6E0914209}" srcOrd="2" destOrd="0" presId="urn:microsoft.com/office/officeart/2005/8/layout/orgChart1"/>
    <dgm:cxn modelId="{85A8D5DD-5124-4F3B-880D-41895B8689DA}" type="presParOf" srcId="{4C969199-0031-42E7-A7D6-1A5BA95BCF47}" destId="{6CCF783A-D9BE-4C4A-9EFD-81BE9E510C1A}" srcOrd="2" destOrd="0" presId="urn:microsoft.com/office/officeart/2005/8/layout/orgChart1"/>
    <dgm:cxn modelId="{7E0CF5B0-DFDD-4DB7-B25C-0727396B005F}" type="presParOf" srcId="{4C969199-0031-42E7-A7D6-1A5BA95BCF47}" destId="{BEED9CF9-50D1-4AA2-98B8-5C5907BD8FE6}" srcOrd="3" destOrd="0" presId="urn:microsoft.com/office/officeart/2005/8/layout/orgChart1"/>
    <dgm:cxn modelId="{1425799B-1FA3-4571-B5F3-E795BDC1DFF4}" type="presParOf" srcId="{BEED9CF9-50D1-4AA2-98B8-5C5907BD8FE6}" destId="{C2007CC2-ABA5-4885-A488-11452826C786}" srcOrd="0" destOrd="0" presId="urn:microsoft.com/office/officeart/2005/8/layout/orgChart1"/>
    <dgm:cxn modelId="{7DEE1B94-3E17-47AA-A371-5F9766D09EA6}" type="presParOf" srcId="{C2007CC2-ABA5-4885-A488-11452826C786}" destId="{8181E3C8-0C61-4269-AE72-8F48C2A543E6}" srcOrd="0" destOrd="0" presId="urn:microsoft.com/office/officeart/2005/8/layout/orgChart1"/>
    <dgm:cxn modelId="{4597A682-30E1-430B-B51B-0DFCBEC83756}" type="presParOf" srcId="{C2007CC2-ABA5-4885-A488-11452826C786}" destId="{2AF14595-FE71-4807-8FD3-7E93FF5F717A}" srcOrd="1" destOrd="0" presId="urn:microsoft.com/office/officeart/2005/8/layout/orgChart1"/>
    <dgm:cxn modelId="{B43587DD-4FD0-43BA-8F2F-F25C74FCBEDE}" type="presParOf" srcId="{BEED9CF9-50D1-4AA2-98B8-5C5907BD8FE6}" destId="{5E600C55-20F8-45AC-9BAC-93CDB75336A4}" srcOrd="1" destOrd="0" presId="urn:microsoft.com/office/officeart/2005/8/layout/orgChart1"/>
    <dgm:cxn modelId="{B793B25C-BBAA-418B-86BF-3CB91ACA1CCB}" type="presParOf" srcId="{BEED9CF9-50D1-4AA2-98B8-5C5907BD8FE6}" destId="{60250113-A967-472D-B52B-EFC1928CC653}" srcOrd="2" destOrd="0" presId="urn:microsoft.com/office/officeart/2005/8/layout/orgChart1"/>
    <dgm:cxn modelId="{F5A56A20-8A97-4E7B-B97D-10B996E22B05}" type="presParOf" srcId="{59FC34A2-CD33-4E2A-961F-64F6167F9D78}" destId="{9AF48225-7B2B-464E-B99D-06C23FB3751C}" srcOrd="2" destOrd="0" presId="urn:microsoft.com/office/officeart/2005/8/layout/orgChart1"/>
    <dgm:cxn modelId="{050326DE-15D3-48F6-A4D4-1C94129DA3C8}" type="presParOf" srcId="{1E02C59A-8ECD-4296-A597-1EADC19DF448}" destId="{5C1F8494-673D-4F5B-B9BD-D27FB9FCFB89}" srcOrd="4" destOrd="0" presId="urn:microsoft.com/office/officeart/2005/8/layout/orgChart1"/>
    <dgm:cxn modelId="{5DCBF0C2-AF6F-4737-B4F7-6DCA2313A70E}" type="presParOf" srcId="{1E02C59A-8ECD-4296-A597-1EADC19DF448}" destId="{EBEB1DCA-031B-408E-AEA4-CD7B4A4641F3}" srcOrd="5" destOrd="0" presId="urn:microsoft.com/office/officeart/2005/8/layout/orgChart1"/>
    <dgm:cxn modelId="{AE11380D-B451-4D11-94AD-698A21CB9971}" type="presParOf" srcId="{EBEB1DCA-031B-408E-AEA4-CD7B4A4641F3}" destId="{B1E59757-AE81-4781-B9DE-B953C32EF54D}" srcOrd="0" destOrd="0" presId="urn:microsoft.com/office/officeart/2005/8/layout/orgChart1"/>
    <dgm:cxn modelId="{0D600DB6-98D6-4A09-8615-D8EF64BDADE0}" type="presParOf" srcId="{B1E59757-AE81-4781-B9DE-B953C32EF54D}" destId="{03A49FF1-B433-48B8-877E-8A0C5AE9519B}" srcOrd="0" destOrd="0" presId="urn:microsoft.com/office/officeart/2005/8/layout/orgChart1"/>
    <dgm:cxn modelId="{4AA46CD1-C0CB-4133-90B8-27052EB14010}" type="presParOf" srcId="{B1E59757-AE81-4781-B9DE-B953C32EF54D}" destId="{61E47740-787D-497A-8690-4245156EA110}" srcOrd="1" destOrd="0" presId="urn:microsoft.com/office/officeart/2005/8/layout/orgChart1"/>
    <dgm:cxn modelId="{593F00C0-CDCA-4A3E-B93F-C467EAAEB9E9}" type="presParOf" srcId="{EBEB1DCA-031B-408E-AEA4-CD7B4A4641F3}" destId="{8AF849B2-90B5-4602-AA48-97C3369719D5}" srcOrd="1" destOrd="0" presId="urn:microsoft.com/office/officeart/2005/8/layout/orgChart1"/>
    <dgm:cxn modelId="{F00BAE34-2C44-46A3-BE8E-09986CE66D81}" type="presParOf" srcId="{8AF849B2-90B5-4602-AA48-97C3369719D5}" destId="{AFF2ED15-B951-4701-AACB-DA8C45E5AE10}" srcOrd="0" destOrd="0" presId="urn:microsoft.com/office/officeart/2005/8/layout/orgChart1"/>
    <dgm:cxn modelId="{D4720888-22C5-4311-B88C-3429958CBAA6}" type="presParOf" srcId="{8AF849B2-90B5-4602-AA48-97C3369719D5}" destId="{5DF61F9E-3879-418C-B06C-574862EC2FC8}" srcOrd="1" destOrd="0" presId="urn:microsoft.com/office/officeart/2005/8/layout/orgChart1"/>
    <dgm:cxn modelId="{5EF6946A-3A9A-49F7-83AE-45D9AE7AFA8F}" type="presParOf" srcId="{5DF61F9E-3879-418C-B06C-574862EC2FC8}" destId="{36A63A85-904A-44A7-A74B-CBE7152B2E3B}" srcOrd="0" destOrd="0" presId="urn:microsoft.com/office/officeart/2005/8/layout/orgChart1"/>
    <dgm:cxn modelId="{AC1DA2D2-CCD3-458F-9474-FCF626082979}" type="presParOf" srcId="{36A63A85-904A-44A7-A74B-CBE7152B2E3B}" destId="{30736FF4-A0B9-4C03-A9DE-6B348FE33F04}" srcOrd="0" destOrd="0" presId="urn:microsoft.com/office/officeart/2005/8/layout/orgChart1"/>
    <dgm:cxn modelId="{C2706E49-222B-4069-8995-CC5CD4794337}" type="presParOf" srcId="{36A63A85-904A-44A7-A74B-CBE7152B2E3B}" destId="{683B67ED-DC7B-4388-88B9-9F92942C3A0C}" srcOrd="1" destOrd="0" presId="urn:microsoft.com/office/officeart/2005/8/layout/orgChart1"/>
    <dgm:cxn modelId="{BECDDEE8-9B19-434A-96D5-84EEC28CC7D2}" type="presParOf" srcId="{5DF61F9E-3879-418C-B06C-574862EC2FC8}" destId="{C3E6F287-EC2A-49E3-9357-C9A6FDAB2313}" srcOrd="1" destOrd="0" presId="urn:microsoft.com/office/officeart/2005/8/layout/orgChart1"/>
    <dgm:cxn modelId="{520FCA57-66C5-4B3E-B9B6-03B65809E819}" type="presParOf" srcId="{5DF61F9E-3879-418C-B06C-574862EC2FC8}" destId="{7F263ABD-050A-411C-B78A-2338ADF117F2}" srcOrd="2" destOrd="0" presId="urn:microsoft.com/office/officeart/2005/8/layout/orgChart1"/>
    <dgm:cxn modelId="{FE885A27-C634-49CE-A740-D283ABEDECB5}" type="presParOf" srcId="{8AF849B2-90B5-4602-AA48-97C3369719D5}" destId="{294BBE84-5515-4F0A-9898-F4A485E8FD6D}" srcOrd="2" destOrd="0" presId="urn:microsoft.com/office/officeart/2005/8/layout/orgChart1"/>
    <dgm:cxn modelId="{E6BD5948-3166-48C4-9617-6D34F1DC6F62}" type="presParOf" srcId="{8AF849B2-90B5-4602-AA48-97C3369719D5}" destId="{E5EAEAE4-746F-4D10-9230-BAA7596C19C5}" srcOrd="3" destOrd="0" presId="urn:microsoft.com/office/officeart/2005/8/layout/orgChart1"/>
    <dgm:cxn modelId="{4C2963D3-9E60-4DA3-B866-CF68855AF42C}" type="presParOf" srcId="{E5EAEAE4-746F-4D10-9230-BAA7596C19C5}" destId="{BFF90AD6-33FB-4497-AEE3-8B86DEC7E8AC}" srcOrd="0" destOrd="0" presId="urn:microsoft.com/office/officeart/2005/8/layout/orgChart1"/>
    <dgm:cxn modelId="{C21056B6-7868-4961-AD96-C4566D47627F}" type="presParOf" srcId="{BFF90AD6-33FB-4497-AEE3-8B86DEC7E8AC}" destId="{99979244-D8BE-4B32-9551-8ABDD0E6188E}" srcOrd="0" destOrd="0" presId="urn:microsoft.com/office/officeart/2005/8/layout/orgChart1"/>
    <dgm:cxn modelId="{1119FBE7-ABDA-42A5-A4BF-A702E4467932}" type="presParOf" srcId="{BFF90AD6-33FB-4497-AEE3-8B86DEC7E8AC}" destId="{7E7F05A3-330B-4830-B008-7F104A4048A8}" srcOrd="1" destOrd="0" presId="urn:microsoft.com/office/officeart/2005/8/layout/orgChart1"/>
    <dgm:cxn modelId="{F6CF2CE2-8EBD-4E7F-8BEF-16DB0DDF75E3}" type="presParOf" srcId="{E5EAEAE4-746F-4D10-9230-BAA7596C19C5}" destId="{3E829277-7A24-48B9-935E-3BBFA1D0CD9B}" srcOrd="1" destOrd="0" presId="urn:microsoft.com/office/officeart/2005/8/layout/orgChart1"/>
    <dgm:cxn modelId="{788C276C-37BC-4C12-9819-B5D689FEF44D}" type="presParOf" srcId="{3E829277-7A24-48B9-935E-3BBFA1D0CD9B}" destId="{2E8E9CA0-B347-4810-BD24-95AC7A94B030}" srcOrd="0" destOrd="0" presId="urn:microsoft.com/office/officeart/2005/8/layout/orgChart1"/>
    <dgm:cxn modelId="{AEFCD555-B409-4F15-A72C-E2D3E66D0551}" type="presParOf" srcId="{3E829277-7A24-48B9-935E-3BBFA1D0CD9B}" destId="{F19E42DE-BBA3-4B64-94FC-E91EC7281969}" srcOrd="1" destOrd="0" presId="urn:microsoft.com/office/officeart/2005/8/layout/orgChart1"/>
    <dgm:cxn modelId="{8CA91BB1-D14A-4873-9EE7-0D35EC90B5E1}" type="presParOf" srcId="{F19E42DE-BBA3-4B64-94FC-E91EC7281969}" destId="{6206F778-2809-4583-9C8E-0C7CD3E642F6}" srcOrd="0" destOrd="0" presId="urn:microsoft.com/office/officeart/2005/8/layout/orgChart1"/>
    <dgm:cxn modelId="{E7DDB4E0-B6B9-4362-8D90-517E1842057B}" type="presParOf" srcId="{6206F778-2809-4583-9C8E-0C7CD3E642F6}" destId="{0822368F-777A-4969-97AD-3099EF51606B}" srcOrd="0" destOrd="0" presId="urn:microsoft.com/office/officeart/2005/8/layout/orgChart1"/>
    <dgm:cxn modelId="{4A2C3854-5C0D-4701-8907-A9A3A7DE1403}" type="presParOf" srcId="{6206F778-2809-4583-9C8E-0C7CD3E642F6}" destId="{B483040E-629A-4645-B4D3-62685F5B5152}" srcOrd="1" destOrd="0" presId="urn:microsoft.com/office/officeart/2005/8/layout/orgChart1"/>
    <dgm:cxn modelId="{A7B545DE-3BD2-45B8-AA39-5C45FF74F892}" type="presParOf" srcId="{F19E42DE-BBA3-4B64-94FC-E91EC7281969}" destId="{172166C0-D4DD-4B5C-B4F9-D5125C465325}" srcOrd="1" destOrd="0" presId="urn:microsoft.com/office/officeart/2005/8/layout/orgChart1"/>
    <dgm:cxn modelId="{EBA4321B-5C7B-4E51-9E36-5A32EFD65B3D}" type="presParOf" srcId="{F19E42DE-BBA3-4B64-94FC-E91EC7281969}" destId="{E54A9C33-0C35-4095-A63C-A81B7AAEC7A6}" srcOrd="2" destOrd="0" presId="urn:microsoft.com/office/officeart/2005/8/layout/orgChart1"/>
    <dgm:cxn modelId="{43BB216E-279F-4E85-8DFE-60CD9E4F48A1}" type="presParOf" srcId="{3E829277-7A24-48B9-935E-3BBFA1D0CD9B}" destId="{3C926194-E971-4FC6-AB91-92B6B2309123}" srcOrd="2" destOrd="0" presId="urn:microsoft.com/office/officeart/2005/8/layout/orgChart1"/>
    <dgm:cxn modelId="{CB8EB1EE-45B4-47C7-A135-DD982E0CFB19}" type="presParOf" srcId="{3E829277-7A24-48B9-935E-3BBFA1D0CD9B}" destId="{D8A40F52-76DF-408C-9EC8-8021C550C8DB}" srcOrd="3" destOrd="0" presId="urn:microsoft.com/office/officeart/2005/8/layout/orgChart1"/>
    <dgm:cxn modelId="{DFF11D35-9A3D-4914-BC0F-111A778AE046}" type="presParOf" srcId="{D8A40F52-76DF-408C-9EC8-8021C550C8DB}" destId="{FA94D74C-B3BD-45DF-B658-DC0FCAED487F}" srcOrd="0" destOrd="0" presId="urn:microsoft.com/office/officeart/2005/8/layout/orgChart1"/>
    <dgm:cxn modelId="{E14D2989-0E49-4C9D-AC59-05A5A35B8C1F}" type="presParOf" srcId="{FA94D74C-B3BD-45DF-B658-DC0FCAED487F}" destId="{6104B10D-3BBE-437E-B447-A75D97EF1B9F}" srcOrd="0" destOrd="0" presId="urn:microsoft.com/office/officeart/2005/8/layout/orgChart1"/>
    <dgm:cxn modelId="{1C09A971-72AE-4822-8F62-E30C156A4ECE}" type="presParOf" srcId="{FA94D74C-B3BD-45DF-B658-DC0FCAED487F}" destId="{1E619606-C5FF-4600-A6BD-6E852B836CFA}" srcOrd="1" destOrd="0" presId="urn:microsoft.com/office/officeart/2005/8/layout/orgChart1"/>
    <dgm:cxn modelId="{4E954F3C-674A-4472-A0A3-35F439FA62EB}" type="presParOf" srcId="{D8A40F52-76DF-408C-9EC8-8021C550C8DB}" destId="{4E02CDD8-20C3-4342-9B4F-79577DE9CE0A}" srcOrd="1" destOrd="0" presId="urn:microsoft.com/office/officeart/2005/8/layout/orgChart1"/>
    <dgm:cxn modelId="{47D0307B-F7D7-4943-A835-838F354A905E}" type="presParOf" srcId="{D8A40F52-76DF-408C-9EC8-8021C550C8DB}" destId="{C9DCABD3-05B7-42BE-BF5E-887095BE394C}" srcOrd="2" destOrd="0" presId="urn:microsoft.com/office/officeart/2005/8/layout/orgChart1"/>
    <dgm:cxn modelId="{6B359014-D16A-4B33-AA6F-027EA28BAC2F}" type="presParOf" srcId="{E5EAEAE4-746F-4D10-9230-BAA7596C19C5}" destId="{B94B564F-2F48-422F-A9A2-97FE76E6D29A}" srcOrd="2" destOrd="0" presId="urn:microsoft.com/office/officeart/2005/8/layout/orgChart1"/>
    <dgm:cxn modelId="{02A2FA04-3025-480F-840E-EB1543DFD861}" type="presParOf" srcId="{EBEB1DCA-031B-408E-AEA4-CD7B4A4641F3}" destId="{3E7143E7-FC01-446F-9A01-014E6AEA8F62}" srcOrd="2" destOrd="0" presId="urn:microsoft.com/office/officeart/2005/8/layout/orgChart1"/>
    <dgm:cxn modelId="{7B0AD00A-14C4-4FE4-BA48-A1E008A19C96}" type="presParOf" srcId="{1E02C59A-8ECD-4296-A597-1EADC19DF448}" destId="{3AFAFEB9-320F-4CE8-84CF-8D34A496C173}" srcOrd="6" destOrd="0" presId="urn:microsoft.com/office/officeart/2005/8/layout/orgChart1"/>
    <dgm:cxn modelId="{8C0A3231-D9CC-4ABB-BCFE-F25DEAAFBB61}" type="presParOf" srcId="{1E02C59A-8ECD-4296-A597-1EADC19DF448}" destId="{800CE6A0-4EB5-452D-8516-380C3386B4F4}" srcOrd="7" destOrd="0" presId="urn:microsoft.com/office/officeart/2005/8/layout/orgChart1"/>
    <dgm:cxn modelId="{57894B41-F349-4533-87E9-E6B4193BF47C}" type="presParOf" srcId="{800CE6A0-4EB5-452D-8516-380C3386B4F4}" destId="{DD78FDE3-0E87-4744-8F35-776E48C90E08}" srcOrd="0" destOrd="0" presId="urn:microsoft.com/office/officeart/2005/8/layout/orgChart1"/>
    <dgm:cxn modelId="{305D781F-DA90-41C5-95A2-3B1131BB7041}" type="presParOf" srcId="{DD78FDE3-0E87-4744-8F35-776E48C90E08}" destId="{65791851-04E8-4D88-B1E1-7CE5E957C5D2}" srcOrd="0" destOrd="0" presId="urn:microsoft.com/office/officeart/2005/8/layout/orgChart1"/>
    <dgm:cxn modelId="{7F8F4D0D-305C-47AC-A6D4-3E811F6058FF}" type="presParOf" srcId="{DD78FDE3-0E87-4744-8F35-776E48C90E08}" destId="{765AD062-F3F4-4D45-B06B-EC8ACA7CAD13}" srcOrd="1" destOrd="0" presId="urn:microsoft.com/office/officeart/2005/8/layout/orgChart1"/>
    <dgm:cxn modelId="{41AF2C7A-42E0-4A86-B422-F3465BE5D23D}" type="presParOf" srcId="{800CE6A0-4EB5-452D-8516-380C3386B4F4}" destId="{B9F3806D-EBBE-457A-B03A-F4452672F77E}" srcOrd="1" destOrd="0" presId="urn:microsoft.com/office/officeart/2005/8/layout/orgChart1"/>
    <dgm:cxn modelId="{DC3BFA98-E951-4C04-8BD3-31DE02F6C876}" type="presParOf" srcId="{B9F3806D-EBBE-457A-B03A-F4452672F77E}" destId="{2387E783-0E8F-4533-9E5A-826050D5CA36}" srcOrd="0" destOrd="0" presId="urn:microsoft.com/office/officeart/2005/8/layout/orgChart1"/>
    <dgm:cxn modelId="{A6F2F3E4-93EA-48FC-903D-07DE6B132DE8}" type="presParOf" srcId="{B9F3806D-EBBE-457A-B03A-F4452672F77E}" destId="{0F420949-6E82-4521-B1AC-F83299262248}" srcOrd="1" destOrd="0" presId="urn:microsoft.com/office/officeart/2005/8/layout/orgChart1"/>
    <dgm:cxn modelId="{DD89CA97-5F17-4377-8AF0-EA3D41519029}" type="presParOf" srcId="{0F420949-6E82-4521-B1AC-F83299262248}" destId="{BB223770-651D-4F22-BF4A-F359FD887839}" srcOrd="0" destOrd="0" presId="urn:microsoft.com/office/officeart/2005/8/layout/orgChart1"/>
    <dgm:cxn modelId="{D932C0E6-FADF-443E-9B86-BE65FCD247D6}" type="presParOf" srcId="{BB223770-651D-4F22-BF4A-F359FD887839}" destId="{136299D6-83FB-43A2-828F-7FECACF3815D}" srcOrd="0" destOrd="0" presId="urn:microsoft.com/office/officeart/2005/8/layout/orgChart1"/>
    <dgm:cxn modelId="{EA4C08EF-3EC5-425E-BE8D-C8111D8BFA19}" type="presParOf" srcId="{BB223770-651D-4F22-BF4A-F359FD887839}" destId="{E332B0EF-B304-410B-81D9-044EB1D18043}" srcOrd="1" destOrd="0" presId="urn:microsoft.com/office/officeart/2005/8/layout/orgChart1"/>
    <dgm:cxn modelId="{D75ACF06-44A4-4EEB-BAB2-F662D235CB04}" type="presParOf" srcId="{0F420949-6E82-4521-B1AC-F83299262248}" destId="{26BF7454-97FB-4D99-A943-3E90BE61FF16}" srcOrd="1" destOrd="0" presId="urn:microsoft.com/office/officeart/2005/8/layout/orgChart1"/>
    <dgm:cxn modelId="{09194E63-1F3D-4721-89CD-03343ACFC06F}" type="presParOf" srcId="{0F420949-6E82-4521-B1AC-F83299262248}" destId="{3BFB0D4E-1A34-4936-8548-9E867A5EDF42}" srcOrd="2" destOrd="0" presId="urn:microsoft.com/office/officeart/2005/8/layout/orgChart1"/>
    <dgm:cxn modelId="{5F6FEFC2-7AD0-43BC-A9CF-68346F5D12C1}" type="presParOf" srcId="{B9F3806D-EBBE-457A-B03A-F4452672F77E}" destId="{FC83A961-9F74-470B-B699-4C7D5987CA26}" srcOrd="2" destOrd="0" presId="urn:microsoft.com/office/officeart/2005/8/layout/orgChart1"/>
    <dgm:cxn modelId="{3952F487-9266-4088-ADB9-D1EEBDB25B6E}" type="presParOf" srcId="{B9F3806D-EBBE-457A-B03A-F4452672F77E}" destId="{699E424C-1F84-4CBA-9BD2-EDF0238BC89C}" srcOrd="3" destOrd="0" presId="urn:microsoft.com/office/officeart/2005/8/layout/orgChart1"/>
    <dgm:cxn modelId="{A88CCE66-2F01-4D85-9612-24C0ABA82BC3}" type="presParOf" srcId="{699E424C-1F84-4CBA-9BD2-EDF0238BC89C}" destId="{4C1DC5D8-47F0-413E-B254-2EB0F08DC262}" srcOrd="0" destOrd="0" presId="urn:microsoft.com/office/officeart/2005/8/layout/orgChart1"/>
    <dgm:cxn modelId="{92020D95-A042-438F-9D68-57B86D4749E8}" type="presParOf" srcId="{4C1DC5D8-47F0-413E-B254-2EB0F08DC262}" destId="{6AA8FB1B-E61E-4FAC-8C13-A4D0F4812C84}" srcOrd="0" destOrd="0" presId="urn:microsoft.com/office/officeart/2005/8/layout/orgChart1"/>
    <dgm:cxn modelId="{B774C645-9EA7-423A-A9FA-0E7A6DAB7271}" type="presParOf" srcId="{4C1DC5D8-47F0-413E-B254-2EB0F08DC262}" destId="{43C09BDF-8D62-4E2F-B56E-5A3ECB8D1D2F}" srcOrd="1" destOrd="0" presId="urn:microsoft.com/office/officeart/2005/8/layout/orgChart1"/>
    <dgm:cxn modelId="{2F8AFA5F-48B1-49AE-97DC-B217C4C0FD36}" type="presParOf" srcId="{699E424C-1F84-4CBA-9BD2-EDF0238BC89C}" destId="{7045BDD8-7957-461E-BF47-689F32757037}" srcOrd="1" destOrd="0" presId="urn:microsoft.com/office/officeart/2005/8/layout/orgChart1"/>
    <dgm:cxn modelId="{E8A54A06-DE0F-44AD-9AE0-CF4E5CF3D39B}" type="presParOf" srcId="{699E424C-1F84-4CBA-9BD2-EDF0238BC89C}" destId="{BD5BD1BC-92E3-466E-A98B-ADE72A9194BF}" srcOrd="2" destOrd="0" presId="urn:microsoft.com/office/officeart/2005/8/layout/orgChart1"/>
    <dgm:cxn modelId="{52B2DC82-9569-4A42-BCBD-ABDD9BDCD572}" type="presParOf" srcId="{800CE6A0-4EB5-452D-8516-380C3386B4F4}" destId="{08DEDFC2-891E-464D-8F8A-4B4BE52BFCA0}" srcOrd="2" destOrd="0" presId="urn:microsoft.com/office/officeart/2005/8/layout/orgChart1"/>
    <dgm:cxn modelId="{A6203641-30C2-4686-8CAA-32D67847E10B}" type="presParOf" srcId="{1E02C59A-8ECD-4296-A597-1EADC19DF448}" destId="{115E6BB9-89D2-4087-91C7-A8CCECA90F04}" srcOrd="8" destOrd="0" presId="urn:microsoft.com/office/officeart/2005/8/layout/orgChart1"/>
    <dgm:cxn modelId="{18BC291E-DCCB-4CC4-B2CC-BFA25B174D81}" type="presParOf" srcId="{1E02C59A-8ECD-4296-A597-1EADC19DF448}" destId="{35405820-824F-4A68-983A-CBE680DD828C}" srcOrd="9" destOrd="0" presId="urn:microsoft.com/office/officeart/2005/8/layout/orgChart1"/>
    <dgm:cxn modelId="{337B3D13-A3E1-4E16-9285-ADCDCE80A0E0}" type="presParOf" srcId="{35405820-824F-4A68-983A-CBE680DD828C}" destId="{0A49DBAD-4B25-41CD-B644-DDC52E34E2E6}" srcOrd="0" destOrd="0" presId="urn:microsoft.com/office/officeart/2005/8/layout/orgChart1"/>
    <dgm:cxn modelId="{46A81155-E5BC-4AB6-9EFE-CC292406DB0A}" type="presParOf" srcId="{0A49DBAD-4B25-41CD-B644-DDC52E34E2E6}" destId="{26E88719-EF41-4543-A117-97B54AC82E51}" srcOrd="0" destOrd="0" presId="urn:microsoft.com/office/officeart/2005/8/layout/orgChart1"/>
    <dgm:cxn modelId="{83B7E9B8-65D6-4C01-8F71-1B8B7D568992}" type="presParOf" srcId="{0A49DBAD-4B25-41CD-B644-DDC52E34E2E6}" destId="{7CE05FA9-07AA-4468-A1B6-F06AD5597563}" srcOrd="1" destOrd="0" presId="urn:microsoft.com/office/officeart/2005/8/layout/orgChart1"/>
    <dgm:cxn modelId="{0F0EAFB4-5D6C-4115-ABF1-63AA3E78EC1F}" type="presParOf" srcId="{35405820-824F-4A68-983A-CBE680DD828C}" destId="{6A0E8BEE-1B50-4E8B-A0F1-103BD7F31A5D}" srcOrd="1" destOrd="0" presId="urn:microsoft.com/office/officeart/2005/8/layout/orgChart1"/>
    <dgm:cxn modelId="{FA1CB53D-18DD-427A-9B1C-F2BDE0AA92BB}" type="presParOf" srcId="{6A0E8BEE-1B50-4E8B-A0F1-103BD7F31A5D}" destId="{E9F67066-3BA7-4728-90D1-28B27CBC9601}" srcOrd="0" destOrd="0" presId="urn:microsoft.com/office/officeart/2005/8/layout/orgChart1"/>
    <dgm:cxn modelId="{2B6AAE45-633C-41B4-8199-39D1F9A770FC}" type="presParOf" srcId="{6A0E8BEE-1B50-4E8B-A0F1-103BD7F31A5D}" destId="{A30E671C-1600-4461-AEB8-09494A3669FA}" srcOrd="1" destOrd="0" presId="urn:microsoft.com/office/officeart/2005/8/layout/orgChart1"/>
    <dgm:cxn modelId="{56C93578-32F3-4095-AA59-5BD1E43573A7}" type="presParOf" srcId="{A30E671C-1600-4461-AEB8-09494A3669FA}" destId="{110A4460-F5E9-4BA4-9BED-3C95A8CC55DD}" srcOrd="0" destOrd="0" presId="urn:microsoft.com/office/officeart/2005/8/layout/orgChart1"/>
    <dgm:cxn modelId="{BE691008-6AAF-47FF-A9B6-DA9289778DBD}" type="presParOf" srcId="{110A4460-F5E9-4BA4-9BED-3C95A8CC55DD}" destId="{8BB13776-656C-4825-A57B-429D3B6027B7}" srcOrd="0" destOrd="0" presId="urn:microsoft.com/office/officeart/2005/8/layout/orgChart1"/>
    <dgm:cxn modelId="{CB16C761-96EF-4A12-BBCA-7AAD5F8E260E}" type="presParOf" srcId="{110A4460-F5E9-4BA4-9BED-3C95A8CC55DD}" destId="{D676EE9A-E913-4D9E-8646-1CB8E3BB2633}" srcOrd="1" destOrd="0" presId="urn:microsoft.com/office/officeart/2005/8/layout/orgChart1"/>
    <dgm:cxn modelId="{70DB2AC9-A5C0-4C53-9594-841618CDD03F}" type="presParOf" srcId="{A30E671C-1600-4461-AEB8-09494A3669FA}" destId="{EAC89B4B-850E-4D0C-B8D8-4F6E3EA6D872}" srcOrd="1" destOrd="0" presId="urn:microsoft.com/office/officeart/2005/8/layout/orgChart1"/>
    <dgm:cxn modelId="{85B97FCC-A4E2-4C94-9991-1FF9DC3D97F2}" type="presParOf" srcId="{EAC89B4B-850E-4D0C-B8D8-4F6E3EA6D872}" destId="{22B87275-0003-4C81-A2D0-74CBA7B8FF38}" srcOrd="0" destOrd="0" presId="urn:microsoft.com/office/officeart/2005/8/layout/orgChart1"/>
    <dgm:cxn modelId="{F468CDD0-D77A-43B9-846A-B98391C97FB6}" type="presParOf" srcId="{EAC89B4B-850E-4D0C-B8D8-4F6E3EA6D872}" destId="{B742556A-89FF-4CAC-9C8E-495F96ED0A75}" srcOrd="1" destOrd="0" presId="urn:microsoft.com/office/officeart/2005/8/layout/orgChart1"/>
    <dgm:cxn modelId="{AD0E23C8-3CD8-409A-B23D-4D803533AB67}" type="presParOf" srcId="{B742556A-89FF-4CAC-9C8E-495F96ED0A75}" destId="{BD9945D5-F9F3-4FF1-AD3B-578EEF631F8B}" srcOrd="0" destOrd="0" presId="urn:microsoft.com/office/officeart/2005/8/layout/orgChart1"/>
    <dgm:cxn modelId="{BCC721F6-D44D-4994-8115-572DD9464C5E}" type="presParOf" srcId="{BD9945D5-F9F3-4FF1-AD3B-578EEF631F8B}" destId="{E46CE24F-3921-4161-ADFD-33F185914B46}" srcOrd="0" destOrd="0" presId="urn:microsoft.com/office/officeart/2005/8/layout/orgChart1"/>
    <dgm:cxn modelId="{5FADECA1-0507-420F-972A-B696E6EE8535}" type="presParOf" srcId="{BD9945D5-F9F3-4FF1-AD3B-578EEF631F8B}" destId="{AB164AFD-944D-424C-A357-29B39E908AF4}" srcOrd="1" destOrd="0" presId="urn:microsoft.com/office/officeart/2005/8/layout/orgChart1"/>
    <dgm:cxn modelId="{3B4AE431-E3FA-4C0F-8019-717C9247DC08}" type="presParOf" srcId="{B742556A-89FF-4CAC-9C8E-495F96ED0A75}" destId="{5C97DA12-72B4-41E3-A65B-AE9642724551}" srcOrd="1" destOrd="0" presId="urn:microsoft.com/office/officeart/2005/8/layout/orgChart1"/>
    <dgm:cxn modelId="{1E61110F-C58E-4ECA-B612-68F4222BAF9C}" type="presParOf" srcId="{B742556A-89FF-4CAC-9C8E-495F96ED0A75}" destId="{34B48B25-BBDD-4D36-8FC2-D08DEF6FFB2D}" srcOrd="2" destOrd="0" presId="urn:microsoft.com/office/officeart/2005/8/layout/orgChart1"/>
    <dgm:cxn modelId="{E8DB0816-F7D7-4E78-A706-C9FB2844A243}" type="presParOf" srcId="{EAC89B4B-850E-4D0C-B8D8-4F6E3EA6D872}" destId="{B48C7BBF-ACC5-4DFB-87D7-4D694E563237}" srcOrd="2" destOrd="0" presId="urn:microsoft.com/office/officeart/2005/8/layout/orgChart1"/>
    <dgm:cxn modelId="{B72B8FAC-0985-47BF-AA67-AAC34FF5E0DD}" type="presParOf" srcId="{EAC89B4B-850E-4D0C-B8D8-4F6E3EA6D872}" destId="{8D98F250-0C9A-47A0-A112-9E9CDCC33250}" srcOrd="3" destOrd="0" presId="urn:microsoft.com/office/officeart/2005/8/layout/orgChart1"/>
    <dgm:cxn modelId="{709FC05A-E4F2-4EF1-82D5-50A3BF37A803}" type="presParOf" srcId="{8D98F250-0C9A-47A0-A112-9E9CDCC33250}" destId="{ADC54820-0B22-4FCB-8D47-9E883ED8C506}" srcOrd="0" destOrd="0" presId="urn:microsoft.com/office/officeart/2005/8/layout/orgChart1"/>
    <dgm:cxn modelId="{640F5578-099E-453B-96C0-273CE69BBEE2}" type="presParOf" srcId="{ADC54820-0B22-4FCB-8D47-9E883ED8C506}" destId="{4648B52F-D343-4F58-8461-94F19A96F36B}" srcOrd="0" destOrd="0" presId="urn:microsoft.com/office/officeart/2005/8/layout/orgChart1"/>
    <dgm:cxn modelId="{48D614C3-C2A6-4040-A418-D0A020355307}" type="presParOf" srcId="{ADC54820-0B22-4FCB-8D47-9E883ED8C506}" destId="{05C5D255-9352-4ED4-B685-176302DAE2E1}" srcOrd="1" destOrd="0" presId="urn:microsoft.com/office/officeart/2005/8/layout/orgChart1"/>
    <dgm:cxn modelId="{EAA660AA-8D6B-4C47-AC51-0145BEE82256}" type="presParOf" srcId="{8D98F250-0C9A-47A0-A112-9E9CDCC33250}" destId="{2F53D882-67BA-4F3D-AFCC-243C300F9537}" srcOrd="1" destOrd="0" presId="urn:microsoft.com/office/officeart/2005/8/layout/orgChart1"/>
    <dgm:cxn modelId="{7785A858-BB9C-4E73-852E-122E09EE9026}" type="presParOf" srcId="{8D98F250-0C9A-47A0-A112-9E9CDCC33250}" destId="{4923FAD5-29CF-4A3E-8D99-07C5D79D207B}" srcOrd="2" destOrd="0" presId="urn:microsoft.com/office/officeart/2005/8/layout/orgChart1"/>
    <dgm:cxn modelId="{0071C686-B797-4300-99F7-36FEAD3B2ED8}" type="presParOf" srcId="{A30E671C-1600-4461-AEB8-09494A3669FA}" destId="{70240744-FB0E-49FF-B11A-CE755E857AE2}" srcOrd="2" destOrd="0" presId="urn:microsoft.com/office/officeart/2005/8/layout/orgChart1"/>
    <dgm:cxn modelId="{AED7845F-30AF-4D00-8C6B-1DE9ABB1009D}" type="presParOf" srcId="{6A0E8BEE-1B50-4E8B-A0F1-103BD7F31A5D}" destId="{18FA380C-ECF6-45DD-8897-C2345DF7DF7F}" srcOrd="2" destOrd="0" presId="urn:microsoft.com/office/officeart/2005/8/layout/orgChart1"/>
    <dgm:cxn modelId="{0D53611C-6CEF-4D3D-97F0-39B622E477FD}" type="presParOf" srcId="{6A0E8BEE-1B50-4E8B-A0F1-103BD7F31A5D}" destId="{EBC6A609-1F4F-4873-8E63-7B566EC20042}" srcOrd="3" destOrd="0" presId="urn:microsoft.com/office/officeart/2005/8/layout/orgChart1"/>
    <dgm:cxn modelId="{39E77E04-B799-4A17-9C96-9ED14DFAED29}" type="presParOf" srcId="{EBC6A609-1F4F-4873-8E63-7B566EC20042}" destId="{C85D0DDF-68BD-4B3C-84FD-1078EB444A25}" srcOrd="0" destOrd="0" presId="urn:microsoft.com/office/officeart/2005/8/layout/orgChart1"/>
    <dgm:cxn modelId="{08BA9984-59C1-4266-814A-EE83A1E43E26}" type="presParOf" srcId="{C85D0DDF-68BD-4B3C-84FD-1078EB444A25}" destId="{95287AFB-35DB-40DA-ABE2-25F1301CFC90}" srcOrd="0" destOrd="0" presId="urn:microsoft.com/office/officeart/2005/8/layout/orgChart1"/>
    <dgm:cxn modelId="{E55EAA2A-1B3B-4D05-955B-BE03339EAF1E}" type="presParOf" srcId="{C85D0DDF-68BD-4B3C-84FD-1078EB444A25}" destId="{E9120A9C-2C80-41B8-9C6D-91EB57B08CA7}" srcOrd="1" destOrd="0" presId="urn:microsoft.com/office/officeart/2005/8/layout/orgChart1"/>
    <dgm:cxn modelId="{8FD948FC-2E03-4C15-A4C4-FE8B1450BD88}" type="presParOf" srcId="{EBC6A609-1F4F-4873-8E63-7B566EC20042}" destId="{EAC8FDC2-427E-48FD-91D9-B31B7CEDC803}" srcOrd="1" destOrd="0" presId="urn:microsoft.com/office/officeart/2005/8/layout/orgChart1"/>
    <dgm:cxn modelId="{07D56B53-93E0-4576-A23D-DAF42D35E23D}" type="presParOf" srcId="{EBC6A609-1F4F-4873-8E63-7B566EC20042}" destId="{8FC8272A-6B35-4142-AD49-9987F9CC8836}" srcOrd="2" destOrd="0" presId="urn:microsoft.com/office/officeart/2005/8/layout/orgChart1"/>
    <dgm:cxn modelId="{9F9682AE-606B-4FB0-A2BA-843348A7D5B2}" type="presParOf" srcId="{35405820-824F-4A68-983A-CBE680DD828C}" destId="{AB1B02D3-992D-4222-AE94-DAA0986DD538}" srcOrd="2" destOrd="0" presId="urn:microsoft.com/office/officeart/2005/8/layout/orgChart1"/>
    <dgm:cxn modelId="{04F5FBBF-E159-44D7-932E-FF098984D936}" type="presParOf" srcId="{1E02C59A-8ECD-4296-A597-1EADC19DF448}" destId="{EB08CABF-AAF2-46E7-BB40-80C5BEE72BA6}" srcOrd="10" destOrd="0" presId="urn:microsoft.com/office/officeart/2005/8/layout/orgChart1"/>
    <dgm:cxn modelId="{08899067-A588-4761-9098-2404B0F19801}" type="presParOf" srcId="{1E02C59A-8ECD-4296-A597-1EADC19DF448}" destId="{A3847E31-5E90-4EF4-AAC3-B0CF67DCED1D}" srcOrd="11" destOrd="0" presId="urn:microsoft.com/office/officeart/2005/8/layout/orgChart1"/>
    <dgm:cxn modelId="{980D2A2B-1021-4E5B-B9FF-974DDA4A7C7D}" type="presParOf" srcId="{A3847E31-5E90-4EF4-AAC3-B0CF67DCED1D}" destId="{4BB57563-F332-414C-91D2-D3660FB66655}" srcOrd="0" destOrd="0" presId="urn:microsoft.com/office/officeart/2005/8/layout/orgChart1"/>
    <dgm:cxn modelId="{DE7C3D5D-5438-4409-A3E8-C9569E52B2DF}" type="presParOf" srcId="{4BB57563-F332-414C-91D2-D3660FB66655}" destId="{6CCA1D10-5DDC-41BB-B914-4199E3FD286A}" srcOrd="0" destOrd="0" presId="urn:microsoft.com/office/officeart/2005/8/layout/orgChart1"/>
    <dgm:cxn modelId="{AFD41318-54B0-470A-B112-63C76A6C5F05}" type="presParOf" srcId="{4BB57563-F332-414C-91D2-D3660FB66655}" destId="{1086651C-0368-4F96-8908-89ED10DD0AB9}" srcOrd="1" destOrd="0" presId="urn:microsoft.com/office/officeart/2005/8/layout/orgChart1"/>
    <dgm:cxn modelId="{AF25488D-602C-49A0-8BE8-8C083BDD2251}" type="presParOf" srcId="{A3847E31-5E90-4EF4-AAC3-B0CF67DCED1D}" destId="{DE4A06D4-A02D-4998-9654-F078EE55E0C8}" srcOrd="1" destOrd="0" presId="urn:microsoft.com/office/officeart/2005/8/layout/orgChart1"/>
    <dgm:cxn modelId="{C0B3D698-353D-4CE9-8B40-C257CFCA0D73}" type="presParOf" srcId="{DE4A06D4-A02D-4998-9654-F078EE55E0C8}" destId="{309686BF-6B01-4389-A108-5B032B329716}" srcOrd="0" destOrd="0" presId="urn:microsoft.com/office/officeart/2005/8/layout/orgChart1"/>
    <dgm:cxn modelId="{05042197-EBCA-4D33-ABE0-CB095F9957C8}" type="presParOf" srcId="{DE4A06D4-A02D-4998-9654-F078EE55E0C8}" destId="{11ED869E-627A-4815-98A6-465BA9555234}" srcOrd="1" destOrd="0" presId="urn:microsoft.com/office/officeart/2005/8/layout/orgChart1"/>
    <dgm:cxn modelId="{385A5AA9-56C7-4170-AF76-E1015CE29182}" type="presParOf" srcId="{11ED869E-627A-4815-98A6-465BA9555234}" destId="{7B145D7E-3741-4792-9905-F6CE24351BBB}" srcOrd="0" destOrd="0" presId="urn:microsoft.com/office/officeart/2005/8/layout/orgChart1"/>
    <dgm:cxn modelId="{E3834ABE-6E2E-4708-9ADD-BBB6B17807FE}" type="presParOf" srcId="{7B145D7E-3741-4792-9905-F6CE24351BBB}" destId="{968D61DA-2616-4DFF-882A-8466879C19B8}" srcOrd="0" destOrd="0" presId="urn:microsoft.com/office/officeart/2005/8/layout/orgChart1"/>
    <dgm:cxn modelId="{D35F26FB-511E-4623-A954-BC8A38E22577}" type="presParOf" srcId="{7B145D7E-3741-4792-9905-F6CE24351BBB}" destId="{F654151A-52B0-4BDC-828E-BE97993F1083}" srcOrd="1" destOrd="0" presId="urn:microsoft.com/office/officeart/2005/8/layout/orgChart1"/>
    <dgm:cxn modelId="{4B516170-3EDB-485C-8B16-8A4847AF2C69}" type="presParOf" srcId="{11ED869E-627A-4815-98A6-465BA9555234}" destId="{FE60EAC9-0A53-4500-9784-AFD9BA8FC5A8}" srcOrd="1" destOrd="0" presId="urn:microsoft.com/office/officeart/2005/8/layout/orgChart1"/>
    <dgm:cxn modelId="{776B36D1-6670-47EE-BCCB-764C78268E18}" type="presParOf" srcId="{11ED869E-627A-4815-98A6-465BA9555234}" destId="{066C0EE0-593A-4AF2-960F-9385C26607D4}" srcOrd="2" destOrd="0" presId="urn:microsoft.com/office/officeart/2005/8/layout/orgChart1"/>
    <dgm:cxn modelId="{0F117CEB-F016-443C-84C5-07B2C517184F}" type="presParOf" srcId="{DE4A06D4-A02D-4998-9654-F078EE55E0C8}" destId="{0BD1D3F8-2EA4-4B02-96B3-2D14C29B09C5}" srcOrd="2" destOrd="0" presId="urn:microsoft.com/office/officeart/2005/8/layout/orgChart1"/>
    <dgm:cxn modelId="{F5106B0D-AE29-4CA9-9C47-5299C3BBD8A3}" type="presParOf" srcId="{DE4A06D4-A02D-4998-9654-F078EE55E0C8}" destId="{3483EEBC-8611-4AB6-BA55-BC21B0C5AE3A}" srcOrd="3" destOrd="0" presId="urn:microsoft.com/office/officeart/2005/8/layout/orgChart1"/>
    <dgm:cxn modelId="{75619963-4380-429C-A21A-CBA21C9FF3AD}" type="presParOf" srcId="{3483EEBC-8611-4AB6-BA55-BC21B0C5AE3A}" destId="{D766D868-31CC-4F52-8237-4E703C7D5122}" srcOrd="0" destOrd="0" presId="urn:microsoft.com/office/officeart/2005/8/layout/orgChart1"/>
    <dgm:cxn modelId="{95BB533F-3385-4A33-8AAB-7CC4FB2483C9}" type="presParOf" srcId="{D766D868-31CC-4F52-8237-4E703C7D5122}" destId="{225F2CC8-06C7-43CB-8161-237911D510B8}" srcOrd="0" destOrd="0" presId="urn:microsoft.com/office/officeart/2005/8/layout/orgChart1"/>
    <dgm:cxn modelId="{4939272F-BCD0-4BB1-A5FD-B37FBECF3023}" type="presParOf" srcId="{D766D868-31CC-4F52-8237-4E703C7D5122}" destId="{A97A2E04-6E76-48C9-98F6-96610E836747}" srcOrd="1" destOrd="0" presId="urn:microsoft.com/office/officeart/2005/8/layout/orgChart1"/>
    <dgm:cxn modelId="{CC6763F4-EDD1-46C7-BF77-5667E48286D6}" type="presParOf" srcId="{3483EEBC-8611-4AB6-BA55-BC21B0C5AE3A}" destId="{FE8E6AD7-5107-44DE-AFBA-DA22AE9B65C7}" srcOrd="1" destOrd="0" presId="urn:microsoft.com/office/officeart/2005/8/layout/orgChart1"/>
    <dgm:cxn modelId="{9B98252B-27A3-4957-B517-9C84CEF87029}" type="presParOf" srcId="{3483EEBC-8611-4AB6-BA55-BC21B0C5AE3A}" destId="{035583F1-8C44-44AE-9D19-D0249EAB910C}" srcOrd="2" destOrd="0" presId="urn:microsoft.com/office/officeart/2005/8/layout/orgChart1"/>
    <dgm:cxn modelId="{26DDE192-27CD-40A5-87FD-22D140FCF669}" type="presParOf" srcId="{A3847E31-5E90-4EF4-AAC3-B0CF67DCED1D}" destId="{3406B0AE-0CAA-46E8-873B-EA69F1DC6EDC}" srcOrd="2" destOrd="0" presId="urn:microsoft.com/office/officeart/2005/8/layout/orgChart1"/>
    <dgm:cxn modelId="{2A3741E2-7D3D-4140-9E4D-68A585BE8F4E}" type="presParOf" srcId="{89CDDA8F-2C06-4A16-8A8E-D154228649CB}" destId="{7F1F7B11-F6DA-4FCE-9C53-04F8F73ECC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D70F9B-F705-4307-9731-585E9C829D7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318F593-0E71-4421-A605-8194A5F9BB4E}">
      <dgm:prSet phldrT="[Texto]"/>
      <dgm:spPr/>
      <dgm:t>
        <a:bodyPr/>
        <a:lstStyle/>
        <a:p>
          <a:r>
            <a:rPr lang="es-PE" dirty="0"/>
            <a:t>Proyecto Nueva Tienda Comercial</a:t>
          </a:r>
        </a:p>
      </dgm:t>
    </dgm:pt>
    <dgm:pt modelId="{B5E156B1-4A5D-4ABB-AAEE-141FA0D451FA}" type="parTrans" cxnId="{D07C91D7-D56F-4684-93CD-76CD4D87BD76}">
      <dgm:prSet/>
      <dgm:spPr/>
      <dgm:t>
        <a:bodyPr/>
        <a:lstStyle/>
        <a:p>
          <a:endParaRPr lang="es-PE"/>
        </a:p>
      </dgm:t>
    </dgm:pt>
    <dgm:pt modelId="{86E0A538-1A34-4BA0-830A-54C6D39298B8}" type="sibTrans" cxnId="{D07C91D7-D56F-4684-93CD-76CD4D87BD76}">
      <dgm:prSet/>
      <dgm:spPr/>
      <dgm:t>
        <a:bodyPr/>
        <a:lstStyle/>
        <a:p>
          <a:endParaRPr lang="es-PE"/>
        </a:p>
      </dgm:t>
    </dgm:pt>
    <dgm:pt modelId="{763DA0F9-8BCE-49F2-AEBA-234A9FCE11C4}">
      <dgm:prSet phldrT="[Texto]"/>
      <dgm:spPr/>
      <dgm:t>
        <a:bodyPr/>
        <a:lstStyle/>
        <a:p>
          <a:r>
            <a:rPr lang="es-PE" dirty="0"/>
            <a:t>1. Gestión del Proyecto</a:t>
          </a:r>
        </a:p>
      </dgm:t>
    </dgm:pt>
    <dgm:pt modelId="{D62AC649-0697-48EB-B7A2-083F98B731B4}" type="parTrans" cxnId="{497BC7CF-4E1A-4F60-86A7-3BF514B8E5B7}">
      <dgm:prSet/>
      <dgm:spPr/>
      <dgm:t>
        <a:bodyPr/>
        <a:lstStyle/>
        <a:p>
          <a:endParaRPr lang="es-PE"/>
        </a:p>
      </dgm:t>
    </dgm:pt>
    <dgm:pt modelId="{0A4E6948-537B-424A-AE19-E8B88D4F3546}" type="sibTrans" cxnId="{497BC7CF-4E1A-4F60-86A7-3BF514B8E5B7}">
      <dgm:prSet/>
      <dgm:spPr/>
      <dgm:t>
        <a:bodyPr/>
        <a:lstStyle/>
        <a:p>
          <a:endParaRPr lang="es-PE"/>
        </a:p>
      </dgm:t>
    </dgm:pt>
    <dgm:pt modelId="{64DED406-EBC8-4132-9D6A-2C45640D7837}">
      <dgm:prSet phldrT="[Texto]"/>
      <dgm:spPr/>
      <dgm:t>
        <a:bodyPr/>
        <a:lstStyle/>
        <a:p>
          <a:r>
            <a:rPr lang="es-PE" dirty="0"/>
            <a:t>2. Evaluación y Adquisición</a:t>
          </a:r>
        </a:p>
      </dgm:t>
    </dgm:pt>
    <dgm:pt modelId="{B55ADF54-CEAD-4CF5-BE31-01AD8C7F77CA}" type="parTrans" cxnId="{F8FE0C0C-BDB1-4EDB-9D5C-DDB9D82C22AF}">
      <dgm:prSet/>
      <dgm:spPr/>
      <dgm:t>
        <a:bodyPr/>
        <a:lstStyle/>
        <a:p>
          <a:endParaRPr lang="es-PE"/>
        </a:p>
      </dgm:t>
    </dgm:pt>
    <dgm:pt modelId="{124C61D6-4C1B-4E09-83F5-3EF323E69B44}" type="sibTrans" cxnId="{F8FE0C0C-BDB1-4EDB-9D5C-DDB9D82C22AF}">
      <dgm:prSet/>
      <dgm:spPr/>
      <dgm:t>
        <a:bodyPr/>
        <a:lstStyle/>
        <a:p>
          <a:endParaRPr lang="es-PE"/>
        </a:p>
      </dgm:t>
    </dgm:pt>
    <dgm:pt modelId="{6C050ADD-1248-4726-B913-03D6AA2B16D0}">
      <dgm:prSet phldrT="[Texto]"/>
      <dgm:spPr/>
      <dgm:t>
        <a:bodyPr/>
        <a:lstStyle/>
        <a:p>
          <a:r>
            <a:rPr lang="es-PE" dirty="0"/>
            <a:t>3. Diseño</a:t>
          </a:r>
        </a:p>
      </dgm:t>
    </dgm:pt>
    <dgm:pt modelId="{C87E7DA1-A09B-40FD-B6C9-C206D87212F4}" type="parTrans" cxnId="{AE6ABFC6-4BE5-4272-B462-A05E006762DC}">
      <dgm:prSet/>
      <dgm:spPr/>
      <dgm:t>
        <a:bodyPr/>
        <a:lstStyle/>
        <a:p>
          <a:endParaRPr lang="es-PE"/>
        </a:p>
      </dgm:t>
    </dgm:pt>
    <dgm:pt modelId="{405EB8B9-6CE7-4036-B3B1-4F99EB04E603}" type="sibTrans" cxnId="{AE6ABFC6-4BE5-4272-B462-A05E006762DC}">
      <dgm:prSet/>
      <dgm:spPr/>
      <dgm:t>
        <a:bodyPr/>
        <a:lstStyle/>
        <a:p>
          <a:endParaRPr lang="es-PE"/>
        </a:p>
      </dgm:t>
    </dgm:pt>
    <dgm:pt modelId="{443CA41B-4498-460B-AFC4-1B36FB9A2E4C}">
      <dgm:prSet phldrT="[Texto]"/>
      <dgm:spPr/>
      <dgm:t>
        <a:bodyPr/>
        <a:lstStyle/>
        <a:p>
          <a:r>
            <a:rPr lang="es-PE" dirty="0"/>
            <a:t>4. Construcción</a:t>
          </a:r>
        </a:p>
      </dgm:t>
    </dgm:pt>
    <dgm:pt modelId="{CDC3CB55-7A70-4DB0-AF86-8B57DD970F8F}" type="parTrans" cxnId="{F9346C51-5DE4-4CCA-9797-D67769B7BCB3}">
      <dgm:prSet/>
      <dgm:spPr/>
      <dgm:t>
        <a:bodyPr/>
        <a:lstStyle/>
        <a:p>
          <a:endParaRPr lang="es-PE"/>
        </a:p>
      </dgm:t>
    </dgm:pt>
    <dgm:pt modelId="{7E57C258-6598-4F02-B14B-C62164A6B1DD}" type="sibTrans" cxnId="{F9346C51-5DE4-4CCA-9797-D67769B7BCB3}">
      <dgm:prSet/>
      <dgm:spPr/>
      <dgm:t>
        <a:bodyPr/>
        <a:lstStyle/>
        <a:p>
          <a:endParaRPr lang="es-PE"/>
        </a:p>
      </dgm:t>
    </dgm:pt>
    <dgm:pt modelId="{E6D7E40B-3CE3-498A-848E-95591756D64D}">
      <dgm:prSet phldrT="[Texto]"/>
      <dgm:spPr/>
      <dgm:t>
        <a:bodyPr/>
        <a:lstStyle/>
        <a:p>
          <a:r>
            <a:rPr lang="es-PE" dirty="0"/>
            <a:t>5. Decoración y Acabados</a:t>
          </a:r>
        </a:p>
      </dgm:t>
    </dgm:pt>
    <dgm:pt modelId="{604411B1-9D7D-49F8-A700-D4624F9B0870}" type="parTrans" cxnId="{5168F80A-4841-4C2E-8AC0-3A81648E82A8}">
      <dgm:prSet/>
      <dgm:spPr/>
      <dgm:t>
        <a:bodyPr/>
        <a:lstStyle/>
        <a:p>
          <a:endParaRPr lang="es-PE"/>
        </a:p>
      </dgm:t>
    </dgm:pt>
    <dgm:pt modelId="{03B3CE41-DA03-4A23-A5DF-63471E586DF4}" type="sibTrans" cxnId="{5168F80A-4841-4C2E-8AC0-3A81648E82A8}">
      <dgm:prSet/>
      <dgm:spPr/>
      <dgm:t>
        <a:bodyPr/>
        <a:lstStyle/>
        <a:p>
          <a:endParaRPr lang="es-PE"/>
        </a:p>
      </dgm:t>
    </dgm:pt>
    <dgm:pt modelId="{AE8857D9-EF4C-4546-B6C2-3E22DC8AF7ED}">
      <dgm:prSet phldrT="[Texto]"/>
      <dgm:spPr/>
      <dgm:t>
        <a:bodyPr/>
        <a:lstStyle/>
        <a:p>
          <a:r>
            <a:rPr lang="es-PE" dirty="0"/>
            <a:t>6. Lanzamiento</a:t>
          </a:r>
        </a:p>
      </dgm:t>
    </dgm:pt>
    <dgm:pt modelId="{27E24AF3-39FF-4CFE-B6DE-98948E0BC844}" type="parTrans" cxnId="{74F698EF-3944-4A29-99E4-CC0C532018B5}">
      <dgm:prSet/>
      <dgm:spPr/>
      <dgm:t>
        <a:bodyPr/>
        <a:lstStyle/>
        <a:p>
          <a:endParaRPr lang="es-PE"/>
        </a:p>
      </dgm:t>
    </dgm:pt>
    <dgm:pt modelId="{A73BFF56-8A96-4E5C-87C3-32AF9ECEA72A}" type="sibTrans" cxnId="{74F698EF-3944-4A29-99E4-CC0C532018B5}">
      <dgm:prSet/>
      <dgm:spPr/>
      <dgm:t>
        <a:bodyPr/>
        <a:lstStyle/>
        <a:p>
          <a:endParaRPr lang="es-PE"/>
        </a:p>
      </dgm:t>
    </dgm:pt>
    <dgm:pt modelId="{6BF75528-A8EC-4955-868A-1315C5C0665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1.1. Acta de Constitución</a:t>
          </a:r>
        </a:p>
      </dgm:t>
    </dgm:pt>
    <dgm:pt modelId="{0B122588-4DEA-4285-A90D-D4340A093E78}" type="parTrans" cxnId="{F98EC121-CCF8-4BF7-9792-9881100D780A}">
      <dgm:prSet/>
      <dgm:spPr/>
      <dgm:t>
        <a:bodyPr/>
        <a:lstStyle/>
        <a:p>
          <a:endParaRPr lang="es-PE"/>
        </a:p>
      </dgm:t>
    </dgm:pt>
    <dgm:pt modelId="{AE4C1F1E-6017-4CDB-9188-96F00C06885C}" type="sibTrans" cxnId="{F98EC121-CCF8-4BF7-9792-9881100D780A}">
      <dgm:prSet/>
      <dgm:spPr/>
      <dgm:t>
        <a:bodyPr/>
        <a:lstStyle/>
        <a:p>
          <a:endParaRPr lang="es-PE"/>
        </a:p>
      </dgm:t>
    </dgm:pt>
    <dgm:pt modelId="{BDC69D06-16E5-45B2-A569-77D14339A18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1.2. Presupuesto</a:t>
          </a:r>
        </a:p>
      </dgm:t>
    </dgm:pt>
    <dgm:pt modelId="{2D61E845-0D0D-4781-A6E6-A44E18493E63}" type="parTrans" cxnId="{1142A018-F966-4FF8-AF67-6FDD3A6586E1}">
      <dgm:prSet/>
      <dgm:spPr/>
      <dgm:t>
        <a:bodyPr/>
        <a:lstStyle/>
        <a:p>
          <a:endParaRPr lang="es-PE"/>
        </a:p>
      </dgm:t>
    </dgm:pt>
    <dgm:pt modelId="{4401A3C6-1437-4CE4-82A3-0DA300D0C004}" type="sibTrans" cxnId="{1142A018-F966-4FF8-AF67-6FDD3A6586E1}">
      <dgm:prSet/>
      <dgm:spPr/>
      <dgm:t>
        <a:bodyPr/>
        <a:lstStyle/>
        <a:p>
          <a:endParaRPr lang="es-PE"/>
        </a:p>
      </dgm:t>
    </dgm:pt>
    <dgm:pt modelId="{29A39FE6-B001-40AA-939F-3430C0090621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1.3. Registro de Riesgos</a:t>
          </a:r>
        </a:p>
      </dgm:t>
    </dgm:pt>
    <dgm:pt modelId="{C5098D25-EBB8-4318-B665-DFD0D5FAE07D}" type="parTrans" cxnId="{3083E82D-D7F8-453F-9A40-F503102EE335}">
      <dgm:prSet/>
      <dgm:spPr/>
      <dgm:t>
        <a:bodyPr/>
        <a:lstStyle/>
        <a:p>
          <a:endParaRPr lang="es-PE"/>
        </a:p>
      </dgm:t>
    </dgm:pt>
    <dgm:pt modelId="{41EC0086-BADD-4579-8F40-412603224BA9}" type="sibTrans" cxnId="{3083E82D-D7F8-453F-9A40-F503102EE335}">
      <dgm:prSet/>
      <dgm:spPr/>
      <dgm:t>
        <a:bodyPr/>
        <a:lstStyle/>
        <a:p>
          <a:endParaRPr lang="es-PE"/>
        </a:p>
      </dgm:t>
    </dgm:pt>
    <dgm:pt modelId="{0F25B194-C310-400E-8E48-D312FF16188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2.1. Terreno</a:t>
          </a:r>
        </a:p>
      </dgm:t>
    </dgm:pt>
    <dgm:pt modelId="{EB028F39-31A4-4D35-BC0A-62CC431B208B}" type="parTrans" cxnId="{6CB0332C-39E9-481C-9BC1-32D9344ED64C}">
      <dgm:prSet/>
      <dgm:spPr/>
      <dgm:t>
        <a:bodyPr/>
        <a:lstStyle/>
        <a:p>
          <a:endParaRPr lang="es-PE"/>
        </a:p>
      </dgm:t>
    </dgm:pt>
    <dgm:pt modelId="{02484E88-6668-4723-B7DB-36B7AFDB3AD6}" type="sibTrans" cxnId="{6CB0332C-39E9-481C-9BC1-32D9344ED64C}">
      <dgm:prSet/>
      <dgm:spPr/>
      <dgm:t>
        <a:bodyPr/>
        <a:lstStyle/>
        <a:p>
          <a:endParaRPr lang="es-PE"/>
        </a:p>
      </dgm:t>
    </dgm:pt>
    <dgm:pt modelId="{5E5869A1-1349-4A76-8B97-3C8099DDEC6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2.2. Documentos Legales</a:t>
          </a:r>
        </a:p>
      </dgm:t>
    </dgm:pt>
    <dgm:pt modelId="{753078F1-9CDF-47A7-9316-248B0AD8066E}" type="parTrans" cxnId="{ECC7D62A-2522-4224-A98C-FC6218B53DCE}">
      <dgm:prSet/>
      <dgm:spPr/>
      <dgm:t>
        <a:bodyPr/>
        <a:lstStyle/>
        <a:p>
          <a:endParaRPr lang="es-PE"/>
        </a:p>
      </dgm:t>
    </dgm:pt>
    <dgm:pt modelId="{242AC6AD-C53C-477C-AF76-2256582E0180}" type="sibTrans" cxnId="{ECC7D62A-2522-4224-A98C-FC6218B53DCE}">
      <dgm:prSet/>
      <dgm:spPr/>
      <dgm:t>
        <a:bodyPr/>
        <a:lstStyle/>
        <a:p>
          <a:endParaRPr lang="es-PE"/>
        </a:p>
      </dgm:t>
    </dgm:pt>
    <dgm:pt modelId="{8AEA4B8F-8031-432D-9D92-35A771F50788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3.1.Maqueta</a:t>
          </a:r>
        </a:p>
      </dgm:t>
    </dgm:pt>
    <dgm:pt modelId="{BD45C264-6C0D-4252-8C99-C49439B4864D}" type="parTrans" cxnId="{F497B27E-3BDD-414A-AB87-03A93FC3B657}">
      <dgm:prSet/>
      <dgm:spPr/>
      <dgm:t>
        <a:bodyPr/>
        <a:lstStyle/>
        <a:p>
          <a:endParaRPr lang="es-PE"/>
        </a:p>
      </dgm:t>
    </dgm:pt>
    <dgm:pt modelId="{DB0047EF-71BE-4847-830B-E376BDF6ADFE}" type="sibTrans" cxnId="{F497B27E-3BDD-414A-AB87-03A93FC3B657}">
      <dgm:prSet/>
      <dgm:spPr/>
      <dgm:t>
        <a:bodyPr/>
        <a:lstStyle/>
        <a:p>
          <a:endParaRPr lang="es-PE"/>
        </a:p>
      </dgm:t>
    </dgm:pt>
    <dgm:pt modelId="{F798A234-C124-4174-B8BB-04EE136A503E}">
      <dgm:prSet phldrT="[Texto]"/>
      <dgm:spPr/>
      <dgm:t>
        <a:bodyPr/>
        <a:lstStyle/>
        <a:p>
          <a:r>
            <a:rPr lang="es-PE" dirty="0"/>
            <a:t>3.2. Planos</a:t>
          </a:r>
        </a:p>
      </dgm:t>
    </dgm:pt>
    <dgm:pt modelId="{A9ECD53F-DD83-47F6-A4C3-DEA257EBAEAA}" type="parTrans" cxnId="{C077B808-5708-4422-AABB-07AED8F4EBFA}">
      <dgm:prSet/>
      <dgm:spPr/>
      <dgm:t>
        <a:bodyPr/>
        <a:lstStyle/>
        <a:p>
          <a:endParaRPr lang="es-PE"/>
        </a:p>
      </dgm:t>
    </dgm:pt>
    <dgm:pt modelId="{51ED234D-A86C-4DC4-AB99-3E2606E8EF33}" type="sibTrans" cxnId="{C077B808-5708-4422-AABB-07AED8F4EBFA}">
      <dgm:prSet/>
      <dgm:spPr/>
      <dgm:t>
        <a:bodyPr/>
        <a:lstStyle/>
        <a:p>
          <a:endParaRPr lang="es-PE"/>
        </a:p>
      </dgm:t>
    </dgm:pt>
    <dgm:pt modelId="{73B94EBE-4C14-42FD-8415-5BADF794DC7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4.1.Tienda</a:t>
          </a:r>
        </a:p>
      </dgm:t>
    </dgm:pt>
    <dgm:pt modelId="{1C37734D-7F03-4618-ABDF-7E8B02701692}" type="parTrans" cxnId="{8B7D8BB3-C44F-4D3E-BDB6-AF948CC397E4}">
      <dgm:prSet/>
      <dgm:spPr/>
      <dgm:t>
        <a:bodyPr/>
        <a:lstStyle/>
        <a:p>
          <a:endParaRPr lang="es-PE"/>
        </a:p>
      </dgm:t>
    </dgm:pt>
    <dgm:pt modelId="{75CA11E8-3956-456C-AD85-3264CD4525C3}" type="sibTrans" cxnId="{8B7D8BB3-C44F-4D3E-BDB6-AF948CC397E4}">
      <dgm:prSet/>
      <dgm:spPr/>
      <dgm:t>
        <a:bodyPr/>
        <a:lstStyle/>
        <a:p>
          <a:endParaRPr lang="es-PE"/>
        </a:p>
      </dgm:t>
    </dgm:pt>
    <dgm:pt modelId="{26A8AE5D-EF08-460E-A4B9-C7C26A35B0F0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4.2. Parking</a:t>
          </a:r>
        </a:p>
      </dgm:t>
    </dgm:pt>
    <dgm:pt modelId="{881ED1A4-C898-4483-98E1-64DE1557E8D0}" type="parTrans" cxnId="{71763D4E-9392-4827-A76F-0F52D6E2F23E}">
      <dgm:prSet/>
      <dgm:spPr/>
      <dgm:t>
        <a:bodyPr/>
        <a:lstStyle/>
        <a:p>
          <a:endParaRPr lang="es-PE"/>
        </a:p>
      </dgm:t>
    </dgm:pt>
    <dgm:pt modelId="{077595D3-5408-4603-9E3E-46437C6C9657}" type="sibTrans" cxnId="{71763D4E-9392-4827-A76F-0F52D6E2F23E}">
      <dgm:prSet/>
      <dgm:spPr/>
      <dgm:t>
        <a:bodyPr/>
        <a:lstStyle/>
        <a:p>
          <a:endParaRPr lang="es-PE"/>
        </a:p>
      </dgm:t>
    </dgm:pt>
    <dgm:pt modelId="{1B4AF76B-E556-461E-A156-A18BD10396E6}">
      <dgm:prSet phldrT="[Texto]"/>
      <dgm:spPr/>
      <dgm:t>
        <a:bodyPr/>
        <a:lstStyle/>
        <a:p>
          <a:r>
            <a:rPr lang="es-PE" dirty="0"/>
            <a:t>5.1. Acabados</a:t>
          </a:r>
        </a:p>
      </dgm:t>
    </dgm:pt>
    <dgm:pt modelId="{EB16B30D-5074-456F-981F-06ABC83940D0}" type="parTrans" cxnId="{528EE2BE-C68B-483A-A859-32F5F0C60C02}">
      <dgm:prSet/>
      <dgm:spPr/>
      <dgm:t>
        <a:bodyPr/>
        <a:lstStyle/>
        <a:p>
          <a:endParaRPr lang="es-PE"/>
        </a:p>
      </dgm:t>
    </dgm:pt>
    <dgm:pt modelId="{4DEFAE8A-50C6-4A9F-9DA2-A8770AF92252}" type="sibTrans" cxnId="{528EE2BE-C68B-483A-A859-32F5F0C60C02}">
      <dgm:prSet/>
      <dgm:spPr/>
      <dgm:t>
        <a:bodyPr/>
        <a:lstStyle/>
        <a:p>
          <a:endParaRPr lang="es-PE"/>
        </a:p>
      </dgm:t>
    </dgm:pt>
    <dgm:pt modelId="{2259DAF8-7A42-4F93-98AC-5CF0D08FA12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5.2. Decoración</a:t>
          </a:r>
        </a:p>
      </dgm:t>
    </dgm:pt>
    <dgm:pt modelId="{C9510D49-DAC5-4988-95B2-32BE8547221B}" type="parTrans" cxnId="{12A9ABC8-A984-4EF7-9614-4691F7238890}">
      <dgm:prSet/>
      <dgm:spPr/>
      <dgm:t>
        <a:bodyPr/>
        <a:lstStyle/>
        <a:p>
          <a:endParaRPr lang="es-PE"/>
        </a:p>
      </dgm:t>
    </dgm:pt>
    <dgm:pt modelId="{7702C984-997B-4F84-A019-8C5E76E442F3}" type="sibTrans" cxnId="{12A9ABC8-A984-4EF7-9614-4691F7238890}">
      <dgm:prSet/>
      <dgm:spPr/>
      <dgm:t>
        <a:bodyPr/>
        <a:lstStyle/>
        <a:p>
          <a:endParaRPr lang="es-PE"/>
        </a:p>
      </dgm:t>
    </dgm:pt>
    <dgm:pt modelId="{93902FDF-B683-4981-922D-EEF89A62E9F4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3.2.1. Planos Arquitectura</a:t>
          </a:r>
        </a:p>
      </dgm:t>
    </dgm:pt>
    <dgm:pt modelId="{79B93889-4BB5-41B8-A9FB-0F7A937CE93B}" type="parTrans" cxnId="{46735E57-8016-4798-98CA-E414A3C54FD4}">
      <dgm:prSet/>
      <dgm:spPr/>
      <dgm:t>
        <a:bodyPr/>
        <a:lstStyle/>
        <a:p>
          <a:endParaRPr lang="es-PE"/>
        </a:p>
      </dgm:t>
    </dgm:pt>
    <dgm:pt modelId="{44D4346F-8852-43AA-8BFB-B08932588347}" type="sibTrans" cxnId="{46735E57-8016-4798-98CA-E414A3C54FD4}">
      <dgm:prSet/>
      <dgm:spPr/>
      <dgm:t>
        <a:bodyPr/>
        <a:lstStyle/>
        <a:p>
          <a:endParaRPr lang="es-PE"/>
        </a:p>
      </dgm:t>
    </dgm:pt>
    <dgm:pt modelId="{254FA3C2-0C05-4EE6-BC48-5D0E8A4A0D0D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3.2.2. Planos Electricidad</a:t>
          </a:r>
        </a:p>
      </dgm:t>
    </dgm:pt>
    <dgm:pt modelId="{5C10CF7F-50C6-4593-9D54-5DC61B04E268}" type="parTrans" cxnId="{4942659C-DA84-41C7-AD57-2CA2A8F07923}">
      <dgm:prSet/>
      <dgm:spPr/>
      <dgm:t>
        <a:bodyPr/>
        <a:lstStyle/>
        <a:p>
          <a:endParaRPr lang="es-PE"/>
        </a:p>
      </dgm:t>
    </dgm:pt>
    <dgm:pt modelId="{4DDC68E9-BB21-474B-8924-98E96C189E74}" type="sibTrans" cxnId="{4942659C-DA84-41C7-AD57-2CA2A8F07923}">
      <dgm:prSet/>
      <dgm:spPr/>
      <dgm:t>
        <a:bodyPr/>
        <a:lstStyle/>
        <a:p>
          <a:endParaRPr lang="es-PE"/>
        </a:p>
      </dgm:t>
    </dgm:pt>
    <dgm:pt modelId="{7DD0BF3E-1792-4618-B578-A70566C1C0C2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6.1. Publicidad RRSS</a:t>
          </a:r>
        </a:p>
      </dgm:t>
    </dgm:pt>
    <dgm:pt modelId="{8ACBA576-49E3-4FA4-AB71-D28B26F5628A}" type="parTrans" cxnId="{D8F06B69-398F-42AC-A2BF-22ED70EE389A}">
      <dgm:prSet/>
      <dgm:spPr/>
      <dgm:t>
        <a:bodyPr/>
        <a:lstStyle/>
        <a:p>
          <a:endParaRPr lang="es-PE"/>
        </a:p>
      </dgm:t>
    </dgm:pt>
    <dgm:pt modelId="{DA480F54-5EAE-468B-A6D9-A8FCB2F3239B}" type="sibTrans" cxnId="{D8F06B69-398F-42AC-A2BF-22ED70EE389A}">
      <dgm:prSet/>
      <dgm:spPr/>
      <dgm:t>
        <a:bodyPr/>
        <a:lstStyle/>
        <a:p>
          <a:endParaRPr lang="es-PE"/>
        </a:p>
      </dgm:t>
    </dgm:pt>
    <dgm:pt modelId="{8B9AE11A-9F8E-4E22-8C5A-173FA092788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6.2. Evento</a:t>
          </a:r>
        </a:p>
      </dgm:t>
    </dgm:pt>
    <dgm:pt modelId="{109AEED9-FF3A-4059-B10F-EF719A714B7F}" type="parTrans" cxnId="{44374C3A-2F06-4F2F-A2FF-022C69ACEC8C}">
      <dgm:prSet/>
      <dgm:spPr/>
      <dgm:t>
        <a:bodyPr/>
        <a:lstStyle/>
        <a:p>
          <a:endParaRPr lang="es-PE"/>
        </a:p>
      </dgm:t>
    </dgm:pt>
    <dgm:pt modelId="{1C8A8891-FFF4-455E-9AAF-E9F206F8B5B6}" type="sibTrans" cxnId="{44374C3A-2F06-4F2F-A2FF-022C69ACEC8C}">
      <dgm:prSet/>
      <dgm:spPr/>
      <dgm:t>
        <a:bodyPr/>
        <a:lstStyle/>
        <a:p>
          <a:endParaRPr lang="es-PE"/>
        </a:p>
      </dgm:t>
    </dgm:pt>
    <dgm:pt modelId="{313B2F24-169A-4D62-A18F-547D8A1A127C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5.1.1. Acabados Interiores</a:t>
          </a:r>
        </a:p>
      </dgm:t>
    </dgm:pt>
    <dgm:pt modelId="{76CD4653-C79A-4E92-97FA-963C2684B4C1}" type="parTrans" cxnId="{87299291-5307-4392-AA4B-5CD7A904111E}">
      <dgm:prSet/>
      <dgm:spPr/>
      <dgm:t>
        <a:bodyPr/>
        <a:lstStyle/>
        <a:p>
          <a:endParaRPr lang="es-PE"/>
        </a:p>
      </dgm:t>
    </dgm:pt>
    <dgm:pt modelId="{57FEF35D-3A0B-4980-A8D7-F1686DBAEB07}" type="sibTrans" cxnId="{87299291-5307-4392-AA4B-5CD7A904111E}">
      <dgm:prSet/>
      <dgm:spPr/>
      <dgm:t>
        <a:bodyPr/>
        <a:lstStyle/>
        <a:p>
          <a:endParaRPr lang="es-PE"/>
        </a:p>
      </dgm:t>
    </dgm:pt>
    <dgm:pt modelId="{4892C167-8F58-4A6D-B1C2-070CB25071B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5.1.2. Acabados Exteriores</a:t>
          </a:r>
        </a:p>
      </dgm:t>
    </dgm:pt>
    <dgm:pt modelId="{9F338DBE-F6C0-48BD-89DF-3E66009D6D4A}" type="parTrans" cxnId="{F9ACB263-BC29-4B39-804E-6C097FBFA287}">
      <dgm:prSet/>
      <dgm:spPr/>
      <dgm:t>
        <a:bodyPr/>
        <a:lstStyle/>
        <a:p>
          <a:endParaRPr lang="es-PE"/>
        </a:p>
      </dgm:t>
    </dgm:pt>
    <dgm:pt modelId="{D9B0EB75-CD14-472C-9854-F378C5D6E960}" type="sibTrans" cxnId="{F9ACB263-BC29-4B39-804E-6C097FBFA287}">
      <dgm:prSet/>
      <dgm:spPr/>
      <dgm:t>
        <a:bodyPr/>
        <a:lstStyle/>
        <a:p>
          <a:endParaRPr lang="es-PE"/>
        </a:p>
      </dgm:t>
    </dgm:pt>
    <dgm:pt modelId="{5E6C52B9-2B01-48F9-8809-CDDA7C4BB234}" type="pres">
      <dgm:prSet presAssocID="{F5D70F9B-F705-4307-9731-585E9C829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CDDA8F-2C06-4A16-8A8E-D154228649CB}" type="pres">
      <dgm:prSet presAssocID="{7318F593-0E71-4421-A605-8194A5F9BB4E}" presName="hierRoot1" presStyleCnt="0">
        <dgm:presLayoutVars>
          <dgm:hierBranch val="init"/>
        </dgm:presLayoutVars>
      </dgm:prSet>
      <dgm:spPr/>
    </dgm:pt>
    <dgm:pt modelId="{E99F89AD-D1F9-4D6D-854F-16887DB62321}" type="pres">
      <dgm:prSet presAssocID="{7318F593-0E71-4421-A605-8194A5F9BB4E}" presName="rootComposite1" presStyleCnt="0"/>
      <dgm:spPr/>
    </dgm:pt>
    <dgm:pt modelId="{05D76B2D-3759-4427-9F34-4D8A9950F359}" type="pres">
      <dgm:prSet presAssocID="{7318F593-0E71-4421-A605-8194A5F9BB4E}" presName="rootText1" presStyleLbl="node0" presStyleIdx="0" presStyleCnt="1">
        <dgm:presLayoutVars>
          <dgm:chPref val="3"/>
        </dgm:presLayoutVars>
      </dgm:prSet>
      <dgm:spPr/>
    </dgm:pt>
    <dgm:pt modelId="{820035A8-C2B5-4544-9EC5-CEE67AFDD9F2}" type="pres">
      <dgm:prSet presAssocID="{7318F593-0E71-4421-A605-8194A5F9BB4E}" presName="rootConnector1" presStyleLbl="node1" presStyleIdx="0" presStyleCnt="0"/>
      <dgm:spPr/>
    </dgm:pt>
    <dgm:pt modelId="{1E02C59A-8ECD-4296-A597-1EADC19DF448}" type="pres">
      <dgm:prSet presAssocID="{7318F593-0E71-4421-A605-8194A5F9BB4E}" presName="hierChild2" presStyleCnt="0"/>
      <dgm:spPr/>
    </dgm:pt>
    <dgm:pt modelId="{1A41C705-E97B-4DA6-998F-1F4494C79449}" type="pres">
      <dgm:prSet presAssocID="{D62AC649-0697-48EB-B7A2-083F98B731B4}" presName="Name37" presStyleLbl="parChTrans1D2" presStyleIdx="0" presStyleCnt="6"/>
      <dgm:spPr/>
    </dgm:pt>
    <dgm:pt modelId="{C075CEF5-E939-4C68-B15C-4121B7C93A11}" type="pres">
      <dgm:prSet presAssocID="{763DA0F9-8BCE-49F2-AEBA-234A9FCE11C4}" presName="hierRoot2" presStyleCnt="0">
        <dgm:presLayoutVars>
          <dgm:hierBranch val="init"/>
        </dgm:presLayoutVars>
      </dgm:prSet>
      <dgm:spPr/>
    </dgm:pt>
    <dgm:pt modelId="{93F131B7-3300-44FF-A0EB-2A6CA344D794}" type="pres">
      <dgm:prSet presAssocID="{763DA0F9-8BCE-49F2-AEBA-234A9FCE11C4}" presName="rootComposite" presStyleCnt="0"/>
      <dgm:spPr/>
    </dgm:pt>
    <dgm:pt modelId="{75B3A420-9FE8-4CE2-BE27-7E67FA648629}" type="pres">
      <dgm:prSet presAssocID="{763DA0F9-8BCE-49F2-AEBA-234A9FCE11C4}" presName="rootText" presStyleLbl="node2" presStyleIdx="0" presStyleCnt="6">
        <dgm:presLayoutVars>
          <dgm:chPref val="3"/>
        </dgm:presLayoutVars>
      </dgm:prSet>
      <dgm:spPr/>
    </dgm:pt>
    <dgm:pt modelId="{31C1F1E0-EA78-470B-8244-B8894B77BE56}" type="pres">
      <dgm:prSet presAssocID="{763DA0F9-8BCE-49F2-AEBA-234A9FCE11C4}" presName="rootConnector" presStyleLbl="node2" presStyleIdx="0" presStyleCnt="6"/>
      <dgm:spPr/>
    </dgm:pt>
    <dgm:pt modelId="{1AD73E04-C122-4DAF-B105-5C6B080201E2}" type="pres">
      <dgm:prSet presAssocID="{763DA0F9-8BCE-49F2-AEBA-234A9FCE11C4}" presName="hierChild4" presStyleCnt="0"/>
      <dgm:spPr/>
    </dgm:pt>
    <dgm:pt modelId="{EEDE8C23-B3AA-4AA2-B846-717B0010B511}" type="pres">
      <dgm:prSet presAssocID="{0B122588-4DEA-4285-A90D-D4340A093E78}" presName="Name37" presStyleLbl="parChTrans1D3" presStyleIdx="0" presStyleCnt="13"/>
      <dgm:spPr/>
    </dgm:pt>
    <dgm:pt modelId="{30BAA966-8179-4B50-AB61-721D3C740F58}" type="pres">
      <dgm:prSet presAssocID="{6BF75528-A8EC-4955-868A-1315C5C06655}" presName="hierRoot2" presStyleCnt="0">
        <dgm:presLayoutVars>
          <dgm:hierBranch val="init"/>
        </dgm:presLayoutVars>
      </dgm:prSet>
      <dgm:spPr/>
    </dgm:pt>
    <dgm:pt modelId="{0D4CDA76-2460-47B2-A571-B6880A59F9D2}" type="pres">
      <dgm:prSet presAssocID="{6BF75528-A8EC-4955-868A-1315C5C06655}" presName="rootComposite" presStyleCnt="0"/>
      <dgm:spPr/>
    </dgm:pt>
    <dgm:pt modelId="{232AD238-A696-4B30-986D-A68488B36848}" type="pres">
      <dgm:prSet presAssocID="{6BF75528-A8EC-4955-868A-1315C5C06655}" presName="rootText" presStyleLbl="node3" presStyleIdx="0" presStyleCnt="13">
        <dgm:presLayoutVars>
          <dgm:chPref val="3"/>
        </dgm:presLayoutVars>
      </dgm:prSet>
      <dgm:spPr/>
    </dgm:pt>
    <dgm:pt modelId="{4770A6C0-CA10-4143-AFA2-F6C177D5891D}" type="pres">
      <dgm:prSet presAssocID="{6BF75528-A8EC-4955-868A-1315C5C06655}" presName="rootConnector" presStyleLbl="node3" presStyleIdx="0" presStyleCnt="13"/>
      <dgm:spPr/>
    </dgm:pt>
    <dgm:pt modelId="{61B352E1-FD7D-458E-B38F-E7CCDE726FE8}" type="pres">
      <dgm:prSet presAssocID="{6BF75528-A8EC-4955-868A-1315C5C06655}" presName="hierChild4" presStyleCnt="0"/>
      <dgm:spPr/>
    </dgm:pt>
    <dgm:pt modelId="{46CF1DA2-5829-4468-A582-7E7C88EE28FE}" type="pres">
      <dgm:prSet presAssocID="{6BF75528-A8EC-4955-868A-1315C5C06655}" presName="hierChild5" presStyleCnt="0"/>
      <dgm:spPr/>
    </dgm:pt>
    <dgm:pt modelId="{BB496B53-05C0-4499-B417-DB2C1443A29E}" type="pres">
      <dgm:prSet presAssocID="{2D61E845-0D0D-4781-A6E6-A44E18493E63}" presName="Name37" presStyleLbl="parChTrans1D3" presStyleIdx="1" presStyleCnt="13"/>
      <dgm:spPr/>
    </dgm:pt>
    <dgm:pt modelId="{FA944700-B3EF-4519-AA29-115CC186499D}" type="pres">
      <dgm:prSet presAssocID="{BDC69D06-16E5-45B2-A569-77D14339A189}" presName="hierRoot2" presStyleCnt="0">
        <dgm:presLayoutVars>
          <dgm:hierBranch val="init"/>
        </dgm:presLayoutVars>
      </dgm:prSet>
      <dgm:spPr/>
    </dgm:pt>
    <dgm:pt modelId="{5678F471-1293-4F80-8C01-398A9D034FB0}" type="pres">
      <dgm:prSet presAssocID="{BDC69D06-16E5-45B2-A569-77D14339A189}" presName="rootComposite" presStyleCnt="0"/>
      <dgm:spPr/>
    </dgm:pt>
    <dgm:pt modelId="{7A941E30-B305-4765-841E-332F960B6174}" type="pres">
      <dgm:prSet presAssocID="{BDC69D06-16E5-45B2-A569-77D14339A189}" presName="rootText" presStyleLbl="node3" presStyleIdx="1" presStyleCnt="13">
        <dgm:presLayoutVars>
          <dgm:chPref val="3"/>
        </dgm:presLayoutVars>
      </dgm:prSet>
      <dgm:spPr/>
    </dgm:pt>
    <dgm:pt modelId="{B9A2AB4A-FA7D-4B21-8093-7AD65B84222A}" type="pres">
      <dgm:prSet presAssocID="{BDC69D06-16E5-45B2-A569-77D14339A189}" presName="rootConnector" presStyleLbl="node3" presStyleIdx="1" presStyleCnt="13"/>
      <dgm:spPr/>
    </dgm:pt>
    <dgm:pt modelId="{FD5BA6A2-1D73-46D4-BA5D-2A6EE1299C2A}" type="pres">
      <dgm:prSet presAssocID="{BDC69D06-16E5-45B2-A569-77D14339A189}" presName="hierChild4" presStyleCnt="0"/>
      <dgm:spPr/>
    </dgm:pt>
    <dgm:pt modelId="{140704E8-60E1-46EA-B1EC-8035D732AD1A}" type="pres">
      <dgm:prSet presAssocID="{BDC69D06-16E5-45B2-A569-77D14339A189}" presName="hierChild5" presStyleCnt="0"/>
      <dgm:spPr/>
    </dgm:pt>
    <dgm:pt modelId="{75CEEFA8-9BD5-4A35-8C58-6FA21702567B}" type="pres">
      <dgm:prSet presAssocID="{C5098D25-EBB8-4318-B665-DFD0D5FAE07D}" presName="Name37" presStyleLbl="parChTrans1D3" presStyleIdx="2" presStyleCnt="13"/>
      <dgm:spPr/>
    </dgm:pt>
    <dgm:pt modelId="{F4793CCA-8D14-4CCB-8826-574329844A2C}" type="pres">
      <dgm:prSet presAssocID="{29A39FE6-B001-40AA-939F-3430C0090621}" presName="hierRoot2" presStyleCnt="0">
        <dgm:presLayoutVars>
          <dgm:hierBranch val="init"/>
        </dgm:presLayoutVars>
      </dgm:prSet>
      <dgm:spPr/>
    </dgm:pt>
    <dgm:pt modelId="{513294B9-1D30-494D-BE59-AF553F706BCF}" type="pres">
      <dgm:prSet presAssocID="{29A39FE6-B001-40AA-939F-3430C0090621}" presName="rootComposite" presStyleCnt="0"/>
      <dgm:spPr/>
    </dgm:pt>
    <dgm:pt modelId="{DAC91167-F134-491E-9406-9E32946895FD}" type="pres">
      <dgm:prSet presAssocID="{29A39FE6-B001-40AA-939F-3430C0090621}" presName="rootText" presStyleLbl="node3" presStyleIdx="2" presStyleCnt="13">
        <dgm:presLayoutVars>
          <dgm:chPref val="3"/>
        </dgm:presLayoutVars>
      </dgm:prSet>
      <dgm:spPr/>
    </dgm:pt>
    <dgm:pt modelId="{2B80B926-57C5-46D6-8ADF-54C92652D517}" type="pres">
      <dgm:prSet presAssocID="{29A39FE6-B001-40AA-939F-3430C0090621}" presName="rootConnector" presStyleLbl="node3" presStyleIdx="2" presStyleCnt="13"/>
      <dgm:spPr/>
    </dgm:pt>
    <dgm:pt modelId="{AE72C961-6101-4214-AF34-9BAFD953B09A}" type="pres">
      <dgm:prSet presAssocID="{29A39FE6-B001-40AA-939F-3430C0090621}" presName="hierChild4" presStyleCnt="0"/>
      <dgm:spPr/>
    </dgm:pt>
    <dgm:pt modelId="{40768F2A-2AC4-4CE5-B6C2-DF002420368E}" type="pres">
      <dgm:prSet presAssocID="{29A39FE6-B001-40AA-939F-3430C0090621}" presName="hierChild5" presStyleCnt="0"/>
      <dgm:spPr/>
    </dgm:pt>
    <dgm:pt modelId="{C2BD2D74-2997-46D5-8FF9-F3B9FBD724C0}" type="pres">
      <dgm:prSet presAssocID="{763DA0F9-8BCE-49F2-AEBA-234A9FCE11C4}" presName="hierChild5" presStyleCnt="0"/>
      <dgm:spPr/>
    </dgm:pt>
    <dgm:pt modelId="{EAEC9F22-C0B1-4A4D-BF89-431B143F4CE8}" type="pres">
      <dgm:prSet presAssocID="{B55ADF54-CEAD-4CF5-BE31-01AD8C7F77CA}" presName="Name37" presStyleLbl="parChTrans1D2" presStyleIdx="1" presStyleCnt="6"/>
      <dgm:spPr/>
    </dgm:pt>
    <dgm:pt modelId="{59FC34A2-CD33-4E2A-961F-64F6167F9D78}" type="pres">
      <dgm:prSet presAssocID="{64DED406-EBC8-4132-9D6A-2C45640D7837}" presName="hierRoot2" presStyleCnt="0">
        <dgm:presLayoutVars>
          <dgm:hierBranch val="init"/>
        </dgm:presLayoutVars>
      </dgm:prSet>
      <dgm:spPr/>
    </dgm:pt>
    <dgm:pt modelId="{F840F6D6-A71D-4164-BCED-11F4D08161FC}" type="pres">
      <dgm:prSet presAssocID="{64DED406-EBC8-4132-9D6A-2C45640D7837}" presName="rootComposite" presStyleCnt="0"/>
      <dgm:spPr/>
    </dgm:pt>
    <dgm:pt modelId="{7D4171A2-4DC3-4AA9-8036-870217A665B9}" type="pres">
      <dgm:prSet presAssocID="{64DED406-EBC8-4132-9D6A-2C45640D7837}" presName="rootText" presStyleLbl="node2" presStyleIdx="1" presStyleCnt="6">
        <dgm:presLayoutVars>
          <dgm:chPref val="3"/>
        </dgm:presLayoutVars>
      </dgm:prSet>
      <dgm:spPr/>
    </dgm:pt>
    <dgm:pt modelId="{DE08440F-7C1D-4600-82F1-86F9E5575FBF}" type="pres">
      <dgm:prSet presAssocID="{64DED406-EBC8-4132-9D6A-2C45640D7837}" presName="rootConnector" presStyleLbl="node2" presStyleIdx="1" presStyleCnt="6"/>
      <dgm:spPr/>
    </dgm:pt>
    <dgm:pt modelId="{4C969199-0031-42E7-A7D6-1A5BA95BCF47}" type="pres">
      <dgm:prSet presAssocID="{64DED406-EBC8-4132-9D6A-2C45640D7837}" presName="hierChild4" presStyleCnt="0"/>
      <dgm:spPr/>
    </dgm:pt>
    <dgm:pt modelId="{AAA0B3CC-F8A7-4867-8305-30B93966C4A7}" type="pres">
      <dgm:prSet presAssocID="{EB028F39-31A4-4D35-BC0A-62CC431B208B}" presName="Name37" presStyleLbl="parChTrans1D3" presStyleIdx="3" presStyleCnt="13"/>
      <dgm:spPr/>
    </dgm:pt>
    <dgm:pt modelId="{64A14663-BC54-4FC0-92BD-FAF7F6D35FFE}" type="pres">
      <dgm:prSet presAssocID="{0F25B194-C310-400E-8E48-D312FF16188F}" presName="hierRoot2" presStyleCnt="0">
        <dgm:presLayoutVars>
          <dgm:hierBranch val="init"/>
        </dgm:presLayoutVars>
      </dgm:prSet>
      <dgm:spPr/>
    </dgm:pt>
    <dgm:pt modelId="{32502414-AD70-44AA-9BCD-A29D26FF9DCA}" type="pres">
      <dgm:prSet presAssocID="{0F25B194-C310-400E-8E48-D312FF16188F}" presName="rootComposite" presStyleCnt="0"/>
      <dgm:spPr/>
    </dgm:pt>
    <dgm:pt modelId="{180E7280-AB80-4C04-8A6D-5FBAAA41F093}" type="pres">
      <dgm:prSet presAssocID="{0F25B194-C310-400E-8E48-D312FF16188F}" presName="rootText" presStyleLbl="node3" presStyleIdx="3" presStyleCnt="13">
        <dgm:presLayoutVars>
          <dgm:chPref val="3"/>
        </dgm:presLayoutVars>
      </dgm:prSet>
      <dgm:spPr/>
    </dgm:pt>
    <dgm:pt modelId="{10DDB648-64F2-475C-B7A4-01912EAE8563}" type="pres">
      <dgm:prSet presAssocID="{0F25B194-C310-400E-8E48-D312FF16188F}" presName="rootConnector" presStyleLbl="node3" presStyleIdx="3" presStyleCnt="13"/>
      <dgm:spPr/>
    </dgm:pt>
    <dgm:pt modelId="{E770B33E-D83D-445B-B1E4-BEAEBE47B00E}" type="pres">
      <dgm:prSet presAssocID="{0F25B194-C310-400E-8E48-D312FF16188F}" presName="hierChild4" presStyleCnt="0"/>
      <dgm:spPr/>
    </dgm:pt>
    <dgm:pt modelId="{75F89B1B-B63D-455A-86F4-79C6E0914209}" type="pres">
      <dgm:prSet presAssocID="{0F25B194-C310-400E-8E48-D312FF16188F}" presName="hierChild5" presStyleCnt="0"/>
      <dgm:spPr/>
    </dgm:pt>
    <dgm:pt modelId="{6CCF783A-D9BE-4C4A-9EFD-81BE9E510C1A}" type="pres">
      <dgm:prSet presAssocID="{753078F1-9CDF-47A7-9316-248B0AD8066E}" presName="Name37" presStyleLbl="parChTrans1D3" presStyleIdx="4" presStyleCnt="13"/>
      <dgm:spPr/>
    </dgm:pt>
    <dgm:pt modelId="{BEED9CF9-50D1-4AA2-98B8-5C5907BD8FE6}" type="pres">
      <dgm:prSet presAssocID="{5E5869A1-1349-4A76-8B97-3C8099DDEC6F}" presName="hierRoot2" presStyleCnt="0">
        <dgm:presLayoutVars>
          <dgm:hierBranch val="init"/>
        </dgm:presLayoutVars>
      </dgm:prSet>
      <dgm:spPr/>
    </dgm:pt>
    <dgm:pt modelId="{C2007CC2-ABA5-4885-A488-11452826C786}" type="pres">
      <dgm:prSet presAssocID="{5E5869A1-1349-4A76-8B97-3C8099DDEC6F}" presName="rootComposite" presStyleCnt="0"/>
      <dgm:spPr/>
    </dgm:pt>
    <dgm:pt modelId="{8181E3C8-0C61-4269-AE72-8F48C2A543E6}" type="pres">
      <dgm:prSet presAssocID="{5E5869A1-1349-4A76-8B97-3C8099DDEC6F}" presName="rootText" presStyleLbl="node3" presStyleIdx="4" presStyleCnt="13">
        <dgm:presLayoutVars>
          <dgm:chPref val="3"/>
        </dgm:presLayoutVars>
      </dgm:prSet>
      <dgm:spPr/>
    </dgm:pt>
    <dgm:pt modelId="{2AF14595-FE71-4807-8FD3-7E93FF5F717A}" type="pres">
      <dgm:prSet presAssocID="{5E5869A1-1349-4A76-8B97-3C8099DDEC6F}" presName="rootConnector" presStyleLbl="node3" presStyleIdx="4" presStyleCnt="13"/>
      <dgm:spPr/>
    </dgm:pt>
    <dgm:pt modelId="{5E600C55-20F8-45AC-9BAC-93CDB75336A4}" type="pres">
      <dgm:prSet presAssocID="{5E5869A1-1349-4A76-8B97-3C8099DDEC6F}" presName="hierChild4" presStyleCnt="0"/>
      <dgm:spPr/>
    </dgm:pt>
    <dgm:pt modelId="{60250113-A967-472D-B52B-EFC1928CC653}" type="pres">
      <dgm:prSet presAssocID="{5E5869A1-1349-4A76-8B97-3C8099DDEC6F}" presName="hierChild5" presStyleCnt="0"/>
      <dgm:spPr/>
    </dgm:pt>
    <dgm:pt modelId="{9AF48225-7B2B-464E-B99D-06C23FB3751C}" type="pres">
      <dgm:prSet presAssocID="{64DED406-EBC8-4132-9D6A-2C45640D7837}" presName="hierChild5" presStyleCnt="0"/>
      <dgm:spPr/>
    </dgm:pt>
    <dgm:pt modelId="{5C1F8494-673D-4F5B-B9BD-D27FB9FCFB89}" type="pres">
      <dgm:prSet presAssocID="{C87E7DA1-A09B-40FD-B6C9-C206D87212F4}" presName="Name37" presStyleLbl="parChTrans1D2" presStyleIdx="2" presStyleCnt="6"/>
      <dgm:spPr/>
    </dgm:pt>
    <dgm:pt modelId="{EBEB1DCA-031B-408E-AEA4-CD7B4A4641F3}" type="pres">
      <dgm:prSet presAssocID="{6C050ADD-1248-4726-B913-03D6AA2B16D0}" presName="hierRoot2" presStyleCnt="0">
        <dgm:presLayoutVars>
          <dgm:hierBranch val="init"/>
        </dgm:presLayoutVars>
      </dgm:prSet>
      <dgm:spPr/>
    </dgm:pt>
    <dgm:pt modelId="{B1E59757-AE81-4781-B9DE-B953C32EF54D}" type="pres">
      <dgm:prSet presAssocID="{6C050ADD-1248-4726-B913-03D6AA2B16D0}" presName="rootComposite" presStyleCnt="0"/>
      <dgm:spPr/>
    </dgm:pt>
    <dgm:pt modelId="{03A49FF1-B433-48B8-877E-8A0C5AE9519B}" type="pres">
      <dgm:prSet presAssocID="{6C050ADD-1248-4726-B913-03D6AA2B16D0}" presName="rootText" presStyleLbl="node2" presStyleIdx="2" presStyleCnt="6">
        <dgm:presLayoutVars>
          <dgm:chPref val="3"/>
        </dgm:presLayoutVars>
      </dgm:prSet>
      <dgm:spPr/>
    </dgm:pt>
    <dgm:pt modelId="{61E47740-787D-497A-8690-4245156EA110}" type="pres">
      <dgm:prSet presAssocID="{6C050ADD-1248-4726-B913-03D6AA2B16D0}" presName="rootConnector" presStyleLbl="node2" presStyleIdx="2" presStyleCnt="6"/>
      <dgm:spPr/>
    </dgm:pt>
    <dgm:pt modelId="{8AF849B2-90B5-4602-AA48-97C3369719D5}" type="pres">
      <dgm:prSet presAssocID="{6C050ADD-1248-4726-B913-03D6AA2B16D0}" presName="hierChild4" presStyleCnt="0"/>
      <dgm:spPr/>
    </dgm:pt>
    <dgm:pt modelId="{AFF2ED15-B951-4701-AACB-DA8C45E5AE10}" type="pres">
      <dgm:prSet presAssocID="{BD45C264-6C0D-4252-8C99-C49439B4864D}" presName="Name37" presStyleLbl="parChTrans1D3" presStyleIdx="5" presStyleCnt="13"/>
      <dgm:spPr/>
    </dgm:pt>
    <dgm:pt modelId="{5DF61F9E-3879-418C-B06C-574862EC2FC8}" type="pres">
      <dgm:prSet presAssocID="{8AEA4B8F-8031-432D-9D92-35A771F50788}" presName="hierRoot2" presStyleCnt="0">
        <dgm:presLayoutVars>
          <dgm:hierBranch val="init"/>
        </dgm:presLayoutVars>
      </dgm:prSet>
      <dgm:spPr/>
    </dgm:pt>
    <dgm:pt modelId="{36A63A85-904A-44A7-A74B-CBE7152B2E3B}" type="pres">
      <dgm:prSet presAssocID="{8AEA4B8F-8031-432D-9D92-35A771F50788}" presName="rootComposite" presStyleCnt="0"/>
      <dgm:spPr/>
    </dgm:pt>
    <dgm:pt modelId="{30736FF4-A0B9-4C03-A9DE-6B348FE33F04}" type="pres">
      <dgm:prSet presAssocID="{8AEA4B8F-8031-432D-9D92-35A771F50788}" presName="rootText" presStyleLbl="node3" presStyleIdx="5" presStyleCnt="13">
        <dgm:presLayoutVars>
          <dgm:chPref val="3"/>
        </dgm:presLayoutVars>
      </dgm:prSet>
      <dgm:spPr/>
    </dgm:pt>
    <dgm:pt modelId="{683B67ED-DC7B-4388-88B9-9F92942C3A0C}" type="pres">
      <dgm:prSet presAssocID="{8AEA4B8F-8031-432D-9D92-35A771F50788}" presName="rootConnector" presStyleLbl="node3" presStyleIdx="5" presStyleCnt="13"/>
      <dgm:spPr/>
    </dgm:pt>
    <dgm:pt modelId="{C3E6F287-EC2A-49E3-9357-C9A6FDAB2313}" type="pres">
      <dgm:prSet presAssocID="{8AEA4B8F-8031-432D-9D92-35A771F50788}" presName="hierChild4" presStyleCnt="0"/>
      <dgm:spPr/>
    </dgm:pt>
    <dgm:pt modelId="{7F263ABD-050A-411C-B78A-2338ADF117F2}" type="pres">
      <dgm:prSet presAssocID="{8AEA4B8F-8031-432D-9D92-35A771F50788}" presName="hierChild5" presStyleCnt="0"/>
      <dgm:spPr/>
    </dgm:pt>
    <dgm:pt modelId="{294BBE84-5515-4F0A-9898-F4A485E8FD6D}" type="pres">
      <dgm:prSet presAssocID="{A9ECD53F-DD83-47F6-A4C3-DEA257EBAEAA}" presName="Name37" presStyleLbl="parChTrans1D3" presStyleIdx="6" presStyleCnt="13"/>
      <dgm:spPr/>
    </dgm:pt>
    <dgm:pt modelId="{E5EAEAE4-746F-4D10-9230-BAA7596C19C5}" type="pres">
      <dgm:prSet presAssocID="{F798A234-C124-4174-B8BB-04EE136A503E}" presName="hierRoot2" presStyleCnt="0">
        <dgm:presLayoutVars>
          <dgm:hierBranch val="init"/>
        </dgm:presLayoutVars>
      </dgm:prSet>
      <dgm:spPr/>
    </dgm:pt>
    <dgm:pt modelId="{BFF90AD6-33FB-4497-AEE3-8B86DEC7E8AC}" type="pres">
      <dgm:prSet presAssocID="{F798A234-C124-4174-B8BB-04EE136A503E}" presName="rootComposite" presStyleCnt="0"/>
      <dgm:spPr/>
    </dgm:pt>
    <dgm:pt modelId="{99979244-D8BE-4B32-9551-8ABDD0E6188E}" type="pres">
      <dgm:prSet presAssocID="{F798A234-C124-4174-B8BB-04EE136A503E}" presName="rootText" presStyleLbl="node3" presStyleIdx="6" presStyleCnt="13">
        <dgm:presLayoutVars>
          <dgm:chPref val="3"/>
        </dgm:presLayoutVars>
      </dgm:prSet>
      <dgm:spPr/>
    </dgm:pt>
    <dgm:pt modelId="{7E7F05A3-330B-4830-B008-7F104A4048A8}" type="pres">
      <dgm:prSet presAssocID="{F798A234-C124-4174-B8BB-04EE136A503E}" presName="rootConnector" presStyleLbl="node3" presStyleIdx="6" presStyleCnt="13"/>
      <dgm:spPr/>
    </dgm:pt>
    <dgm:pt modelId="{3E829277-7A24-48B9-935E-3BBFA1D0CD9B}" type="pres">
      <dgm:prSet presAssocID="{F798A234-C124-4174-B8BB-04EE136A503E}" presName="hierChild4" presStyleCnt="0"/>
      <dgm:spPr/>
    </dgm:pt>
    <dgm:pt modelId="{2E8E9CA0-B347-4810-BD24-95AC7A94B030}" type="pres">
      <dgm:prSet presAssocID="{79B93889-4BB5-41B8-A9FB-0F7A937CE93B}" presName="Name37" presStyleLbl="parChTrans1D4" presStyleIdx="0" presStyleCnt="4"/>
      <dgm:spPr/>
    </dgm:pt>
    <dgm:pt modelId="{F19E42DE-BBA3-4B64-94FC-E91EC7281969}" type="pres">
      <dgm:prSet presAssocID="{93902FDF-B683-4981-922D-EEF89A62E9F4}" presName="hierRoot2" presStyleCnt="0">
        <dgm:presLayoutVars>
          <dgm:hierBranch val="init"/>
        </dgm:presLayoutVars>
      </dgm:prSet>
      <dgm:spPr/>
    </dgm:pt>
    <dgm:pt modelId="{6206F778-2809-4583-9C8E-0C7CD3E642F6}" type="pres">
      <dgm:prSet presAssocID="{93902FDF-B683-4981-922D-EEF89A62E9F4}" presName="rootComposite" presStyleCnt="0"/>
      <dgm:spPr/>
    </dgm:pt>
    <dgm:pt modelId="{0822368F-777A-4969-97AD-3099EF51606B}" type="pres">
      <dgm:prSet presAssocID="{93902FDF-B683-4981-922D-EEF89A62E9F4}" presName="rootText" presStyleLbl="node4" presStyleIdx="0" presStyleCnt="4">
        <dgm:presLayoutVars>
          <dgm:chPref val="3"/>
        </dgm:presLayoutVars>
      </dgm:prSet>
      <dgm:spPr/>
    </dgm:pt>
    <dgm:pt modelId="{B483040E-629A-4645-B4D3-62685F5B5152}" type="pres">
      <dgm:prSet presAssocID="{93902FDF-B683-4981-922D-EEF89A62E9F4}" presName="rootConnector" presStyleLbl="node4" presStyleIdx="0" presStyleCnt="4"/>
      <dgm:spPr/>
    </dgm:pt>
    <dgm:pt modelId="{172166C0-D4DD-4B5C-B4F9-D5125C465325}" type="pres">
      <dgm:prSet presAssocID="{93902FDF-B683-4981-922D-EEF89A62E9F4}" presName="hierChild4" presStyleCnt="0"/>
      <dgm:spPr/>
    </dgm:pt>
    <dgm:pt modelId="{E54A9C33-0C35-4095-A63C-A81B7AAEC7A6}" type="pres">
      <dgm:prSet presAssocID="{93902FDF-B683-4981-922D-EEF89A62E9F4}" presName="hierChild5" presStyleCnt="0"/>
      <dgm:spPr/>
    </dgm:pt>
    <dgm:pt modelId="{3C926194-E971-4FC6-AB91-92B6B2309123}" type="pres">
      <dgm:prSet presAssocID="{5C10CF7F-50C6-4593-9D54-5DC61B04E268}" presName="Name37" presStyleLbl="parChTrans1D4" presStyleIdx="1" presStyleCnt="4"/>
      <dgm:spPr/>
    </dgm:pt>
    <dgm:pt modelId="{D8A40F52-76DF-408C-9EC8-8021C550C8DB}" type="pres">
      <dgm:prSet presAssocID="{254FA3C2-0C05-4EE6-BC48-5D0E8A4A0D0D}" presName="hierRoot2" presStyleCnt="0">
        <dgm:presLayoutVars>
          <dgm:hierBranch val="init"/>
        </dgm:presLayoutVars>
      </dgm:prSet>
      <dgm:spPr/>
    </dgm:pt>
    <dgm:pt modelId="{FA94D74C-B3BD-45DF-B658-DC0FCAED487F}" type="pres">
      <dgm:prSet presAssocID="{254FA3C2-0C05-4EE6-BC48-5D0E8A4A0D0D}" presName="rootComposite" presStyleCnt="0"/>
      <dgm:spPr/>
    </dgm:pt>
    <dgm:pt modelId="{6104B10D-3BBE-437E-B447-A75D97EF1B9F}" type="pres">
      <dgm:prSet presAssocID="{254FA3C2-0C05-4EE6-BC48-5D0E8A4A0D0D}" presName="rootText" presStyleLbl="node4" presStyleIdx="1" presStyleCnt="4">
        <dgm:presLayoutVars>
          <dgm:chPref val="3"/>
        </dgm:presLayoutVars>
      </dgm:prSet>
      <dgm:spPr/>
    </dgm:pt>
    <dgm:pt modelId="{1E619606-C5FF-4600-A6BD-6E852B836CFA}" type="pres">
      <dgm:prSet presAssocID="{254FA3C2-0C05-4EE6-BC48-5D0E8A4A0D0D}" presName="rootConnector" presStyleLbl="node4" presStyleIdx="1" presStyleCnt="4"/>
      <dgm:spPr/>
    </dgm:pt>
    <dgm:pt modelId="{4E02CDD8-20C3-4342-9B4F-79577DE9CE0A}" type="pres">
      <dgm:prSet presAssocID="{254FA3C2-0C05-4EE6-BC48-5D0E8A4A0D0D}" presName="hierChild4" presStyleCnt="0"/>
      <dgm:spPr/>
    </dgm:pt>
    <dgm:pt modelId="{C9DCABD3-05B7-42BE-BF5E-887095BE394C}" type="pres">
      <dgm:prSet presAssocID="{254FA3C2-0C05-4EE6-BC48-5D0E8A4A0D0D}" presName="hierChild5" presStyleCnt="0"/>
      <dgm:spPr/>
    </dgm:pt>
    <dgm:pt modelId="{B94B564F-2F48-422F-A9A2-97FE76E6D29A}" type="pres">
      <dgm:prSet presAssocID="{F798A234-C124-4174-B8BB-04EE136A503E}" presName="hierChild5" presStyleCnt="0"/>
      <dgm:spPr/>
    </dgm:pt>
    <dgm:pt modelId="{3E7143E7-FC01-446F-9A01-014E6AEA8F62}" type="pres">
      <dgm:prSet presAssocID="{6C050ADD-1248-4726-B913-03D6AA2B16D0}" presName="hierChild5" presStyleCnt="0"/>
      <dgm:spPr/>
    </dgm:pt>
    <dgm:pt modelId="{3AFAFEB9-320F-4CE8-84CF-8D34A496C173}" type="pres">
      <dgm:prSet presAssocID="{CDC3CB55-7A70-4DB0-AF86-8B57DD970F8F}" presName="Name37" presStyleLbl="parChTrans1D2" presStyleIdx="3" presStyleCnt="6"/>
      <dgm:spPr/>
    </dgm:pt>
    <dgm:pt modelId="{800CE6A0-4EB5-452D-8516-380C3386B4F4}" type="pres">
      <dgm:prSet presAssocID="{443CA41B-4498-460B-AFC4-1B36FB9A2E4C}" presName="hierRoot2" presStyleCnt="0">
        <dgm:presLayoutVars>
          <dgm:hierBranch val="init"/>
        </dgm:presLayoutVars>
      </dgm:prSet>
      <dgm:spPr/>
    </dgm:pt>
    <dgm:pt modelId="{DD78FDE3-0E87-4744-8F35-776E48C90E08}" type="pres">
      <dgm:prSet presAssocID="{443CA41B-4498-460B-AFC4-1B36FB9A2E4C}" presName="rootComposite" presStyleCnt="0"/>
      <dgm:spPr/>
    </dgm:pt>
    <dgm:pt modelId="{65791851-04E8-4D88-B1E1-7CE5E957C5D2}" type="pres">
      <dgm:prSet presAssocID="{443CA41B-4498-460B-AFC4-1B36FB9A2E4C}" presName="rootText" presStyleLbl="node2" presStyleIdx="3" presStyleCnt="6">
        <dgm:presLayoutVars>
          <dgm:chPref val="3"/>
        </dgm:presLayoutVars>
      </dgm:prSet>
      <dgm:spPr/>
    </dgm:pt>
    <dgm:pt modelId="{765AD062-F3F4-4D45-B06B-EC8ACA7CAD13}" type="pres">
      <dgm:prSet presAssocID="{443CA41B-4498-460B-AFC4-1B36FB9A2E4C}" presName="rootConnector" presStyleLbl="node2" presStyleIdx="3" presStyleCnt="6"/>
      <dgm:spPr/>
    </dgm:pt>
    <dgm:pt modelId="{B9F3806D-EBBE-457A-B03A-F4452672F77E}" type="pres">
      <dgm:prSet presAssocID="{443CA41B-4498-460B-AFC4-1B36FB9A2E4C}" presName="hierChild4" presStyleCnt="0"/>
      <dgm:spPr/>
    </dgm:pt>
    <dgm:pt modelId="{2387E783-0E8F-4533-9E5A-826050D5CA36}" type="pres">
      <dgm:prSet presAssocID="{1C37734D-7F03-4618-ABDF-7E8B02701692}" presName="Name37" presStyleLbl="parChTrans1D3" presStyleIdx="7" presStyleCnt="13"/>
      <dgm:spPr/>
    </dgm:pt>
    <dgm:pt modelId="{0F420949-6E82-4521-B1AC-F83299262248}" type="pres">
      <dgm:prSet presAssocID="{73B94EBE-4C14-42FD-8415-5BADF794DC7F}" presName="hierRoot2" presStyleCnt="0">
        <dgm:presLayoutVars>
          <dgm:hierBranch val="init"/>
        </dgm:presLayoutVars>
      </dgm:prSet>
      <dgm:spPr/>
    </dgm:pt>
    <dgm:pt modelId="{BB223770-651D-4F22-BF4A-F359FD887839}" type="pres">
      <dgm:prSet presAssocID="{73B94EBE-4C14-42FD-8415-5BADF794DC7F}" presName="rootComposite" presStyleCnt="0"/>
      <dgm:spPr/>
    </dgm:pt>
    <dgm:pt modelId="{136299D6-83FB-43A2-828F-7FECACF3815D}" type="pres">
      <dgm:prSet presAssocID="{73B94EBE-4C14-42FD-8415-5BADF794DC7F}" presName="rootText" presStyleLbl="node3" presStyleIdx="7" presStyleCnt="13">
        <dgm:presLayoutVars>
          <dgm:chPref val="3"/>
        </dgm:presLayoutVars>
      </dgm:prSet>
      <dgm:spPr/>
    </dgm:pt>
    <dgm:pt modelId="{E332B0EF-B304-410B-81D9-044EB1D18043}" type="pres">
      <dgm:prSet presAssocID="{73B94EBE-4C14-42FD-8415-5BADF794DC7F}" presName="rootConnector" presStyleLbl="node3" presStyleIdx="7" presStyleCnt="13"/>
      <dgm:spPr/>
    </dgm:pt>
    <dgm:pt modelId="{26BF7454-97FB-4D99-A943-3E90BE61FF16}" type="pres">
      <dgm:prSet presAssocID="{73B94EBE-4C14-42FD-8415-5BADF794DC7F}" presName="hierChild4" presStyleCnt="0"/>
      <dgm:spPr/>
    </dgm:pt>
    <dgm:pt modelId="{3BFB0D4E-1A34-4936-8548-9E867A5EDF42}" type="pres">
      <dgm:prSet presAssocID="{73B94EBE-4C14-42FD-8415-5BADF794DC7F}" presName="hierChild5" presStyleCnt="0"/>
      <dgm:spPr/>
    </dgm:pt>
    <dgm:pt modelId="{FC83A961-9F74-470B-B699-4C7D5987CA26}" type="pres">
      <dgm:prSet presAssocID="{881ED1A4-C898-4483-98E1-64DE1557E8D0}" presName="Name37" presStyleLbl="parChTrans1D3" presStyleIdx="8" presStyleCnt="13"/>
      <dgm:spPr/>
    </dgm:pt>
    <dgm:pt modelId="{699E424C-1F84-4CBA-9BD2-EDF0238BC89C}" type="pres">
      <dgm:prSet presAssocID="{26A8AE5D-EF08-460E-A4B9-C7C26A35B0F0}" presName="hierRoot2" presStyleCnt="0">
        <dgm:presLayoutVars>
          <dgm:hierBranch val="init"/>
        </dgm:presLayoutVars>
      </dgm:prSet>
      <dgm:spPr/>
    </dgm:pt>
    <dgm:pt modelId="{4C1DC5D8-47F0-413E-B254-2EB0F08DC262}" type="pres">
      <dgm:prSet presAssocID="{26A8AE5D-EF08-460E-A4B9-C7C26A35B0F0}" presName="rootComposite" presStyleCnt="0"/>
      <dgm:spPr/>
    </dgm:pt>
    <dgm:pt modelId="{6AA8FB1B-E61E-4FAC-8C13-A4D0F4812C84}" type="pres">
      <dgm:prSet presAssocID="{26A8AE5D-EF08-460E-A4B9-C7C26A35B0F0}" presName="rootText" presStyleLbl="node3" presStyleIdx="8" presStyleCnt="13">
        <dgm:presLayoutVars>
          <dgm:chPref val="3"/>
        </dgm:presLayoutVars>
      </dgm:prSet>
      <dgm:spPr/>
    </dgm:pt>
    <dgm:pt modelId="{43C09BDF-8D62-4E2F-B56E-5A3ECB8D1D2F}" type="pres">
      <dgm:prSet presAssocID="{26A8AE5D-EF08-460E-A4B9-C7C26A35B0F0}" presName="rootConnector" presStyleLbl="node3" presStyleIdx="8" presStyleCnt="13"/>
      <dgm:spPr/>
    </dgm:pt>
    <dgm:pt modelId="{7045BDD8-7957-461E-BF47-689F32757037}" type="pres">
      <dgm:prSet presAssocID="{26A8AE5D-EF08-460E-A4B9-C7C26A35B0F0}" presName="hierChild4" presStyleCnt="0"/>
      <dgm:spPr/>
    </dgm:pt>
    <dgm:pt modelId="{BD5BD1BC-92E3-466E-A98B-ADE72A9194BF}" type="pres">
      <dgm:prSet presAssocID="{26A8AE5D-EF08-460E-A4B9-C7C26A35B0F0}" presName="hierChild5" presStyleCnt="0"/>
      <dgm:spPr/>
    </dgm:pt>
    <dgm:pt modelId="{08DEDFC2-891E-464D-8F8A-4B4BE52BFCA0}" type="pres">
      <dgm:prSet presAssocID="{443CA41B-4498-460B-AFC4-1B36FB9A2E4C}" presName="hierChild5" presStyleCnt="0"/>
      <dgm:spPr/>
    </dgm:pt>
    <dgm:pt modelId="{115E6BB9-89D2-4087-91C7-A8CCECA90F04}" type="pres">
      <dgm:prSet presAssocID="{604411B1-9D7D-49F8-A700-D4624F9B0870}" presName="Name37" presStyleLbl="parChTrans1D2" presStyleIdx="4" presStyleCnt="6"/>
      <dgm:spPr/>
    </dgm:pt>
    <dgm:pt modelId="{35405820-824F-4A68-983A-CBE680DD828C}" type="pres">
      <dgm:prSet presAssocID="{E6D7E40B-3CE3-498A-848E-95591756D64D}" presName="hierRoot2" presStyleCnt="0">
        <dgm:presLayoutVars>
          <dgm:hierBranch val="init"/>
        </dgm:presLayoutVars>
      </dgm:prSet>
      <dgm:spPr/>
    </dgm:pt>
    <dgm:pt modelId="{0A49DBAD-4B25-41CD-B644-DDC52E34E2E6}" type="pres">
      <dgm:prSet presAssocID="{E6D7E40B-3CE3-498A-848E-95591756D64D}" presName="rootComposite" presStyleCnt="0"/>
      <dgm:spPr/>
    </dgm:pt>
    <dgm:pt modelId="{26E88719-EF41-4543-A117-97B54AC82E51}" type="pres">
      <dgm:prSet presAssocID="{E6D7E40B-3CE3-498A-848E-95591756D64D}" presName="rootText" presStyleLbl="node2" presStyleIdx="4" presStyleCnt="6">
        <dgm:presLayoutVars>
          <dgm:chPref val="3"/>
        </dgm:presLayoutVars>
      </dgm:prSet>
      <dgm:spPr/>
    </dgm:pt>
    <dgm:pt modelId="{7CE05FA9-07AA-4468-A1B6-F06AD5597563}" type="pres">
      <dgm:prSet presAssocID="{E6D7E40B-3CE3-498A-848E-95591756D64D}" presName="rootConnector" presStyleLbl="node2" presStyleIdx="4" presStyleCnt="6"/>
      <dgm:spPr/>
    </dgm:pt>
    <dgm:pt modelId="{6A0E8BEE-1B50-4E8B-A0F1-103BD7F31A5D}" type="pres">
      <dgm:prSet presAssocID="{E6D7E40B-3CE3-498A-848E-95591756D64D}" presName="hierChild4" presStyleCnt="0"/>
      <dgm:spPr/>
    </dgm:pt>
    <dgm:pt modelId="{E9F67066-3BA7-4728-90D1-28B27CBC9601}" type="pres">
      <dgm:prSet presAssocID="{EB16B30D-5074-456F-981F-06ABC83940D0}" presName="Name37" presStyleLbl="parChTrans1D3" presStyleIdx="9" presStyleCnt="13"/>
      <dgm:spPr/>
    </dgm:pt>
    <dgm:pt modelId="{A30E671C-1600-4461-AEB8-09494A3669FA}" type="pres">
      <dgm:prSet presAssocID="{1B4AF76B-E556-461E-A156-A18BD10396E6}" presName="hierRoot2" presStyleCnt="0">
        <dgm:presLayoutVars>
          <dgm:hierBranch val="init"/>
        </dgm:presLayoutVars>
      </dgm:prSet>
      <dgm:spPr/>
    </dgm:pt>
    <dgm:pt modelId="{110A4460-F5E9-4BA4-9BED-3C95A8CC55DD}" type="pres">
      <dgm:prSet presAssocID="{1B4AF76B-E556-461E-A156-A18BD10396E6}" presName="rootComposite" presStyleCnt="0"/>
      <dgm:spPr/>
    </dgm:pt>
    <dgm:pt modelId="{8BB13776-656C-4825-A57B-429D3B6027B7}" type="pres">
      <dgm:prSet presAssocID="{1B4AF76B-E556-461E-A156-A18BD10396E6}" presName="rootText" presStyleLbl="node3" presStyleIdx="9" presStyleCnt="13">
        <dgm:presLayoutVars>
          <dgm:chPref val="3"/>
        </dgm:presLayoutVars>
      </dgm:prSet>
      <dgm:spPr/>
    </dgm:pt>
    <dgm:pt modelId="{D676EE9A-E913-4D9E-8646-1CB8E3BB2633}" type="pres">
      <dgm:prSet presAssocID="{1B4AF76B-E556-461E-A156-A18BD10396E6}" presName="rootConnector" presStyleLbl="node3" presStyleIdx="9" presStyleCnt="13"/>
      <dgm:spPr/>
    </dgm:pt>
    <dgm:pt modelId="{EAC89B4B-850E-4D0C-B8D8-4F6E3EA6D872}" type="pres">
      <dgm:prSet presAssocID="{1B4AF76B-E556-461E-A156-A18BD10396E6}" presName="hierChild4" presStyleCnt="0"/>
      <dgm:spPr/>
    </dgm:pt>
    <dgm:pt modelId="{22B87275-0003-4C81-A2D0-74CBA7B8FF38}" type="pres">
      <dgm:prSet presAssocID="{76CD4653-C79A-4E92-97FA-963C2684B4C1}" presName="Name37" presStyleLbl="parChTrans1D4" presStyleIdx="2" presStyleCnt="4"/>
      <dgm:spPr/>
    </dgm:pt>
    <dgm:pt modelId="{B742556A-89FF-4CAC-9C8E-495F96ED0A75}" type="pres">
      <dgm:prSet presAssocID="{313B2F24-169A-4D62-A18F-547D8A1A127C}" presName="hierRoot2" presStyleCnt="0">
        <dgm:presLayoutVars>
          <dgm:hierBranch val="init"/>
        </dgm:presLayoutVars>
      </dgm:prSet>
      <dgm:spPr/>
    </dgm:pt>
    <dgm:pt modelId="{BD9945D5-F9F3-4FF1-AD3B-578EEF631F8B}" type="pres">
      <dgm:prSet presAssocID="{313B2F24-169A-4D62-A18F-547D8A1A127C}" presName="rootComposite" presStyleCnt="0"/>
      <dgm:spPr/>
    </dgm:pt>
    <dgm:pt modelId="{E46CE24F-3921-4161-ADFD-33F185914B46}" type="pres">
      <dgm:prSet presAssocID="{313B2F24-169A-4D62-A18F-547D8A1A127C}" presName="rootText" presStyleLbl="node4" presStyleIdx="2" presStyleCnt="4">
        <dgm:presLayoutVars>
          <dgm:chPref val="3"/>
        </dgm:presLayoutVars>
      </dgm:prSet>
      <dgm:spPr/>
    </dgm:pt>
    <dgm:pt modelId="{AB164AFD-944D-424C-A357-29B39E908AF4}" type="pres">
      <dgm:prSet presAssocID="{313B2F24-169A-4D62-A18F-547D8A1A127C}" presName="rootConnector" presStyleLbl="node4" presStyleIdx="2" presStyleCnt="4"/>
      <dgm:spPr/>
    </dgm:pt>
    <dgm:pt modelId="{5C97DA12-72B4-41E3-A65B-AE9642724551}" type="pres">
      <dgm:prSet presAssocID="{313B2F24-169A-4D62-A18F-547D8A1A127C}" presName="hierChild4" presStyleCnt="0"/>
      <dgm:spPr/>
    </dgm:pt>
    <dgm:pt modelId="{34B48B25-BBDD-4D36-8FC2-D08DEF6FFB2D}" type="pres">
      <dgm:prSet presAssocID="{313B2F24-169A-4D62-A18F-547D8A1A127C}" presName="hierChild5" presStyleCnt="0"/>
      <dgm:spPr/>
    </dgm:pt>
    <dgm:pt modelId="{B48C7BBF-ACC5-4DFB-87D7-4D694E563237}" type="pres">
      <dgm:prSet presAssocID="{9F338DBE-F6C0-48BD-89DF-3E66009D6D4A}" presName="Name37" presStyleLbl="parChTrans1D4" presStyleIdx="3" presStyleCnt="4"/>
      <dgm:spPr/>
    </dgm:pt>
    <dgm:pt modelId="{8D98F250-0C9A-47A0-A112-9E9CDCC33250}" type="pres">
      <dgm:prSet presAssocID="{4892C167-8F58-4A6D-B1C2-070CB25071B5}" presName="hierRoot2" presStyleCnt="0">
        <dgm:presLayoutVars>
          <dgm:hierBranch val="init"/>
        </dgm:presLayoutVars>
      </dgm:prSet>
      <dgm:spPr/>
    </dgm:pt>
    <dgm:pt modelId="{ADC54820-0B22-4FCB-8D47-9E883ED8C506}" type="pres">
      <dgm:prSet presAssocID="{4892C167-8F58-4A6D-B1C2-070CB25071B5}" presName="rootComposite" presStyleCnt="0"/>
      <dgm:spPr/>
    </dgm:pt>
    <dgm:pt modelId="{4648B52F-D343-4F58-8461-94F19A96F36B}" type="pres">
      <dgm:prSet presAssocID="{4892C167-8F58-4A6D-B1C2-070CB25071B5}" presName="rootText" presStyleLbl="node4" presStyleIdx="3" presStyleCnt="4">
        <dgm:presLayoutVars>
          <dgm:chPref val="3"/>
        </dgm:presLayoutVars>
      </dgm:prSet>
      <dgm:spPr/>
    </dgm:pt>
    <dgm:pt modelId="{05C5D255-9352-4ED4-B685-176302DAE2E1}" type="pres">
      <dgm:prSet presAssocID="{4892C167-8F58-4A6D-B1C2-070CB25071B5}" presName="rootConnector" presStyleLbl="node4" presStyleIdx="3" presStyleCnt="4"/>
      <dgm:spPr/>
    </dgm:pt>
    <dgm:pt modelId="{2F53D882-67BA-4F3D-AFCC-243C300F9537}" type="pres">
      <dgm:prSet presAssocID="{4892C167-8F58-4A6D-B1C2-070CB25071B5}" presName="hierChild4" presStyleCnt="0"/>
      <dgm:spPr/>
    </dgm:pt>
    <dgm:pt modelId="{4923FAD5-29CF-4A3E-8D99-07C5D79D207B}" type="pres">
      <dgm:prSet presAssocID="{4892C167-8F58-4A6D-B1C2-070CB25071B5}" presName="hierChild5" presStyleCnt="0"/>
      <dgm:spPr/>
    </dgm:pt>
    <dgm:pt modelId="{70240744-FB0E-49FF-B11A-CE755E857AE2}" type="pres">
      <dgm:prSet presAssocID="{1B4AF76B-E556-461E-A156-A18BD10396E6}" presName="hierChild5" presStyleCnt="0"/>
      <dgm:spPr/>
    </dgm:pt>
    <dgm:pt modelId="{18FA380C-ECF6-45DD-8897-C2345DF7DF7F}" type="pres">
      <dgm:prSet presAssocID="{C9510D49-DAC5-4988-95B2-32BE8547221B}" presName="Name37" presStyleLbl="parChTrans1D3" presStyleIdx="10" presStyleCnt="13"/>
      <dgm:spPr/>
    </dgm:pt>
    <dgm:pt modelId="{EBC6A609-1F4F-4873-8E63-7B566EC20042}" type="pres">
      <dgm:prSet presAssocID="{2259DAF8-7A42-4F93-98AC-5CF0D08FA125}" presName="hierRoot2" presStyleCnt="0">
        <dgm:presLayoutVars>
          <dgm:hierBranch val="init"/>
        </dgm:presLayoutVars>
      </dgm:prSet>
      <dgm:spPr/>
    </dgm:pt>
    <dgm:pt modelId="{C85D0DDF-68BD-4B3C-84FD-1078EB444A25}" type="pres">
      <dgm:prSet presAssocID="{2259DAF8-7A42-4F93-98AC-5CF0D08FA125}" presName="rootComposite" presStyleCnt="0"/>
      <dgm:spPr/>
    </dgm:pt>
    <dgm:pt modelId="{95287AFB-35DB-40DA-ABE2-25F1301CFC90}" type="pres">
      <dgm:prSet presAssocID="{2259DAF8-7A42-4F93-98AC-5CF0D08FA125}" presName="rootText" presStyleLbl="node3" presStyleIdx="10" presStyleCnt="13">
        <dgm:presLayoutVars>
          <dgm:chPref val="3"/>
        </dgm:presLayoutVars>
      </dgm:prSet>
      <dgm:spPr/>
    </dgm:pt>
    <dgm:pt modelId="{E9120A9C-2C80-41B8-9C6D-91EB57B08CA7}" type="pres">
      <dgm:prSet presAssocID="{2259DAF8-7A42-4F93-98AC-5CF0D08FA125}" presName="rootConnector" presStyleLbl="node3" presStyleIdx="10" presStyleCnt="13"/>
      <dgm:spPr/>
    </dgm:pt>
    <dgm:pt modelId="{EAC8FDC2-427E-48FD-91D9-B31B7CEDC803}" type="pres">
      <dgm:prSet presAssocID="{2259DAF8-7A42-4F93-98AC-5CF0D08FA125}" presName="hierChild4" presStyleCnt="0"/>
      <dgm:spPr/>
    </dgm:pt>
    <dgm:pt modelId="{8FC8272A-6B35-4142-AD49-9987F9CC8836}" type="pres">
      <dgm:prSet presAssocID="{2259DAF8-7A42-4F93-98AC-5CF0D08FA125}" presName="hierChild5" presStyleCnt="0"/>
      <dgm:spPr/>
    </dgm:pt>
    <dgm:pt modelId="{AB1B02D3-992D-4222-AE94-DAA0986DD538}" type="pres">
      <dgm:prSet presAssocID="{E6D7E40B-3CE3-498A-848E-95591756D64D}" presName="hierChild5" presStyleCnt="0"/>
      <dgm:spPr/>
    </dgm:pt>
    <dgm:pt modelId="{EB08CABF-AAF2-46E7-BB40-80C5BEE72BA6}" type="pres">
      <dgm:prSet presAssocID="{27E24AF3-39FF-4CFE-B6DE-98948E0BC844}" presName="Name37" presStyleLbl="parChTrans1D2" presStyleIdx="5" presStyleCnt="6"/>
      <dgm:spPr/>
    </dgm:pt>
    <dgm:pt modelId="{A3847E31-5E90-4EF4-AAC3-B0CF67DCED1D}" type="pres">
      <dgm:prSet presAssocID="{AE8857D9-EF4C-4546-B6C2-3E22DC8AF7ED}" presName="hierRoot2" presStyleCnt="0">
        <dgm:presLayoutVars>
          <dgm:hierBranch val="init"/>
        </dgm:presLayoutVars>
      </dgm:prSet>
      <dgm:spPr/>
    </dgm:pt>
    <dgm:pt modelId="{4BB57563-F332-414C-91D2-D3660FB66655}" type="pres">
      <dgm:prSet presAssocID="{AE8857D9-EF4C-4546-B6C2-3E22DC8AF7ED}" presName="rootComposite" presStyleCnt="0"/>
      <dgm:spPr/>
    </dgm:pt>
    <dgm:pt modelId="{6CCA1D10-5DDC-41BB-B914-4199E3FD286A}" type="pres">
      <dgm:prSet presAssocID="{AE8857D9-EF4C-4546-B6C2-3E22DC8AF7ED}" presName="rootText" presStyleLbl="node2" presStyleIdx="5" presStyleCnt="6">
        <dgm:presLayoutVars>
          <dgm:chPref val="3"/>
        </dgm:presLayoutVars>
      </dgm:prSet>
      <dgm:spPr/>
    </dgm:pt>
    <dgm:pt modelId="{1086651C-0368-4F96-8908-89ED10DD0AB9}" type="pres">
      <dgm:prSet presAssocID="{AE8857D9-EF4C-4546-B6C2-3E22DC8AF7ED}" presName="rootConnector" presStyleLbl="node2" presStyleIdx="5" presStyleCnt="6"/>
      <dgm:spPr/>
    </dgm:pt>
    <dgm:pt modelId="{DE4A06D4-A02D-4998-9654-F078EE55E0C8}" type="pres">
      <dgm:prSet presAssocID="{AE8857D9-EF4C-4546-B6C2-3E22DC8AF7ED}" presName="hierChild4" presStyleCnt="0"/>
      <dgm:spPr/>
    </dgm:pt>
    <dgm:pt modelId="{309686BF-6B01-4389-A108-5B032B329716}" type="pres">
      <dgm:prSet presAssocID="{8ACBA576-49E3-4FA4-AB71-D28B26F5628A}" presName="Name37" presStyleLbl="parChTrans1D3" presStyleIdx="11" presStyleCnt="13"/>
      <dgm:spPr/>
    </dgm:pt>
    <dgm:pt modelId="{11ED869E-627A-4815-98A6-465BA9555234}" type="pres">
      <dgm:prSet presAssocID="{7DD0BF3E-1792-4618-B578-A70566C1C0C2}" presName="hierRoot2" presStyleCnt="0">
        <dgm:presLayoutVars>
          <dgm:hierBranch val="init"/>
        </dgm:presLayoutVars>
      </dgm:prSet>
      <dgm:spPr/>
    </dgm:pt>
    <dgm:pt modelId="{7B145D7E-3741-4792-9905-F6CE24351BBB}" type="pres">
      <dgm:prSet presAssocID="{7DD0BF3E-1792-4618-B578-A70566C1C0C2}" presName="rootComposite" presStyleCnt="0"/>
      <dgm:spPr/>
    </dgm:pt>
    <dgm:pt modelId="{968D61DA-2616-4DFF-882A-8466879C19B8}" type="pres">
      <dgm:prSet presAssocID="{7DD0BF3E-1792-4618-B578-A70566C1C0C2}" presName="rootText" presStyleLbl="node3" presStyleIdx="11" presStyleCnt="13">
        <dgm:presLayoutVars>
          <dgm:chPref val="3"/>
        </dgm:presLayoutVars>
      </dgm:prSet>
      <dgm:spPr/>
    </dgm:pt>
    <dgm:pt modelId="{F654151A-52B0-4BDC-828E-BE97993F1083}" type="pres">
      <dgm:prSet presAssocID="{7DD0BF3E-1792-4618-B578-A70566C1C0C2}" presName="rootConnector" presStyleLbl="node3" presStyleIdx="11" presStyleCnt="13"/>
      <dgm:spPr/>
    </dgm:pt>
    <dgm:pt modelId="{FE60EAC9-0A53-4500-9784-AFD9BA8FC5A8}" type="pres">
      <dgm:prSet presAssocID="{7DD0BF3E-1792-4618-B578-A70566C1C0C2}" presName="hierChild4" presStyleCnt="0"/>
      <dgm:spPr/>
    </dgm:pt>
    <dgm:pt modelId="{066C0EE0-593A-4AF2-960F-9385C26607D4}" type="pres">
      <dgm:prSet presAssocID="{7DD0BF3E-1792-4618-B578-A70566C1C0C2}" presName="hierChild5" presStyleCnt="0"/>
      <dgm:spPr/>
    </dgm:pt>
    <dgm:pt modelId="{0BD1D3F8-2EA4-4B02-96B3-2D14C29B09C5}" type="pres">
      <dgm:prSet presAssocID="{109AEED9-FF3A-4059-B10F-EF719A714B7F}" presName="Name37" presStyleLbl="parChTrans1D3" presStyleIdx="12" presStyleCnt="13"/>
      <dgm:spPr/>
    </dgm:pt>
    <dgm:pt modelId="{3483EEBC-8611-4AB6-BA55-BC21B0C5AE3A}" type="pres">
      <dgm:prSet presAssocID="{8B9AE11A-9F8E-4E22-8C5A-173FA0927889}" presName="hierRoot2" presStyleCnt="0">
        <dgm:presLayoutVars>
          <dgm:hierBranch val="init"/>
        </dgm:presLayoutVars>
      </dgm:prSet>
      <dgm:spPr/>
    </dgm:pt>
    <dgm:pt modelId="{D766D868-31CC-4F52-8237-4E703C7D5122}" type="pres">
      <dgm:prSet presAssocID="{8B9AE11A-9F8E-4E22-8C5A-173FA0927889}" presName="rootComposite" presStyleCnt="0"/>
      <dgm:spPr/>
    </dgm:pt>
    <dgm:pt modelId="{225F2CC8-06C7-43CB-8161-237911D510B8}" type="pres">
      <dgm:prSet presAssocID="{8B9AE11A-9F8E-4E22-8C5A-173FA0927889}" presName="rootText" presStyleLbl="node3" presStyleIdx="12" presStyleCnt="13">
        <dgm:presLayoutVars>
          <dgm:chPref val="3"/>
        </dgm:presLayoutVars>
      </dgm:prSet>
      <dgm:spPr/>
    </dgm:pt>
    <dgm:pt modelId="{A97A2E04-6E76-48C9-98F6-96610E836747}" type="pres">
      <dgm:prSet presAssocID="{8B9AE11A-9F8E-4E22-8C5A-173FA0927889}" presName="rootConnector" presStyleLbl="node3" presStyleIdx="12" presStyleCnt="13"/>
      <dgm:spPr/>
    </dgm:pt>
    <dgm:pt modelId="{FE8E6AD7-5107-44DE-AFBA-DA22AE9B65C7}" type="pres">
      <dgm:prSet presAssocID="{8B9AE11A-9F8E-4E22-8C5A-173FA0927889}" presName="hierChild4" presStyleCnt="0"/>
      <dgm:spPr/>
    </dgm:pt>
    <dgm:pt modelId="{035583F1-8C44-44AE-9D19-D0249EAB910C}" type="pres">
      <dgm:prSet presAssocID="{8B9AE11A-9F8E-4E22-8C5A-173FA0927889}" presName="hierChild5" presStyleCnt="0"/>
      <dgm:spPr/>
    </dgm:pt>
    <dgm:pt modelId="{3406B0AE-0CAA-46E8-873B-EA69F1DC6EDC}" type="pres">
      <dgm:prSet presAssocID="{AE8857D9-EF4C-4546-B6C2-3E22DC8AF7ED}" presName="hierChild5" presStyleCnt="0"/>
      <dgm:spPr/>
    </dgm:pt>
    <dgm:pt modelId="{7F1F7B11-F6DA-4FCE-9C53-04F8F73ECC6D}" type="pres">
      <dgm:prSet presAssocID="{7318F593-0E71-4421-A605-8194A5F9BB4E}" presName="hierChild3" presStyleCnt="0"/>
      <dgm:spPr/>
    </dgm:pt>
  </dgm:ptLst>
  <dgm:cxnLst>
    <dgm:cxn modelId="{4B5B7F00-D1FE-47BD-805B-014FD5567E17}" type="presOf" srcId="{1C37734D-7F03-4618-ABDF-7E8B02701692}" destId="{2387E783-0E8F-4533-9E5A-826050D5CA36}" srcOrd="0" destOrd="0" presId="urn:microsoft.com/office/officeart/2005/8/layout/orgChart1"/>
    <dgm:cxn modelId="{8AD3AF04-5806-4A87-A413-152AF2ECE9A4}" type="presOf" srcId="{27E24AF3-39FF-4CFE-B6DE-98948E0BC844}" destId="{EB08CABF-AAF2-46E7-BB40-80C5BEE72BA6}" srcOrd="0" destOrd="0" presId="urn:microsoft.com/office/officeart/2005/8/layout/orgChart1"/>
    <dgm:cxn modelId="{C226DA04-F740-4395-94D1-6F83E46AA277}" type="presOf" srcId="{EB16B30D-5074-456F-981F-06ABC83940D0}" destId="{E9F67066-3BA7-4728-90D1-28B27CBC9601}" srcOrd="0" destOrd="0" presId="urn:microsoft.com/office/officeart/2005/8/layout/orgChart1"/>
    <dgm:cxn modelId="{63053B06-6D6C-46CA-AE5C-4BDDF6DAED57}" type="presOf" srcId="{254FA3C2-0C05-4EE6-BC48-5D0E8A4A0D0D}" destId="{1E619606-C5FF-4600-A6BD-6E852B836CFA}" srcOrd="1" destOrd="0" presId="urn:microsoft.com/office/officeart/2005/8/layout/orgChart1"/>
    <dgm:cxn modelId="{C8417308-E4B4-4721-8BD1-A1C23F3C417D}" type="presOf" srcId="{5C10CF7F-50C6-4593-9D54-5DC61B04E268}" destId="{3C926194-E971-4FC6-AB91-92B6B2309123}" srcOrd="0" destOrd="0" presId="urn:microsoft.com/office/officeart/2005/8/layout/orgChart1"/>
    <dgm:cxn modelId="{C077B808-5708-4422-AABB-07AED8F4EBFA}" srcId="{6C050ADD-1248-4726-B913-03D6AA2B16D0}" destId="{F798A234-C124-4174-B8BB-04EE136A503E}" srcOrd="1" destOrd="0" parTransId="{A9ECD53F-DD83-47F6-A4C3-DEA257EBAEAA}" sibTransId="{51ED234D-A86C-4DC4-AB99-3E2606E8EF33}"/>
    <dgm:cxn modelId="{D9440509-6091-4987-8C84-44542A620F04}" type="presOf" srcId="{93902FDF-B683-4981-922D-EEF89A62E9F4}" destId="{B483040E-629A-4645-B4D3-62685F5B5152}" srcOrd="1" destOrd="0" presId="urn:microsoft.com/office/officeart/2005/8/layout/orgChart1"/>
    <dgm:cxn modelId="{5168F80A-4841-4C2E-8AC0-3A81648E82A8}" srcId="{7318F593-0E71-4421-A605-8194A5F9BB4E}" destId="{E6D7E40B-3CE3-498A-848E-95591756D64D}" srcOrd="4" destOrd="0" parTransId="{604411B1-9D7D-49F8-A700-D4624F9B0870}" sibTransId="{03B3CE41-DA03-4A23-A5DF-63471E586DF4}"/>
    <dgm:cxn modelId="{F8FE0C0C-BDB1-4EDB-9D5C-DDB9D82C22AF}" srcId="{7318F593-0E71-4421-A605-8194A5F9BB4E}" destId="{64DED406-EBC8-4132-9D6A-2C45640D7837}" srcOrd="1" destOrd="0" parTransId="{B55ADF54-CEAD-4CF5-BE31-01AD8C7F77CA}" sibTransId="{124C61D6-4C1B-4E09-83F5-3EF323E69B44}"/>
    <dgm:cxn modelId="{4B1F3D0E-3B7B-495C-90A7-AFAE32632488}" type="presOf" srcId="{CDC3CB55-7A70-4DB0-AF86-8B57DD970F8F}" destId="{3AFAFEB9-320F-4CE8-84CF-8D34A496C173}" srcOrd="0" destOrd="0" presId="urn:microsoft.com/office/officeart/2005/8/layout/orgChart1"/>
    <dgm:cxn modelId="{DED8140F-BC3F-4636-91ED-7B90B424757F}" type="presOf" srcId="{F798A234-C124-4174-B8BB-04EE136A503E}" destId="{7E7F05A3-330B-4830-B008-7F104A4048A8}" srcOrd="1" destOrd="0" presId="urn:microsoft.com/office/officeart/2005/8/layout/orgChart1"/>
    <dgm:cxn modelId="{94C35010-89F8-46C8-B065-1137D45B23CF}" type="presOf" srcId="{F798A234-C124-4174-B8BB-04EE136A503E}" destId="{99979244-D8BE-4B32-9551-8ABDD0E6188E}" srcOrd="0" destOrd="0" presId="urn:microsoft.com/office/officeart/2005/8/layout/orgChart1"/>
    <dgm:cxn modelId="{24755212-ECE0-49A3-B237-4BA57D4F6697}" type="presOf" srcId="{8B9AE11A-9F8E-4E22-8C5A-173FA0927889}" destId="{A97A2E04-6E76-48C9-98F6-96610E836747}" srcOrd="1" destOrd="0" presId="urn:microsoft.com/office/officeart/2005/8/layout/orgChart1"/>
    <dgm:cxn modelId="{33624017-1D05-4D36-9C94-D37EE0424516}" type="presOf" srcId="{6BF75528-A8EC-4955-868A-1315C5C06655}" destId="{232AD238-A696-4B30-986D-A68488B36848}" srcOrd="0" destOrd="0" presId="urn:microsoft.com/office/officeart/2005/8/layout/orgChart1"/>
    <dgm:cxn modelId="{1142A018-F966-4FF8-AF67-6FDD3A6586E1}" srcId="{763DA0F9-8BCE-49F2-AEBA-234A9FCE11C4}" destId="{BDC69D06-16E5-45B2-A569-77D14339A189}" srcOrd="1" destOrd="0" parTransId="{2D61E845-0D0D-4781-A6E6-A44E18493E63}" sibTransId="{4401A3C6-1437-4CE4-82A3-0DA300D0C004}"/>
    <dgm:cxn modelId="{816DC51C-B043-42CD-BD46-9B68508EB2FB}" type="presOf" srcId="{F5D70F9B-F705-4307-9731-585E9C829D7E}" destId="{5E6C52B9-2B01-48F9-8809-CDDA7C4BB234}" srcOrd="0" destOrd="0" presId="urn:microsoft.com/office/officeart/2005/8/layout/orgChart1"/>
    <dgm:cxn modelId="{647CE81D-F39A-466A-93E7-957E491CDA51}" type="presOf" srcId="{BDC69D06-16E5-45B2-A569-77D14339A189}" destId="{B9A2AB4A-FA7D-4B21-8093-7AD65B84222A}" srcOrd="1" destOrd="0" presId="urn:microsoft.com/office/officeart/2005/8/layout/orgChart1"/>
    <dgm:cxn modelId="{CA755C1E-8313-4485-81FA-19953638746F}" type="presOf" srcId="{604411B1-9D7D-49F8-A700-D4624F9B0870}" destId="{115E6BB9-89D2-4087-91C7-A8CCECA90F04}" srcOrd="0" destOrd="0" presId="urn:microsoft.com/office/officeart/2005/8/layout/orgChart1"/>
    <dgm:cxn modelId="{62C34C1F-F43A-4E16-B716-E0F3C22463CD}" type="presOf" srcId="{26A8AE5D-EF08-460E-A4B9-C7C26A35B0F0}" destId="{43C09BDF-8D62-4E2F-B56E-5A3ECB8D1D2F}" srcOrd="1" destOrd="0" presId="urn:microsoft.com/office/officeart/2005/8/layout/orgChart1"/>
    <dgm:cxn modelId="{DF794721-25DE-4718-8C9C-64958259CE51}" type="presOf" srcId="{763DA0F9-8BCE-49F2-AEBA-234A9FCE11C4}" destId="{31C1F1E0-EA78-470B-8244-B8894B77BE56}" srcOrd="1" destOrd="0" presId="urn:microsoft.com/office/officeart/2005/8/layout/orgChart1"/>
    <dgm:cxn modelId="{F98EC121-CCF8-4BF7-9792-9881100D780A}" srcId="{763DA0F9-8BCE-49F2-AEBA-234A9FCE11C4}" destId="{6BF75528-A8EC-4955-868A-1315C5C06655}" srcOrd="0" destOrd="0" parTransId="{0B122588-4DEA-4285-A90D-D4340A093E78}" sibTransId="{AE4C1F1E-6017-4CDB-9188-96F00C06885C}"/>
    <dgm:cxn modelId="{ECC7D62A-2522-4224-A98C-FC6218B53DCE}" srcId="{64DED406-EBC8-4132-9D6A-2C45640D7837}" destId="{5E5869A1-1349-4A76-8B97-3C8099DDEC6F}" srcOrd="1" destOrd="0" parTransId="{753078F1-9CDF-47A7-9316-248B0AD8066E}" sibTransId="{242AC6AD-C53C-477C-AF76-2256582E0180}"/>
    <dgm:cxn modelId="{6CB0332C-39E9-481C-9BC1-32D9344ED64C}" srcId="{64DED406-EBC8-4132-9D6A-2C45640D7837}" destId="{0F25B194-C310-400E-8E48-D312FF16188F}" srcOrd="0" destOrd="0" parTransId="{EB028F39-31A4-4D35-BC0A-62CC431B208B}" sibTransId="{02484E88-6668-4723-B7DB-36B7AFDB3AD6}"/>
    <dgm:cxn modelId="{3083E82D-D7F8-453F-9A40-F503102EE335}" srcId="{763DA0F9-8BCE-49F2-AEBA-234A9FCE11C4}" destId="{29A39FE6-B001-40AA-939F-3430C0090621}" srcOrd="2" destOrd="0" parTransId="{C5098D25-EBB8-4318-B665-DFD0D5FAE07D}" sibTransId="{41EC0086-BADD-4579-8F40-412603224BA9}"/>
    <dgm:cxn modelId="{15F25A30-A61B-4732-829E-547E6F506879}" type="presOf" srcId="{5E5869A1-1349-4A76-8B97-3C8099DDEC6F}" destId="{8181E3C8-0C61-4269-AE72-8F48C2A543E6}" srcOrd="0" destOrd="0" presId="urn:microsoft.com/office/officeart/2005/8/layout/orgChart1"/>
    <dgm:cxn modelId="{BB9FA531-CDFD-4684-BAB6-AF164CE3C087}" type="presOf" srcId="{881ED1A4-C898-4483-98E1-64DE1557E8D0}" destId="{FC83A961-9F74-470B-B699-4C7D5987CA26}" srcOrd="0" destOrd="0" presId="urn:microsoft.com/office/officeart/2005/8/layout/orgChart1"/>
    <dgm:cxn modelId="{9FD7FB39-C570-48FB-B464-477B3000A541}" type="presOf" srcId="{8AEA4B8F-8031-432D-9D92-35A771F50788}" destId="{683B67ED-DC7B-4388-88B9-9F92942C3A0C}" srcOrd="1" destOrd="0" presId="urn:microsoft.com/office/officeart/2005/8/layout/orgChart1"/>
    <dgm:cxn modelId="{44374C3A-2F06-4F2F-A2FF-022C69ACEC8C}" srcId="{AE8857D9-EF4C-4546-B6C2-3E22DC8AF7ED}" destId="{8B9AE11A-9F8E-4E22-8C5A-173FA0927889}" srcOrd="1" destOrd="0" parTransId="{109AEED9-FF3A-4059-B10F-EF719A714B7F}" sibTransId="{1C8A8891-FFF4-455E-9AAF-E9F206F8B5B6}"/>
    <dgm:cxn modelId="{30C6063B-8BE5-4F2F-B3D0-037C99A56737}" type="presOf" srcId="{B55ADF54-CEAD-4CF5-BE31-01AD8C7F77CA}" destId="{EAEC9F22-C0B1-4A4D-BF89-431B143F4CE8}" srcOrd="0" destOrd="0" presId="urn:microsoft.com/office/officeart/2005/8/layout/orgChart1"/>
    <dgm:cxn modelId="{0F54433E-4633-405F-8B35-61E0111B1C18}" type="presOf" srcId="{76CD4653-C79A-4E92-97FA-963C2684B4C1}" destId="{22B87275-0003-4C81-A2D0-74CBA7B8FF38}" srcOrd="0" destOrd="0" presId="urn:microsoft.com/office/officeart/2005/8/layout/orgChart1"/>
    <dgm:cxn modelId="{232F615D-60C2-402F-99CC-F5A723CE8417}" type="presOf" srcId="{313B2F24-169A-4D62-A18F-547D8A1A127C}" destId="{E46CE24F-3921-4161-ADFD-33F185914B46}" srcOrd="0" destOrd="0" presId="urn:microsoft.com/office/officeart/2005/8/layout/orgChart1"/>
    <dgm:cxn modelId="{C813585D-5219-4EFF-9187-D088BB189B2F}" type="presOf" srcId="{0B122588-4DEA-4285-A90D-D4340A093E78}" destId="{EEDE8C23-B3AA-4AA2-B846-717B0010B511}" srcOrd="0" destOrd="0" presId="urn:microsoft.com/office/officeart/2005/8/layout/orgChart1"/>
    <dgm:cxn modelId="{614ABC60-F079-4A6B-A37E-B8ED76CFEB7E}" type="presOf" srcId="{7318F593-0E71-4421-A605-8194A5F9BB4E}" destId="{05D76B2D-3759-4427-9F34-4D8A9950F359}" srcOrd="0" destOrd="0" presId="urn:microsoft.com/office/officeart/2005/8/layout/orgChart1"/>
    <dgm:cxn modelId="{F9ACB263-BC29-4B39-804E-6C097FBFA287}" srcId="{1B4AF76B-E556-461E-A156-A18BD10396E6}" destId="{4892C167-8F58-4A6D-B1C2-070CB25071B5}" srcOrd="1" destOrd="0" parTransId="{9F338DBE-F6C0-48BD-89DF-3E66009D6D4A}" sibTransId="{D9B0EB75-CD14-472C-9854-F378C5D6E960}"/>
    <dgm:cxn modelId="{59647645-16DD-4406-9A39-30F3A6770172}" type="presOf" srcId="{4892C167-8F58-4A6D-B1C2-070CB25071B5}" destId="{4648B52F-D343-4F58-8461-94F19A96F36B}" srcOrd="0" destOrd="0" presId="urn:microsoft.com/office/officeart/2005/8/layout/orgChart1"/>
    <dgm:cxn modelId="{19B3F365-2E0F-4FC0-B70A-9E092967E369}" type="presOf" srcId="{9F338DBE-F6C0-48BD-89DF-3E66009D6D4A}" destId="{B48C7BBF-ACC5-4DFB-87D7-4D694E563237}" srcOrd="0" destOrd="0" presId="urn:microsoft.com/office/officeart/2005/8/layout/orgChart1"/>
    <dgm:cxn modelId="{8E718968-3395-4813-ADE7-8FBBD8834F6B}" type="presOf" srcId="{1B4AF76B-E556-461E-A156-A18BD10396E6}" destId="{D676EE9A-E913-4D9E-8646-1CB8E3BB2633}" srcOrd="1" destOrd="0" presId="urn:microsoft.com/office/officeart/2005/8/layout/orgChart1"/>
    <dgm:cxn modelId="{D8F06B69-398F-42AC-A2BF-22ED70EE389A}" srcId="{AE8857D9-EF4C-4546-B6C2-3E22DC8AF7ED}" destId="{7DD0BF3E-1792-4618-B578-A70566C1C0C2}" srcOrd="0" destOrd="0" parTransId="{8ACBA576-49E3-4FA4-AB71-D28B26F5628A}" sibTransId="{DA480F54-5EAE-468B-A6D9-A8FCB2F3239B}"/>
    <dgm:cxn modelId="{6BB89869-8063-48B6-AD74-7224B2555576}" type="presOf" srcId="{8B9AE11A-9F8E-4E22-8C5A-173FA0927889}" destId="{225F2CC8-06C7-43CB-8161-237911D510B8}" srcOrd="0" destOrd="0" presId="urn:microsoft.com/office/officeart/2005/8/layout/orgChart1"/>
    <dgm:cxn modelId="{81F4906C-D864-4CCB-922D-23C8906DB9A8}" type="presOf" srcId="{C9510D49-DAC5-4988-95B2-32BE8547221B}" destId="{18FA380C-ECF6-45DD-8897-C2345DF7DF7F}" srcOrd="0" destOrd="0" presId="urn:microsoft.com/office/officeart/2005/8/layout/orgChart1"/>
    <dgm:cxn modelId="{1C40AE6D-8E2B-4E5A-8FD1-717C81186F57}" type="presOf" srcId="{6C050ADD-1248-4726-B913-03D6AA2B16D0}" destId="{03A49FF1-B433-48B8-877E-8A0C5AE9519B}" srcOrd="0" destOrd="0" presId="urn:microsoft.com/office/officeart/2005/8/layout/orgChart1"/>
    <dgm:cxn modelId="{71763D4E-9392-4827-A76F-0F52D6E2F23E}" srcId="{443CA41B-4498-460B-AFC4-1B36FB9A2E4C}" destId="{26A8AE5D-EF08-460E-A4B9-C7C26A35B0F0}" srcOrd="1" destOrd="0" parTransId="{881ED1A4-C898-4483-98E1-64DE1557E8D0}" sibTransId="{077595D3-5408-4603-9E3E-46437C6C9657}"/>
    <dgm:cxn modelId="{E281F34E-7149-41E7-9AEC-F6235FFFA907}" type="presOf" srcId="{29A39FE6-B001-40AA-939F-3430C0090621}" destId="{DAC91167-F134-491E-9406-9E32946895FD}" srcOrd="0" destOrd="0" presId="urn:microsoft.com/office/officeart/2005/8/layout/orgChart1"/>
    <dgm:cxn modelId="{634B2B4F-9846-4D16-B13B-F9C13FFD4900}" type="presOf" srcId="{73B94EBE-4C14-42FD-8415-5BADF794DC7F}" destId="{E332B0EF-B304-410B-81D9-044EB1D18043}" srcOrd="1" destOrd="0" presId="urn:microsoft.com/office/officeart/2005/8/layout/orgChart1"/>
    <dgm:cxn modelId="{FE69A46F-5FE5-42CF-BE43-3E48A5824F89}" type="presOf" srcId="{0F25B194-C310-400E-8E48-D312FF16188F}" destId="{180E7280-AB80-4C04-8A6D-5FBAAA41F093}" srcOrd="0" destOrd="0" presId="urn:microsoft.com/office/officeart/2005/8/layout/orgChart1"/>
    <dgm:cxn modelId="{F9346C51-5DE4-4CCA-9797-D67769B7BCB3}" srcId="{7318F593-0E71-4421-A605-8194A5F9BB4E}" destId="{443CA41B-4498-460B-AFC4-1B36FB9A2E4C}" srcOrd="3" destOrd="0" parTransId="{CDC3CB55-7A70-4DB0-AF86-8B57DD970F8F}" sibTransId="{7E57C258-6598-4F02-B14B-C62164A6B1DD}"/>
    <dgm:cxn modelId="{DA487272-DB25-438B-A3F7-13ED36B5A462}" type="presOf" srcId="{7318F593-0E71-4421-A605-8194A5F9BB4E}" destId="{820035A8-C2B5-4544-9EC5-CEE67AFDD9F2}" srcOrd="1" destOrd="0" presId="urn:microsoft.com/office/officeart/2005/8/layout/orgChart1"/>
    <dgm:cxn modelId="{26A7AC55-8BBF-474E-861B-D68A15D7F7BE}" type="presOf" srcId="{7DD0BF3E-1792-4618-B578-A70566C1C0C2}" destId="{968D61DA-2616-4DFF-882A-8466879C19B8}" srcOrd="0" destOrd="0" presId="urn:microsoft.com/office/officeart/2005/8/layout/orgChart1"/>
    <dgm:cxn modelId="{46735E57-8016-4798-98CA-E414A3C54FD4}" srcId="{F798A234-C124-4174-B8BB-04EE136A503E}" destId="{93902FDF-B683-4981-922D-EEF89A62E9F4}" srcOrd="0" destOrd="0" parTransId="{79B93889-4BB5-41B8-A9FB-0F7A937CE93B}" sibTransId="{44D4346F-8852-43AA-8BFB-B08932588347}"/>
    <dgm:cxn modelId="{2203FD58-D4D3-4059-BADD-3C9B380D169A}" type="presOf" srcId="{79B93889-4BB5-41B8-A9FB-0F7A937CE93B}" destId="{2E8E9CA0-B347-4810-BD24-95AC7A94B030}" srcOrd="0" destOrd="0" presId="urn:microsoft.com/office/officeart/2005/8/layout/orgChart1"/>
    <dgm:cxn modelId="{0399DE79-1212-453D-A964-3ED4FE6CD9FD}" type="presOf" srcId="{443CA41B-4498-460B-AFC4-1B36FB9A2E4C}" destId="{65791851-04E8-4D88-B1E1-7CE5E957C5D2}" srcOrd="0" destOrd="0" presId="urn:microsoft.com/office/officeart/2005/8/layout/orgChart1"/>
    <dgm:cxn modelId="{F497B27E-3BDD-414A-AB87-03A93FC3B657}" srcId="{6C050ADD-1248-4726-B913-03D6AA2B16D0}" destId="{8AEA4B8F-8031-432D-9D92-35A771F50788}" srcOrd="0" destOrd="0" parTransId="{BD45C264-6C0D-4252-8C99-C49439B4864D}" sibTransId="{DB0047EF-71BE-4847-830B-E376BDF6ADFE}"/>
    <dgm:cxn modelId="{66564081-C9D9-4A18-8813-DE014F16C0F0}" type="presOf" srcId="{5E5869A1-1349-4A76-8B97-3C8099DDEC6F}" destId="{2AF14595-FE71-4807-8FD3-7E93FF5F717A}" srcOrd="1" destOrd="0" presId="urn:microsoft.com/office/officeart/2005/8/layout/orgChart1"/>
    <dgm:cxn modelId="{D3D08485-1141-4501-8700-79B6D64DBCBE}" type="presOf" srcId="{E6D7E40B-3CE3-498A-848E-95591756D64D}" destId="{7CE05FA9-07AA-4468-A1B6-F06AD5597563}" srcOrd="1" destOrd="0" presId="urn:microsoft.com/office/officeart/2005/8/layout/orgChart1"/>
    <dgm:cxn modelId="{B876068A-0FB2-4677-94A3-8C79077C65C8}" type="presOf" srcId="{443CA41B-4498-460B-AFC4-1B36FB9A2E4C}" destId="{765AD062-F3F4-4D45-B06B-EC8ACA7CAD13}" srcOrd="1" destOrd="0" presId="urn:microsoft.com/office/officeart/2005/8/layout/orgChart1"/>
    <dgm:cxn modelId="{1260A38F-53DC-4680-A496-B4463C5EB6FB}" type="presOf" srcId="{0F25B194-C310-400E-8E48-D312FF16188F}" destId="{10DDB648-64F2-475C-B7A4-01912EAE8563}" srcOrd="1" destOrd="0" presId="urn:microsoft.com/office/officeart/2005/8/layout/orgChart1"/>
    <dgm:cxn modelId="{87299291-5307-4392-AA4B-5CD7A904111E}" srcId="{1B4AF76B-E556-461E-A156-A18BD10396E6}" destId="{313B2F24-169A-4D62-A18F-547D8A1A127C}" srcOrd="0" destOrd="0" parTransId="{76CD4653-C79A-4E92-97FA-963C2684B4C1}" sibTransId="{57FEF35D-3A0B-4980-A8D7-F1686DBAEB07}"/>
    <dgm:cxn modelId="{4FD14F9A-3540-48A0-9BDF-CB8AD76ADB71}" type="presOf" srcId="{A9ECD53F-DD83-47F6-A4C3-DEA257EBAEAA}" destId="{294BBE84-5515-4F0A-9898-F4A485E8FD6D}" srcOrd="0" destOrd="0" presId="urn:microsoft.com/office/officeart/2005/8/layout/orgChart1"/>
    <dgm:cxn modelId="{4942659C-DA84-41C7-AD57-2CA2A8F07923}" srcId="{F798A234-C124-4174-B8BB-04EE136A503E}" destId="{254FA3C2-0C05-4EE6-BC48-5D0E8A4A0D0D}" srcOrd="1" destOrd="0" parTransId="{5C10CF7F-50C6-4593-9D54-5DC61B04E268}" sibTransId="{4DDC68E9-BB21-474B-8924-98E96C189E74}"/>
    <dgm:cxn modelId="{BB2EF99E-AB64-4281-9DE7-A5250B46F538}" type="presOf" srcId="{6BF75528-A8EC-4955-868A-1315C5C06655}" destId="{4770A6C0-CA10-4143-AFA2-F6C177D5891D}" srcOrd="1" destOrd="0" presId="urn:microsoft.com/office/officeart/2005/8/layout/orgChart1"/>
    <dgm:cxn modelId="{7ED54AA8-6A78-4D32-999C-2F22B59C4A86}" type="presOf" srcId="{254FA3C2-0C05-4EE6-BC48-5D0E8A4A0D0D}" destId="{6104B10D-3BBE-437E-B447-A75D97EF1B9F}" srcOrd="0" destOrd="0" presId="urn:microsoft.com/office/officeart/2005/8/layout/orgChart1"/>
    <dgm:cxn modelId="{33BB1EAD-1367-4EC2-B56F-089FCBB5EC5E}" type="presOf" srcId="{E6D7E40B-3CE3-498A-848E-95591756D64D}" destId="{26E88719-EF41-4543-A117-97B54AC82E51}" srcOrd="0" destOrd="0" presId="urn:microsoft.com/office/officeart/2005/8/layout/orgChart1"/>
    <dgm:cxn modelId="{AD97D9AD-77C5-45B5-B09A-5F145B3B5D58}" type="presOf" srcId="{4892C167-8F58-4A6D-B1C2-070CB25071B5}" destId="{05C5D255-9352-4ED4-B685-176302DAE2E1}" srcOrd="1" destOrd="0" presId="urn:microsoft.com/office/officeart/2005/8/layout/orgChart1"/>
    <dgm:cxn modelId="{153241B0-A3B3-4F1F-9FBE-2CE785EE30B8}" type="presOf" srcId="{AE8857D9-EF4C-4546-B6C2-3E22DC8AF7ED}" destId="{1086651C-0368-4F96-8908-89ED10DD0AB9}" srcOrd="1" destOrd="0" presId="urn:microsoft.com/office/officeart/2005/8/layout/orgChart1"/>
    <dgm:cxn modelId="{07940BB3-047A-412C-9B02-D2D357A1CD29}" type="presOf" srcId="{64DED406-EBC8-4132-9D6A-2C45640D7837}" destId="{7D4171A2-4DC3-4AA9-8036-870217A665B9}" srcOrd="0" destOrd="0" presId="urn:microsoft.com/office/officeart/2005/8/layout/orgChart1"/>
    <dgm:cxn modelId="{8B7D8BB3-C44F-4D3E-BDB6-AF948CC397E4}" srcId="{443CA41B-4498-460B-AFC4-1B36FB9A2E4C}" destId="{73B94EBE-4C14-42FD-8415-5BADF794DC7F}" srcOrd="0" destOrd="0" parTransId="{1C37734D-7F03-4618-ABDF-7E8B02701692}" sibTransId="{75CA11E8-3956-456C-AD85-3264CD4525C3}"/>
    <dgm:cxn modelId="{95611EB6-0D99-44E3-A705-9BD9F3EFF25F}" type="presOf" srcId="{8ACBA576-49E3-4FA4-AB71-D28B26F5628A}" destId="{309686BF-6B01-4389-A108-5B032B329716}" srcOrd="0" destOrd="0" presId="urn:microsoft.com/office/officeart/2005/8/layout/orgChart1"/>
    <dgm:cxn modelId="{6B9E5FBE-B081-417E-8CE2-8A18157CA083}" type="presOf" srcId="{1B4AF76B-E556-461E-A156-A18BD10396E6}" destId="{8BB13776-656C-4825-A57B-429D3B6027B7}" srcOrd="0" destOrd="0" presId="urn:microsoft.com/office/officeart/2005/8/layout/orgChart1"/>
    <dgm:cxn modelId="{528EE2BE-C68B-483A-A859-32F5F0C60C02}" srcId="{E6D7E40B-3CE3-498A-848E-95591756D64D}" destId="{1B4AF76B-E556-461E-A156-A18BD10396E6}" srcOrd="0" destOrd="0" parTransId="{EB16B30D-5074-456F-981F-06ABC83940D0}" sibTransId="{4DEFAE8A-50C6-4A9F-9DA2-A8770AF92252}"/>
    <dgm:cxn modelId="{AE6ABFC6-4BE5-4272-B462-A05E006762DC}" srcId="{7318F593-0E71-4421-A605-8194A5F9BB4E}" destId="{6C050ADD-1248-4726-B913-03D6AA2B16D0}" srcOrd="2" destOrd="0" parTransId="{C87E7DA1-A09B-40FD-B6C9-C206D87212F4}" sibTransId="{405EB8B9-6CE7-4036-B3B1-4F99EB04E603}"/>
    <dgm:cxn modelId="{2D34EFC6-04F8-4F63-91AD-CA0E08F1F8E3}" type="presOf" srcId="{AE8857D9-EF4C-4546-B6C2-3E22DC8AF7ED}" destId="{6CCA1D10-5DDC-41BB-B914-4199E3FD286A}" srcOrd="0" destOrd="0" presId="urn:microsoft.com/office/officeart/2005/8/layout/orgChart1"/>
    <dgm:cxn modelId="{B9A03DC7-173F-42EA-BBFF-746D05279A75}" type="presOf" srcId="{7DD0BF3E-1792-4618-B578-A70566C1C0C2}" destId="{F654151A-52B0-4BDC-828E-BE97993F1083}" srcOrd="1" destOrd="0" presId="urn:microsoft.com/office/officeart/2005/8/layout/orgChart1"/>
    <dgm:cxn modelId="{12A9ABC8-A984-4EF7-9614-4691F7238890}" srcId="{E6D7E40B-3CE3-498A-848E-95591756D64D}" destId="{2259DAF8-7A42-4F93-98AC-5CF0D08FA125}" srcOrd="1" destOrd="0" parTransId="{C9510D49-DAC5-4988-95B2-32BE8547221B}" sibTransId="{7702C984-997B-4F84-A019-8C5E76E442F3}"/>
    <dgm:cxn modelId="{112395CD-856F-4C66-9685-408145FE6DAC}" type="presOf" srcId="{BDC69D06-16E5-45B2-A569-77D14339A189}" destId="{7A941E30-B305-4765-841E-332F960B6174}" srcOrd="0" destOrd="0" presId="urn:microsoft.com/office/officeart/2005/8/layout/orgChart1"/>
    <dgm:cxn modelId="{726D00CF-A5F9-4A17-849D-0406134E4CF8}" type="presOf" srcId="{73B94EBE-4C14-42FD-8415-5BADF794DC7F}" destId="{136299D6-83FB-43A2-828F-7FECACF3815D}" srcOrd="0" destOrd="0" presId="urn:microsoft.com/office/officeart/2005/8/layout/orgChart1"/>
    <dgm:cxn modelId="{497BC7CF-4E1A-4F60-86A7-3BF514B8E5B7}" srcId="{7318F593-0E71-4421-A605-8194A5F9BB4E}" destId="{763DA0F9-8BCE-49F2-AEBA-234A9FCE11C4}" srcOrd="0" destOrd="0" parTransId="{D62AC649-0697-48EB-B7A2-083F98B731B4}" sibTransId="{0A4E6948-537B-424A-AE19-E8B88D4F3546}"/>
    <dgm:cxn modelId="{78310BD2-5A46-44E7-9071-F3AF8B262E71}" type="presOf" srcId="{EB028F39-31A4-4D35-BC0A-62CC431B208B}" destId="{AAA0B3CC-F8A7-4867-8305-30B93966C4A7}" srcOrd="0" destOrd="0" presId="urn:microsoft.com/office/officeart/2005/8/layout/orgChart1"/>
    <dgm:cxn modelId="{51375FD3-81AF-49DB-AB25-00A4542EE3D0}" type="presOf" srcId="{763DA0F9-8BCE-49F2-AEBA-234A9FCE11C4}" destId="{75B3A420-9FE8-4CE2-BE27-7E67FA648629}" srcOrd="0" destOrd="0" presId="urn:microsoft.com/office/officeart/2005/8/layout/orgChart1"/>
    <dgm:cxn modelId="{E46260D4-42AA-4F4E-B8F8-AF8B9DAF19A3}" type="presOf" srcId="{D62AC649-0697-48EB-B7A2-083F98B731B4}" destId="{1A41C705-E97B-4DA6-998F-1F4494C79449}" srcOrd="0" destOrd="0" presId="urn:microsoft.com/office/officeart/2005/8/layout/orgChart1"/>
    <dgm:cxn modelId="{759B6AD7-2B72-4292-A9E5-3A6569B542B8}" type="presOf" srcId="{313B2F24-169A-4D62-A18F-547D8A1A127C}" destId="{AB164AFD-944D-424C-A357-29B39E908AF4}" srcOrd="1" destOrd="0" presId="urn:microsoft.com/office/officeart/2005/8/layout/orgChart1"/>
    <dgm:cxn modelId="{D07C91D7-D56F-4684-93CD-76CD4D87BD76}" srcId="{F5D70F9B-F705-4307-9731-585E9C829D7E}" destId="{7318F593-0E71-4421-A605-8194A5F9BB4E}" srcOrd="0" destOrd="0" parTransId="{B5E156B1-4A5D-4ABB-AAEE-141FA0D451FA}" sibTransId="{86E0A538-1A34-4BA0-830A-54C6D39298B8}"/>
    <dgm:cxn modelId="{803FD7DC-BAD3-4B19-A7EC-71369A27ADF0}" type="presOf" srcId="{C5098D25-EBB8-4318-B665-DFD0D5FAE07D}" destId="{75CEEFA8-9BD5-4A35-8C58-6FA21702567B}" srcOrd="0" destOrd="0" presId="urn:microsoft.com/office/officeart/2005/8/layout/orgChart1"/>
    <dgm:cxn modelId="{55275CDF-94E7-42B6-9680-32A4EAE1E94A}" type="presOf" srcId="{29A39FE6-B001-40AA-939F-3430C0090621}" destId="{2B80B926-57C5-46D6-8ADF-54C92652D517}" srcOrd="1" destOrd="0" presId="urn:microsoft.com/office/officeart/2005/8/layout/orgChart1"/>
    <dgm:cxn modelId="{26371BE2-B108-4714-8159-9928B9797BBA}" type="presOf" srcId="{26A8AE5D-EF08-460E-A4B9-C7C26A35B0F0}" destId="{6AA8FB1B-E61E-4FAC-8C13-A4D0F4812C84}" srcOrd="0" destOrd="0" presId="urn:microsoft.com/office/officeart/2005/8/layout/orgChart1"/>
    <dgm:cxn modelId="{A70ECEE6-CA96-4B1D-81F5-4B2494207181}" type="presOf" srcId="{93902FDF-B683-4981-922D-EEF89A62E9F4}" destId="{0822368F-777A-4969-97AD-3099EF51606B}" srcOrd="0" destOrd="0" presId="urn:microsoft.com/office/officeart/2005/8/layout/orgChart1"/>
    <dgm:cxn modelId="{E76606E8-46D1-4710-8E98-E1E998807EAB}" type="presOf" srcId="{64DED406-EBC8-4132-9D6A-2C45640D7837}" destId="{DE08440F-7C1D-4600-82F1-86F9E5575FBF}" srcOrd="1" destOrd="0" presId="urn:microsoft.com/office/officeart/2005/8/layout/orgChart1"/>
    <dgm:cxn modelId="{62D211E9-BB93-4F0B-8B2B-1CE66F5051C6}" type="presOf" srcId="{C87E7DA1-A09B-40FD-B6C9-C206D87212F4}" destId="{5C1F8494-673D-4F5B-B9BD-D27FB9FCFB89}" srcOrd="0" destOrd="0" presId="urn:microsoft.com/office/officeart/2005/8/layout/orgChart1"/>
    <dgm:cxn modelId="{4272E2ED-968F-4CF0-9A40-C6D8D15F690A}" type="presOf" srcId="{BD45C264-6C0D-4252-8C99-C49439B4864D}" destId="{AFF2ED15-B951-4701-AACB-DA8C45E5AE10}" srcOrd="0" destOrd="0" presId="urn:microsoft.com/office/officeart/2005/8/layout/orgChart1"/>
    <dgm:cxn modelId="{028F34EE-5265-4D48-8BD9-E0E4CFB6EBCE}" type="presOf" srcId="{6C050ADD-1248-4726-B913-03D6AA2B16D0}" destId="{61E47740-787D-497A-8690-4245156EA110}" srcOrd="1" destOrd="0" presId="urn:microsoft.com/office/officeart/2005/8/layout/orgChart1"/>
    <dgm:cxn modelId="{74F698EF-3944-4A29-99E4-CC0C532018B5}" srcId="{7318F593-0E71-4421-A605-8194A5F9BB4E}" destId="{AE8857D9-EF4C-4546-B6C2-3E22DC8AF7ED}" srcOrd="5" destOrd="0" parTransId="{27E24AF3-39FF-4CFE-B6DE-98948E0BC844}" sibTransId="{A73BFF56-8A96-4E5C-87C3-32AF9ECEA72A}"/>
    <dgm:cxn modelId="{6AA120F1-2853-49FA-9BDC-D6C35BA3DD7A}" type="presOf" srcId="{2259DAF8-7A42-4F93-98AC-5CF0D08FA125}" destId="{95287AFB-35DB-40DA-ABE2-25F1301CFC90}" srcOrd="0" destOrd="0" presId="urn:microsoft.com/office/officeart/2005/8/layout/orgChart1"/>
    <dgm:cxn modelId="{88754FF4-A1E1-416A-87CB-0E93111ED311}" type="presOf" srcId="{8AEA4B8F-8031-432D-9D92-35A771F50788}" destId="{30736FF4-A0B9-4C03-A9DE-6B348FE33F04}" srcOrd="0" destOrd="0" presId="urn:microsoft.com/office/officeart/2005/8/layout/orgChart1"/>
    <dgm:cxn modelId="{CC5688F6-B0EC-4AD9-B015-98505706996A}" type="presOf" srcId="{2259DAF8-7A42-4F93-98AC-5CF0D08FA125}" destId="{E9120A9C-2C80-41B8-9C6D-91EB57B08CA7}" srcOrd="1" destOrd="0" presId="urn:microsoft.com/office/officeart/2005/8/layout/orgChart1"/>
    <dgm:cxn modelId="{53BFD2F6-C563-45E1-B6E8-D515DE6C571C}" type="presOf" srcId="{2D61E845-0D0D-4781-A6E6-A44E18493E63}" destId="{BB496B53-05C0-4499-B417-DB2C1443A29E}" srcOrd="0" destOrd="0" presId="urn:microsoft.com/office/officeart/2005/8/layout/orgChart1"/>
    <dgm:cxn modelId="{D838DFF6-DC4E-4993-9E52-B2CB79691574}" type="presOf" srcId="{109AEED9-FF3A-4059-B10F-EF719A714B7F}" destId="{0BD1D3F8-2EA4-4B02-96B3-2D14C29B09C5}" srcOrd="0" destOrd="0" presId="urn:microsoft.com/office/officeart/2005/8/layout/orgChart1"/>
    <dgm:cxn modelId="{7597D1F7-030A-455E-9BF1-5F3EDB321560}" type="presOf" srcId="{753078F1-9CDF-47A7-9316-248B0AD8066E}" destId="{6CCF783A-D9BE-4C4A-9EFD-81BE9E510C1A}" srcOrd="0" destOrd="0" presId="urn:microsoft.com/office/officeart/2005/8/layout/orgChart1"/>
    <dgm:cxn modelId="{5ADB69CC-0F24-4295-AD03-949ACC9E0189}" type="presParOf" srcId="{5E6C52B9-2B01-48F9-8809-CDDA7C4BB234}" destId="{89CDDA8F-2C06-4A16-8A8E-D154228649CB}" srcOrd="0" destOrd="0" presId="urn:microsoft.com/office/officeart/2005/8/layout/orgChart1"/>
    <dgm:cxn modelId="{28678366-D176-4706-B698-A26554B69093}" type="presParOf" srcId="{89CDDA8F-2C06-4A16-8A8E-D154228649CB}" destId="{E99F89AD-D1F9-4D6D-854F-16887DB62321}" srcOrd="0" destOrd="0" presId="urn:microsoft.com/office/officeart/2005/8/layout/orgChart1"/>
    <dgm:cxn modelId="{88BE2378-5314-497E-9E29-AF5FAB4A1A39}" type="presParOf" srcId="{E99F89AD-D1F9-4D6D-854F-16887DB62321}" destId="{05D76B2D-3759-4427-9F34-4D8A9950F359}" srcOrd="0" destOrd="0" presId="urn:microsoft.com/office/officeart/2005/8/layout/orgChart1"/>
    <dgm:cxn modelId="{7A9B80FC-C971-47B9-BA7D-FBF873F2C867}" type="presParOf" srcId="{E99F89AD-D1F9-4D6D-854F-16887DB62321}" destId="{820035A8-C2B5-4544-9EC5-CEE67AFDD9F2}" srcOrd="1" destOrd="0" presId="urn:microsoft.com/office/officeart/2005/8/layout/orgChart1"/>
    <dgm:cxn modelId="{A152D1D1-400C-4860-90CF-5AE775547161}" type="presParOf" srcId="{89CDDA8F-2C06-4A16-8A8E-D154228649CB}" destId="{1E02C59A-8ECD-4296-A597-1EADC19DF448}" srcOrd="1" destOrd="0" presId="urn:microsoft.com/office/officeart/2005/8/layout/orgChart1"/>
    <dgm:cxn modelId="{DC8598C8-70F0-49EA-8392-AAC38A8C3AE0}" type="presParOf" srcId="{1E02C59A-8ECD-4296-A597-1EADC19DF448}" destId="{1A41C705-E97B-4DA6-998F-1F4494C79449}" srcOrd="0" destOrd="0" presId="urn:microsoft.com/office/officeart/2005/8/layout/orgChart1"/>
    <dgm:cxn modelId="{7D8304FA-EC00-46D0-B0D7-EEC7C8C89FA4}" type="presParOf" srcId="{1E02C59A-8ECD-4296-A597-1EADC19DF448}" destId="{C075CEF5-E939-4C68-B15C-4121B7C93A11}" srcOrd="1" destOrd="0" presId="urn:microsoft.com/office/officeart/2005/8/layout/orgChart1"/>
    <dgm:cxn modelId="{C2598873-EC73-4516-8825-0E1366CBBD13}" type="presParOf" srcId="{C075CEF5-E939-4C68-B15C-4121B7C93A11}" destId="{93F131B7-3300-44FF-A0EB-2A6CA344D794}" srcOrd="0" destOrd="0" presId="urn:microsoft.com/office/officeart/2005/8/layout/orgChart1"/>
    <dgm:cxn modelId="{520C3C2F-23DF-493A-847D-FE04AE75152B}" type="presParOf" srcId="{93F131B7-3300-44FF-A0EB-2A6CA344D794}" destId="{75B3A420-9FE8-4CE2-BE27-7E67FA648629}" srcOrd="0" destOrd="0" presId="urn:microsoft.com/office/officeart/2005/8/layout/orgChart1"/>
    <dgm:cxn modelId="{0D7A5D57-92ED-41AA-9B14-5736AC468322}" type="presParOf" srcId="{93F131B7-3300-44FF-A0EB-2A6CA344D794}" destId="{31C1F1E0-EA78-470B-8244-B8894B77BE56}" srcOrd="1" destOrd="0" presId="urn:microsoft.com/office/officeart/2005/8/layout/orgChart1"/>
    <dgm:cxn modelId="{8B1D3ACA-F27D-4CD6-9DFF-01103BB698C3}" type="presParOf" srcId="{C075CEF5-E939-4C68-B15C-4121B7C93A11}" destId="{1AD73E04-C122-4DAF-B105-5C6B080201E2}" srcOrd="1" destOrd="0" presId="urn:microsoft.com/office/officeart/2005/8/layout/orgChart1"/>
    <dgm:cxn modelId="{5806272A-D48D-486A-B9BE-7C4985187FB3}" type="presParOf" srcId="{1AD73E04-C122-4DAF-B105-5C6B080201E2}" destId="{EEDE8C23-B3AA-4AA2-B846-717B0010B511}" srcOrd="0" destOrd="0" presId="urn:microsoft.com/office/officeart/2005/8/layout/orgChart1"/>
    <dgm:cxn modelId="{87CFBB82-9392-4C7A-8451-382EB2A954CF}" type="presParOf" srcId="{1AD73E04-C122-4DAF-B105-5C6B080201E2}" destId="{30BAA966-8179-4B50-AB61-721D3C740F58}" srcOrd="1" destOrd="0" presId="urn:microsoft.com/office/officeart/2005/8/layout/orgChart1"/>
    <dgm:cxn modelId="{A6A1168E-B700-4F01-B917-4B342A0447C6}" type="presParOf" srcId="{30BAA966-8179-4B50-AB61-721D3C740F58}" destId="{0D4CDA76-2460-47B2-A571-B6880A59F9D2}" srcOrd="0" destOrd="0" presId="urn:microsoft.com/office/officeart/2005/8/layout/orgChart1"/>
    <dgm:cxn modelId="{9FB4C8DE-090F-440D-873B-5A77DF82C8F5}" type="presParOf" srcId="{0D4CDA76-2460-47B2-A571-B6880A59F9D2}" destId="{232AD238-A696-4B30-986D-A68488B36848}" srcOrd="0" destOrd="0" presId="urn:microsoft.com/office/officeart/2005/8/layout/orgChart1"/>
    <dgm:cxn modelId="{B6668AC6-F12C-4B5F-A0D2-782C4AA7C4A0}" type="presParOf" srcId="{0D4CDA76-2460-47B2-A571-B6880A59F9D2}" destId="{4770A6C0-CA10-4143-AFA2-F6C177D5891D}" srcOrd="1" destOrd="0" presId="urn:microsoft.com/office/officeart/2005/8/layout/orgChart1"/>
    <dgm:cxn modelId="{A5B34935-EE1F-43A8-9925-4D02D10D5E08}" type="presParOf" srcId="{30BAA966-8179-4B50-AB61-721D3C740F58}" destId="{61B352E1-FD7D-458E-B38F-E7CCDE726FE8}" srcOrd="1" destOrd="0" presId="urn:microsoft.com/office/officeart/2005/8/layout/orgChart1"/>
    <dgm:cxn modelId="{ACD90480-B237-486D-9E95-E424C7EAE5D5}" type="presParOf" srcId="{30BAA966-8179-4B50-AB61-721D3C740F58}" destId="{46CF1DA2-5829-4468-A582-7E7C88EE28FE}" srcOrd="2" destOrd="0" presId="urn:microsoft.com/office/officeart/2005/8/layout/orgChart1"/>
    <dgm:cxn modelId="{61BFFC21-91AB-402B-8D1B-CDB05104E8FE}" type="presParOf" srcId="{1AD73E04-C122-4DAF-B105-5C6B080201E2}" destId="{BB496B53-05C0-4499-B417-DB2C1443A29E}" srcOrd="2" destOrd="0" presId="urn:microsoft.com/office/officeart/2005/8/layout/orgChart1"/>
    <dgm:cxn modelId="{BB1AD775-74DF-404F-B1D4-75CF03B84FE0}" type="presParOf" srcId="{1AD73E04-C122-4DAF-B105-5C6B080201E2}" destId="{FA944700-B3EF-4519-AA29-115CC186499D}" srcOrd="3" destOrd="0" presId="urn:microsoft.com/office/officeart/2005/8/layout/orgChart1"/>
    <dgm:cxn modelId="{1BB00421-11F5-490E-8AA1-0A6D9B259DB0}" type="presParOf" srcId="{FA944700-B3EF-4519-AA29-115CC186499D}" destId="{5678F471-1293-4F80-8C01-398A9D034FB0}" srcOrd="0" destOrd="0" presId="urn:microsoft.com/office/officeart/2005/8/layout/orgChart1"/>
    <dgm:cxn modelId="{C330BB2A-87D5-4A7C-884E-F914C734FE8C}" type="presParOf" srcId="{5678F471-1293-4F80-8C01-398A9D034FB0}" destId="{7A941E30-B305-4765-841E-332F960B6174}" srcOrd="0" destOrd="0" presId="urn:microsoft.com/office/officeart/2005/8/layout/orgChart1"/>
    <dgm:cxn modelId="{47C4A10E-BA95-4B2E-BFA8-2C7B82B21517}" type="presParOf" srcId="{5678F471-1293-4F80-8C01-398A9D034FB0}" destId="{B9A2AB4A-FA7D-4B21-8093-7AD65B84222A}" srcOrd="1" destOrd="0" presId="urn:microsoft.com/office/officeart/2005/8/layout/orgChart1"/>
    <dgm:cxn modelId="{3F3D0475-71FC-4C77-AC48-21613B2B3986}" type="presParOf" srcId="{FA944700-B3EF-4519-AA29-115CC186499D}" destId="{FD5BA6A2-1D73-46D4-BA5D-2A6EE1299C2A}" srcOrd="1" destOrd="0" presId="urn:microsoft.com/office/officeart/2005/8/layout/orgChart1"/>
    <dgm:cxn modelId="{4C40B78F-F8A4-4AD3-A186-F63AE5073B2B}" type="presParOf" srcId="{FA944700-B3EF-4519-AA29-115CC186499D}" destId="{140704E8-60E1-46EA-B1EC-8035D732AD1A}" srcOrd="2" destOrd="0" presId="urn:microsoft.com/office/officeart/2005/8/layout/orgChart1"/>
    <dgm:cxn modelId="{4D6192F8-B2C9-4DBC-BDCB-0051D062F1B4}" type="presParOf" srcId="{1AD73E04-C122-4DAF-B105-5C6B080201E2}" destId="{75CEEFA8-9BD5-4A35-8C58-6FA21702567B}" srcOrd="4" destOrd="0" presId="urn:microsoft.com/office/officeart/2005/8/layout/orgChart1"/>
    <dgm:cxn modelId="{77A0E3B9-C3A1-4AF6-A51B-E4946F4BC48D}" type="presParOf" srcId="{1AD73E04-C122-4DAF-B105-5C6B080201E2}" destId="{F4793CCA-8D14-4CCB-8826-574329844A2C}" srcOrd="5" destOrd="0" presId="urn:microsoft.com/office/officeart/2005/8/layout/orgChart1"/>
    <dgm:cxn modelId="{C8F5A626-D303-406E-AE46-89FF2B4F8083}" type="presParOf" srcId="{F4793CCA-8D14-4CCB-8826-574329844A2C}" destId="{513294B9-1D30-494D-BE59-AF553F706BCF}" srcOrd="0" destOrd="0" presId="urn:microsoft.com/office/officeart/2005/8/layout/orgChart1"/>
    <dgm:cxn modelId="{F1B35079-2790-4C9C-A7D2-7AB5642BBBDD}" type="presParOf" srcId="{513294B9-1D30-494D-BE59-AF553F706BCF}" destId="{DAC91167-F134-491E-9406-9E32946895FD}" srcOrd="0" destOrd="0" presId="urn:microsoft.com/office/officeart/2005/8/layout/orgChart1"/>
    <dgm:cxn modelId="{56FB4025-8C85-4243-A990-5E1260556BC8}" type="presParOf" srcId="{513294B9-1D30-494D-BE59-AF553F706BCF}" destId="{2B80B926-57C5-46D6-8ADF-54C92652D517}" srcOrd="1" destOrd="0" presId="urn:microsoft.com/office/officeart/2005/8/layout/orgChart1"/>
    <dgm:cxn modelId="{CEBB5321-A10C-46D2-9D8D-AAA22CB0196A}" type="presParOf" srcId="{F4793CCA-8D14-4CCB-8826-574329844A2C}" destId="{AE72C961-6101-4214-AF34-9BAFD953B09A}" srcOrd="1" destOrd="0" presId="urn:microsoft.com/office/officeart/2005/8/layout/orgChart1"/>
    <dgm:cxn modelId="{4945DE89-7C62-4194-98A5-65994D9262E7}" type="presParOf" srcId="{F4793CCA-8D14-4CCB-8826-574329844A2C}" destId="{40768F2A-2AC4-4CE5-B6C2-DF002420368E}" srcOrd="2" destOrd="0" presId="urn:microsoft.com/office/officeart/2005/8/layout/orgChart1"/>
    <dgm:cxn modelId="{1AE4B022-7B2F-4CC4-860D-7BDD2F36018D}" type="presParOf" srcId="{C075CEF5-E939-4C68-B15C-4121B7C93A11}" destId="{C2BD2D74-2997-46D5-8FF9-F3B9FBD724C0}" srcOrd="2" destOrd="0" presId="urn:microsoft.com/office/officeart/2005/8/layout/orgChart1"/>
    <dgm:cxn modelId="{C79FD527-4C31-48CA-8BCD-591A75A2F03E}" type="presParOf" srcId="{1E02C59A-8ECD-4296-A597-1EADC19DF448}" destId="{EAEC9F22-C0B1-4A4D-BF89-431B143F4CE8}" srcOrd="2" destOrd="0" presId="urn:microsoft.com/office/officeart/2005/8/layout/orgChart1"/>
    <dgm:cxn modelId="{0891F15E-3F45-4A6F-81A5-ACDADDA96298}" type="presParOf" srcId="{1E02C59A-8ECD-4296-A597-1EADC19DF448}" destId="{59FC34A2-CD33-4E2A-961F-64F6167F9D78}" srcOrd="3" destOrd="0" presId="urn:microsoft.com/office/officeart/2005/8/layout/orgChart1"/>
    <dgm:cxn modelId="{E0417958-AE8C-45C0-85F4-8059AC66880B}" type="presParOf" srcId="{59FC34A2-CD33-4E2A-961F-64F6167F9D78}" destId="{F840F6D6-A71D-4164-BCED-11F4D08161FC}" srcOrd="0" destOrd="0" presId="urn:microsoft.com/office/officeart/2005/8/layout/orgChart1"/>
    <dgm:cxn modelId="{E37A729F-A81B-4ADA-81F0-6DA47283D4E5}" type="presParOf" srcId="{F840F6D6-A71D-4164-BCED-11F4D08161FC}" destId="{7D4171A2-4DC3-4AA9-8036-870217A665B9}" srcOrd="0" destOrd="0" presId="urn:microsoft.com/office/officeart/2005/8/layout/orgChart1"/>
    <dgm:cxn modelId="{C7AAC2EA-5225-4EA7-8A71-B040966F4574}" type="presParOf" srcId="{F840F6D6-A71D-4164-BCED-11F4D08161FC}" destId="{DE08440F-7C1D-4600-82F1-86F9E5575FBF}" srcOrd="1" destOrd="0" presId="urn:microsoft.com/office/officeart/2005/8/layout/orgChart1"/>
    <dgm:cxn modelId="{F9AACD0B-47FF-451F-9381-A7CC260D70C3}" type="presParOf" srcId="{59FC34A2-CD33-4E2A-961F-64F6167F9D78}" destId="{4C969199-0031-42E7-A7D6-1A5BA95BCF47}" srcOrd="1" destOrd="0" presId="urn:microsoft.com/office/officeart/2005/8/layout/orgChart1"/>
    <dgm:cxn modelId="{DC2B500F-ADEF-4B4B-9DF7-540E6AEAA87D}" type="presParOf" srcId="{4C969199-0031-42E7-A7D6-1A5BA95BCF47}" destId="{AAA0B3CC-F8A7-4867-8305-30B93966C4A7}" srcOrd="0" destOrd="0" presId="urn:microsoft.com/office/officeart/2005/8/layout/orgChart1"/>
    <dgm:cxn modelId="{3D1F71B2-31EA-470E-90D9-FA455B488FCC}" type="presParOf" srcId="{4C969199-0031-42E7-A7D6-1A5BA95BCF47}" destId="{64A14663-BC54-4FC0-92BD-FAF7F6D35FFE}" srcOrd="1" destOrd="0" presId="urn:microsoft.com/office/officeart/2005/8/layout/orgChart1"/>
    <dgm:cxn modelId="{527E5192-B233-4F58-9785-355B5D7943B5}" type="presParOf" srcId="{64A14663-BC54-4FC0-92BD-FAF7F6D35FFE}" destId="{32502414-AD70-44AA-9BCD-A29D26FF9DCA}" srcOrd="0" destOrd="0" presId="urn:microsoft.com/office/officeart/2005/8/layout/orgChart1"/>
    <dgm:cxn modelId="{29026699-2077-464E-AED4-CB5933716AF9}" type="presParOf" srcId="{32502414-AD70-44AA-9BCD-A29D26FF9DCA}" destId="{180E7280-AB80-4C04-8A6D-5FBAAA41F093}" srcOrd="0" destOrd="0" presId="urn:microsoft.com/office/officeart/2005/8/layout/orgChart1"/>
    <dgm:cxn modelId="{80579DF7-E5BE-499F-8EFA-E53844499F5B}" type="presParOf" srcId="{32502414-AD70-44AA-9BCD-A29D26FF9DCA}" destId="{10DDB648-64F2-475C-B7A4-01912EAE8563}" srcOrd="1" destOrd="0" presId="urn:microsoft.com/office/officeart/2005/8/layout/orgChart1"/>
    <dgm:cxn modelId="{62CCD4B7-2DDF-4A6F-B5D6-E8AB40D5FDB6}" type="presParOf" srcId="{64A14663-BC54-4FC0-92BD-FAF7F6D35FFE}" destId="{E770B33E-D83D-445B-B1E4-BEAEBE47B00E}" srcOrd="1" destOrd="0" presId="urn:microsoft.com/office/officeart/2005/8/layout/orgChart1"/>
    <dgm:cxn modelId="{1C9B846B-4223-4047-A9C6-561D178282F8}" type="presParOf" srcId="{64A14663-BC54-4FC0-92BD-FAF7F6D35FFE}" destId="{75F89B1B-B63D-455A-86F4-79C6E0914209}" srcOrd="2" destOrd="0" presId="urn:microsoft.com/office/officeart/2005/8/layout/orgChart1"/>
    <dgm:cxn modelId="{85A8D5DD-5124-4F3B-880D-41895B8689DA}" type="presParOf" srcId="{4C969199-0031-42E7-A7D6-1A5BA95BCF47}" destId="{6CCF783A-D9BE-4C4A-9EFD-81BE9E510C1A}" srcOrd="2" destOrd="0" presId="urn:microsoft.com/office/officeart/2005/8/layout/orgChart1"/>
    <dgm:cxn modelId="{7E0CF5B0-DFDD-4DB7-B25C-0727396B005F}" type="presParOf" srcId="{4C969199-0031-42E7-A7D6-1A5BA95BCF47}" destId="{BEED9CF9-50D1-4AA2-98B8-5C5907BD8FE6}" srcOrd="3" destOrd="0" presId="urn:microsoft.com/office/officeart/2005/8/layout/orgChart1"/>
    <dgm:cxn modelId="{1425799B-1FA3-4571-B5F3-E795BDC1DFF4}" type="presParOf" srcId="{BEED9CF9-50D1-4AA2-98B8-5C5907BD8FE6}" destId="{C2007CC2-ABA5-4885-A488-11452826C786}" srcOrd="0" destOrd="0" presId="urn:microsoft.com/office/officeart/2005/8/layout/orgChart1"/>
    <dgm:cxn modelId="{7DEE1B94-3E17-47AA-A371-5F9766D09EA6}" type="presParOf" srcId="{C2007CC2-ABA5-4885-A488-11452826C786}" destId="{8181E3C8-0C61-4269-AE72-8F48C2A543E6}" srcOrd="0" destOrd="0" presId="urn:microsoft.com/office/officeart/2005/8/layout/orgChart1"/>
    <dgm:cxn modelId="{4597A682-30E1-430B-B51B-0DFCBEC83756}" type="presParOf" srcId="{C2007CC2-ABA5-4885-A488-11452826C786}" destId="{2AF14595-FE71-4807-8FD3-7E93FF5F717A}" srcOrd="1" destOrd="0" presId="urn:microsoft.com/office/officeart/2005/8/layout/orgChart1"/>
    <dgm:cxn modelId="{B43587DD-4FD0-43BA-8F2F-F25C74FCBEDE}" type="presParOf" srcId="{BEED9CF9-50D1-4AA2-98B8-5C5907BD8FE6}" destId="{5E600C55-20F8-45AC-9BAC-93CDB75336A4}" srcOrd="1" destOrd="0" presId="urn:microsoft.com/office/officeart/2005/8/layout/orgChart1"/>
    <dgm:cxn modelId="{B793B25C-BBAA-418B-86BF-3CB91ACA1CCB}" type="presParOf" srcId="{BEED9CF9-50D1-4AA2-98B8-5C5907BD8FE6}" destId="{60250113-A967-472D-B52B-EFC1928CC653}" srcOrd="2" destOrd="0" presId="urn:microsoft.com/office/officeart/2005/8/layout/orgChart1"/>
    <dgm:cxn modelId="{F5A56A20-8A97-4E7B-B97D-10B996E22B05}" type="presParOf" srcId="{59FC34A2-CD33-4E2A-961F-64F6167F9D78}" destId="{9AF48225-7B2B-464E-B99D-06C23FB3751C}" srcOrd="2" destOrd="0" presId="urn:microsoft.com/office/officeart/2005/8/layout/orgChart1"/>
    <dgm:cxn modelId="{050326DE-15D3-48F6-A4D4-1C94129DA3C8}" type="presParOf" srcId="{1E02C59A-8ECD-4296-A597-1EADC19DF448}" destId="{5C1F8494-673D-4F5B-B9BD-D27FB9FCFB89}" srcOrd="4" destOrd="0" presId="urn:microsoft.com/office/officeart/2005/8/layout/orgChart1"/>
    <dgm:cxn modelId="{5DCBF0C2-AF6F-4737-B4F7-6DCA2313A70E}" type="presParOf" srcId="{1E02C59A-8ECD-4296-A597-1EADC19DF448}" destId="{EBEB1DCA-031B-408E-AEA4-CD7B4A4641F3}" srcOrd="5" destOrd="0" presId="urn:microsoft.com/office/officeart/2005/8/layout/orgChart1"/>
    <dgm:cxn modelId="{AE11380D-B451-4D11-94AD-698A21CB9971}" type="presParOf" srcId="{EBEB1DCA-031B-408E-AEA4-CD7B4A4641F3}" destId="{B1E59757-AE81-4781-B9DE-B953C32EF54D}" srcOrd="0" destOrd="0" presId="urn:microsoft.com/office/officeart/2005/8/layout/orgChart1"/>
    <dgm:cxn modelId="{0D600DB6-98D6-4A09-8615-D8EF64BDADE0}" type="presParOf" srcId="{B1E59757-AE81-4781-B9DE-B953C32EF54D}" destId="{03A49FF1-B433-48B8-877E-8A0C5AE9519B}" srcOrd="0" destOrd="0" presId="urn:microsoft.com/office/officeart/2005/8/layout/orgChart1"/>
    <dgm:cxn modelId="{4AA46CD1-C0CB-4133-90B8-27052EB14010}" type="presParOf" srcId="{B1E59757-AE81-4781-B9DE-B953C32EF54D}" destId="{61E47740-787D-497A-8690-4245156EA110}" srcOrd="1" destOrd="0" presId="urn:microsoft.com/office/officeart/2005/8/layout/orgChart1"/>
    <dgm:cxn modelId="{593F00C0-CDCA-4A3E-B93F-C467EAAEB9E9}" type="presParOf" srcId="{EBEB1DCA-031B-408E-AEA4-CD7B4A4641F3}" destId="{8AF849B2-90B5-4602-AA48-97C3369719D5}" srcOrd="1" destOrd="0" presId="urn:microsoft.com/office/officeart/2005/8/layout/orgChart1"/>
    <dgm:cxn modelId="{F00BAE34-2C44-46A3-BE8E-09986CE66D81}" type="presParOf" srcId="{8AF849B2-90B5-4602-AA48-97C3369719D5}" destId="{AFF2ED15-B951-4701-AACB-DA8C45E5AE10}" srcOrd="0" destOrd="0" presId="urn:microsoft.com/office/officeart/2005/8/layout/orgChart1"/>
    <dgm:cxn modelId="{D4720888-22C5-4311-B88C-3429958CBAA6}" type="presParOf" srcId="{8AF849B2-90B5-4602-AA48-97C3369719D5}" destId="{5DF61F9E-3879-418C-B06C-574862EC2FC8}" srcOrd="1" destOrd="0" presId="urn:microsoft.com/office/officeart/2005/8/layout/orgChart1"/>
    <dgm:cxn modelId="{5EF6946A-3A9A-49F7-83AE-45D9AE7AFA8F}" type="presParOf" srcId="{5DF61F9E-3879-418C-B06C-574862EC2FC8}" destId="{36A63A85-904A-44A7-A74B-CBE7152B2E3B}" srcOrd="0" destOrd="0" presId="urn:microsoft.com/office/officeart/2005/8/layout/orgChart1"/>
    <dgm:cxn modelId="{AC1DA2D2-CCD3-458F-9474-FCF626082979}" type="presParOf" srcId="{36A63A85-904A-44A7-A74B-CBE7152B2E3B}" destId="{30736FF4-A0B9-4C03-A9DE-6B348FE33F04}" srcOrd="0" destOrd="0" presId="urn:microsoft.com/office/officeart/2005/8/layout/orgChart1"/>
    <dgm:cxn modelId="{C2706E49-222B-4069-8995-CC5CD4794337}" type="presParOf" srcId="{36A63A85-904A-44A7-A74B-CBE7152B2E3B}" destId="{683B67ED-DC7B-4388-88B9-9F92942C3A0C}" srcOrd="1" destOrd="0" presId="urn:microsoft.com/office/officeart/2005/8/layout/orgChart1"/>
    <dgm:cxn modelId="{BECDDEE8-9B19-434A-96D5-84EEC28CC7D2}" type="presParOf" srcId="{5DF61F9E-3879-418C-B06C-574862EC2FC8}" destId="{C3E6F287-EC2A-49E3-9357-C9A6FDAB2313}" srcOrd="1" destOrd="0" presId="urn:microsoft.com/office/officeart/2005/8/layout/orgChart1"/>
    <dgm:cxn modelId="{520FCA57-66C5-4B3E-B9B6-03B65809E819}" type="presParOf" srcId="{5DF61F9E-3879-418C-B06C-574862EC2FC8}" destId="{7F263ABD-050A-411C-B78A-2338ADF117F2}" srcOrd="2" destOrd="0" presId="urn:microsoft.com/office/officeart/2005/8/layout/orgChart1"/>
    <dgm:cxn modelId="{FE885A27-C634-49CE-A740-D283ABEDECB5}" type="presParOf" srcId="{8AF849B2-90B5-4602-AA48-97C3369719D5}" destId="{294BBE84-5515-4F0A-9898-F4A485E8FD6D}" srcOrd="2" destOrd="0" presId="urn:microsoft.com/office/officeart/2005/8/layout/orgChart1"/>
    <dgm:cxn modelId="{E6BD5948-3166-48C4-9617-6D34F1DC6F62}" type="presParOf" srcId="{8AF849B2-90B5-4602-AA48-97C3369719D5}" destId="{E5EAEAE4-746F-4D10-9230-BAA7596C19C5}" srcOrd="3" destOrd="0" presId="urn:microsoft.com/office/officeart/2005/8/layout/orgChart1"/>
    <dgm:cxn modelId="{4C2963D3-9E60-4DA3-B866-CF68855AF42C}" type="presParOf" srcId="{E5EAEAE4-746F-4D10-9230-BAA7596C19C5}" destId="{BFF90AD6-33FB-4497-AEE3-8B86DEC7E8AC}" srcOrd="0" destOrd="0" presId="urn:microsoft.com/office/officeart/2005/8/layout/orgChart1"/>
    <dgm:cxn modelId="{C21056B6-7868-4961-AD96-C4566D47627F}" type="presParOf" srcId="{BFF90AD6-33FB-4497-AEE3-8B86DEC7E8AC}" destId="{99979244-D8BE-4B32-9551-8ABDD0E6188E}" srcOrd="0" destOrd="0" presId="urn:microsoft.com/office/officeart/2005/8/layout/orgChart1"/>
    <dgm:cxn modelId="{1119FBE7-ABDA-42A5-A4BF-A702E4467932}" type="presParOf" srcId="{BFF90AD6-33FB-4497-AEE3-8B86DEC7E8AC}" destId="{7E7F05A3-330B-4830-B008-7F104A4048A8}" srcOrd="1" destOrd="0" presId="urn:microsoft.com/office/officeart/2005/8/layout/orgChart1"/>
    <dgm:cxn modelId="{F6CF2CE2-8EBD-4E7F-8BEF-16DB0DDF75E3}" type="presParOf" srcId="{E5EAEAE4-746F-4D10-9230-BAA7596C19C5}" destId="{3E829277-7A24-48B9-935E-3BBFA1D0CD9B}" srcOrd="1" destOrd="0" presId="urn:microsoft.com/office/officeart/2005/8/layout/orgChart1"/>
    <dgm:cxn modelId="{788C276C-37BC-4C12-9819-B5D689FEF44D}" type="presParOf" srcId="{3E829277-7A24-48B9-935E-3BBFA1D0CD9B}" destId="{2E8E9CA0-B347-4810-BD24-95AC7A94B030}" srcOrd="0" destOrd="0" presId="urn:microsoft.com/office/officeart/2005/8/layout/orgChart1"/>
    <dgm:cxn modelId="{AEFCD555-B409-4F15-A72C-E2D3E66D0551}" type="presParOf" srcId="{3E829277-7A24-48B9-935E-3BBFA1D0CD9B}" destId="{F19E42DE-BBA3-4B64-94FC-E91EC7281969}" srcOrd="1" destOrd="0" presId="urn:microsoft.com/office/officeart/2005/8/layout/orgChart1"/>
    <dgm:cxn modelId="{8CA91BB1-D14A-4873-9EE7-0D35EC90B5E1}" type="presParOf" srcId="{F19E42DE-BBA3-4B64-94FC-E91EC7281969}" destId="{6206F778-2809-4583-9C8E-0C7CD3E642F6}" srcOrd="0" destOrd="0" presId="urn:microsoft.com/office/officeart/2005/8/layout/orgChart1"/>
    <dgm:cxn modelId="{E7DDB4E0-B6B9-4362-8D90-517E1842057B}" type="presParOf" srcId="{6206F778-2809-4583-9C8E-0C7CD3E642F6}" destId="{0822368F-777A-4969-97AD-3099EF51606B}" srcOrd="0" destOrd="0" presId="urn:microsoft.com/office/officeart/2005/8/layout/orgChart1"/>
    <dgm:cxn modelId="{4A2C3854-5C0D-4701-8907-A9A3A7DE1403}" type="presParOf" srcId="{6206F778-2809-4583-9C8E-0C7CD3E642F6}" destId="{B483040E-629A-4645-B4D3-62685F5B5152}" srcOrd="1" destOrd="0" presId="urn:microsoft.com/office/officeart/2005/8/layout/orgChart1"/>
    <dgm:cxn modelId="{A7B545DE-3BD2-45B8-AA39-5C45FF74F892}" type="presParOf" srcId="{F19E42DE-BBA3-4B64-94FC-E91EC7281969}" destId="{172166C0-D4DD-4B5C-B4F9-D5125C465325}" srcOrd="1" destOrd="0" presId="urn:microsoft.com/office/officeart/2005/8/layout/orgChart1"/>
    <dgm:cxn modelId="{EBA4321B-5C7B-4E51-9E36-5A32EFD65B3D}" type="presParOf" srcId="{F19E42DE-BBA3-4B64-94FC-E91EC7281969}" destId="{E54A9C33-0C35-4095-A63C-A81B7AAEC7A6}" srcOrd="2" destOrd="0" presId="urn:microsoft.com/office/officeart/2005/8/layout/orgChart1"/>
    <dgm:cxn modelId="{43BB216E-279F-4E85-8DFE-60CD9E4F48A1}" type="presParOf" srcId="{3E829277-7A24-48B9-935E-3BBFA1D0CD9B}" destId="{3C926194-E971-4FC6-AB91-92B6B2309123}" srcOrd="2" destOrd="0" presId="urn:microsoft.com/office/officeart/2005/8/layout/orgChart1"/>
    <dgm:cxn modelId="{CB8EB1EE-45B4-47C7-A135-DD982E0CFB19}" type="presParOf" srcId="{3E829277-7A24-48B9-935E-3BBFA1D0CD9B}" destId="{D8A40F52-76DF-408C-9EC8-8021C550C8DB}" srcOrd="3" destOrd="0" presId="urn:microsoft.com/office/officeart/2005/8/layout/orgChart1"/>
    <dgm:cxn modelId="{DFF11D35-9A3D-4914-BC0F-111A778AE046}" type="presParOf" srcId="{D8A40F52-76DF-408C-9EC8-8021C550C8DB}" destId="{FA94D74C-B3BD-45DF-B658-DC0FCAED487F}" srcOrd="0" destOrd="0" presId="urn:microsoft.com/office/officeart/2005/8/layout/orgChart1"/>
    <dgm:cxn modelId="{E14D2989-0E49-4C9D-AC59-05A5A35B8C1F}" type="presParOf" srcId="{FA94D74C-B3BD-45DF-B658-DC0FCAED487F}" destId="{6104B10D-3BBE-437E-B447-A75D97EF1B9F}" srcOrd="0" destOrd="0" presId="urn:microsoft.com/office/officeart/2005/8/layout/orgChart1"/>
    <dgm:cxn modelId="{1C09A971-72AE-4822-8F62-E30C156A4ECE}" type="presParOf" srcId="{FA94D74C-B3BD-45DF-B658-DC0FCAED487F}" destId="{1E619606-C5FF-4600-A6BD-6E852B836CFA}" srcOrd="1" destOrd="0" presId="urn:microsoft.com/office/officeart/2005/8/layout/orgChart1"/>
    <dgm:cxn modelId="{4E954F3C-674A-4472-A0A3-35F439FA62EB}" type="presParOf" srcId="{D8A40F52-76DF-408C-9EC8-8021C550C8DB}" destId="{4E02CDD8-20C3-4342-9B4F-79577DE9CE0A}" srcOrd="1" destOrd="0" presId="urn:microsoft.com/office/officeart/2005/8/layout/orgChart1"/>
    <dgm:cxn modelId="{47D0307B-F7D7-4943-A835-838F354A905E}" type="presParOf" srcId="{D8A40F52-76DF-408C-9EC8-8021C550C8DB}" destId="{C9DCABD3-05B7-42BE-BF5E-887095BE394C}" srcOrd="2" destOrd="0" presId="urn:microsoft.com/office/officeart/2005/8/layout/orgChart1"/>
    <dgm:cxn modelId="{6B359014-D16A-4B33-AA6F-027EA28BAC2F}" type="presParOf" srcId="{E5EAEAE4-746F-4D10-9230-BAA7596C19C5}" destId="{B94B564F-2F48-422F-A9A2-97FE76E6D29A}" srcOrd="2" destOrd="0" presId="urn:microsoft.com/office/officeart/2005/8/layout/orgChart1"/>
    <dgm:cxn modelId="{02A2FA04-3025-480F-840E-EB1543DFD861}" type="presParOf" srcId="{EBEB1DCA-031B-408E-AEA4-CD7B4A4641F3}" destId="{3E7143E7-FC01-446F-9A01-014E6AEA8F62}" srcOrd="2" destOrd="0" presId="urn:microsoft.com/office/officeart/2005/8/layout/orgChart1"/>
    <dgm:cxn modelId="{7B0AD00A-14C4-4FE4-BA48-A1E008A19C96}" type="presParOf" srcId="{1E02C59A-8ECD-4296-A597-1EADC19DF448}" destId="{3AFAFEB9-320F-4CE8-84CF-8D34A496C173}" srcOrd="6" destOrd="0" presId="urn:microsoft.com/office/officeart/2005/8/layout/orgChart1"/>
    <dgm:cxn modelId="{8C0A3231-D9CC-4ABB-BCFE-F25DEAAFBB61}" type="presParOf" srcId="{1E02C59A-8ECD-4296-A597-1EADC19DF448}" destId="{800CE6A0-4EB5-452D-8516-380C3386B4F4}" srcOrd="7" destOrd="0" presId="urn:microsoft.com/office/officeart/2005/8/layout/orgChart1"/>
    <dgm:cxn modelId="{57894B41-F349-4533-87E9-E6B4193BF47C}" type="presParOf" srcId="{800CE6A0-4EB5-452D-8516-380C3386B4F4}" destId="{DD78FDE3-0E87-4744-8F35-776E48C90E08}" srcOrd="0" destOrd="0" presId="urn:microsoft.com/office/officeart/2005/8/layout/orgChart1"/>
    <dgm:cxn modelId="{305D781F-DA90-41C5-95A2-3B1131BB7041}" type="presParOf" srcId="{DD78FDE3-0E87-4744-8F35-776E48C90E08}" destId="{65791851-04E8-4D88-B1E1-7CE5E957C5D2}" srcOrd="0" destOrd="0" presId="urn:microsoft.com/office/officeart/2005/8/layout/orgChart1"/>
    <dgm:cxn modelId="{7F8F4D0D-305C-47AC-A6D4-3E811F6058FF}" type="presParOf" srcId="{DD78FDE3-0E87-4744-8F35-776E48C90E08}" destId="{765AD062-F3F4-4D45-B06B-EC8ACA7CAD13}" srcOrd="1" destOrd="0" presId="urn:microsoft.com/office/officeart/2005/8/layout/orgChart1"/>
    <dgm:cxn modelId="{41AF2C7A-42E0-4A86-B422-F3465BE5D23D}" type="presParOf" srcId="{800CE6A0-4EB5-452D-8516-380C3386B4F4}" destId="{B9F3806D-EBBE-457A-B03A-F4452672F77E}" srcOrd="1" destOrd="0" presId="urn:microsoft.com/office/officeart/2005/8/layout/orgChart1"/>
    <dgm:cxn modelId="{DC3BFA98-E951-4C04-8BD3-31DE02F6C876}" type="presParOf" srcId="{B9F3806D-EBBE-457A-B03A-F4452672F77E}" destId="{2387E783-0E8F-4533-9E5A-826050D5CA36}" srcOrd="0" destOrd="0" presId="urn:microsoft.com/office/officeart/2005/8/layout/orgChart1"/>
    <dgm:cxn modelId="{A6F2F3E4-93EA-48FC-903D-07DE6B132DE8}" type="presParOf" srcId="{B9F3806D-EBBE-457A-B03A-F4452672F77E}" destId="{0F420949-6E82-4521-B1AC-F83299262248}" srcOrd="1" destOrd="0" presId="urn:microsoft.com/office/officeart/2005/8/layout/orgChart1"/>
    <dgm:cxn modelId="{DD89CA97-5F17-4377-8AF0-EA3D41519029}" type="presParOf" srcId="{0F420949-6E82-4521-B1AC-F83299262248}" destId="{BB223770-651D-4F22-BF4A-F359FD887839}" srcOrd="0" destOrd="0" presId="urn:microsoft.com/office/officeart/2005/8/layout/orgChart1"/>
    <dgm:cxn modelId="{D932C0E6-FADF-443E-9B86-BE65FCD247D6}" type="presParOf" srcId="{BB223770-651D-4F22-BF4A-F359FD887839}" destId="{136299D6-83FB-43A2-828F-7FECACF3815D}" srcOrd="0" destOrd="0" presId="urn:microsoft.com/office/officeart/2005/8/layout/orgChart1"/>
    <dgm:cxn modelId="{EA4C08EF-3EC5-425E-BE8D-C8111D8BFA19}" type="presParOf" srcId="{BB223770-651D-4F22-BF4A-F359FD887839}" destId="{E332B0EF-B304-410B-81D9-044EB1D18043}" srcOrd="1" destOrd="0" presId="urn:microsoft.com/office/officeart/2005/8/layout/orgChart1"/>
    <dgm:cxn modelId="{D75ACF06-44A4-4EEB-BAB2-F662D235CB04}" type="presParOf" srcId="{0F420949-6E82-4521-B1AC-F83299262248}" destId="{26BF7454-97FB-4D99-A943-3E90BE61FF16}" srcOrd="1" destOrd="0" presId="urn:microsoft.com/office/officeart/2005/8/layout/orgChart1"/>
    <dgm:cxn modelId="{09194E63-1F3D-4721-89CD-03343ACFC06F}" type="presParOf" srcId="{0F420949-6E82-4521-B1AC-F83299262248}" destId="{3BFB0D4E-1A34-4936-8548-9E867A5EDF42}" srcOrd="2" destOrd="0" presId="urn:microsoft.com/office/officeart/2005/8/layout/orgChart1"/>
    <dgm:cxn modelId="{5F6FEFC2-7AD0-43BC-A9CF-68346F5D12C1}" type="presParOf" srcId="{B9F3806D-EBBE-457A-B03A-F4452672F77E}" destId="{FC83A961-9F74-470B-B699-4C7D5987CA26}" srcOrd="2" destOrd="0" presId="urn:microsoft.com/office/officeart/2005/8/layout/orgChart1"/>
    <dgm:cxn modelId="{3952F487-9266-4088-ADB9-D1EEBDB25B6E}" type="presParOf" srcId="{B9F3806D-EBBE-457A-B03A-F4452672F77E}" destId="{699E424C-1F84-4CBA-9BD2-EDF0238BC89C}" srcOrd="3" destOrd="0" presId="urn:microsoft.com/office/officeart/2005/8/layout/orgChart1"/>
    <dgm:cxn modelId="{A88CCE66-2F01-4D85-9612-24C0ABA82BC3}" type="presParOf" srcId="{699E424C-1F84-4CBA-9BD2-EDF0238BC89C}" destId="{4C1DC5D8-47F0-413E-B254-2EB0F08DC262}" srcOrd="0" destOrd="0" presId="urn:microsoft.com/office/officeart/2005/8/layout/orgChart1"/>
    <dgm:cxn modelId="{92020D95-A042-438F-9D68-57B86D4749E8}" type="presParOf" srcId="{4C1DC5D8-47F0-413E-B254-2EB0F08DC262}" destId="{6AA8FB1B-E61E-4FAC-8C13-A4D0F4812C84}" srcOrd="0" destOrd="0" presId="urn:microsoft.com/office/officeart/2005/8/layout/orgChart1"/>
    <dgm:cxn modelId="{B774C645-9EA7-423A-A9FA-0E7A6DAB7271}" type="presParOf" srcId="{4C1DC5D8-47F0-413E-B254-2EB0F08DC262}" destId="{43C09BDF-8D62-4E2F-B56E-5A3ECB8D1D2F}" srcOrd="1" destOrd="0" presId="urn:microsoft.com/office/officeart/2005/8/layout/orgChart1"/>
    <dgm:cxn modelId="{2F8AFA5F-48B1-49AE-97DC-B217C4C0FD36}" type="presParOf" srcId="{699E424C-1F84-4CBA-9BD2-EDF0238BC89C}" destId="{7045BDD8-7957-461E-BF47-689F32757037}" srcOrd="1" destOrd="0" presId="urn:microsoft.com/office/officeart/2005/8/layout/orgChart1"/>
    <dgm:cxn modelId="{E8A54A06-DE0F-44AD-9AE0-CF4E5CF3D39B}" type="presParOf" srcId="{699E424C-1F84-4CBA-9BD2-EDF0238BC89C}" destId="{BD5BD1BC-92E3-466E-A98B-ADE72A9194BF}" srcOrd="2" destOrd="0" presId="urn:microsoft.com/office/officeart/2005/8/layout/orgChart1"/>
    <dgm:cxn modelId="{52B2DC82-9569-4A42-BCBD-ABDD9BDCD572}" type="presParOf" srcId="{800CE6A0-4EB5-452D-8516-380C3386B4F4}" destId="{08DEDFC2-891E-464D-8F8A-4B4BE52BFCA0}" srcOrd="2" destOrd="0" presId="urn:microsoft.com/office/officeart/2005/8/layout/orgChart1"/>
    <dgm:cxn modelId="{A6203641-30C2-4686-8CAA-32D67847E10B}" type="presParOf" srcId="{1E02C59A-8ECD-4296-A597-1EADC19DF448}" destId="{115E6BB9-89D2-4087-91C7-A8CCECA90F04}" srcOrd="8" destOrd="0" presId="urn:microsoft.com/office/officeart/2005/8/layout/orgChart1"/>
    <dgm:cxn modelId="{18BC291E-DCCB-4CC4-B2CC-BFA25B174D81}" type="presParOf" srcId="{1E02C59A-8ECD-4296-A597-1EADC19DF448}" destId="{35405820-824F-4A68-983A-CBE680DD828C}" srcOrd="9" destOrd="0" presId="urn:microsoft.com/office/officeart/2005/8/layout/orgChart1"/>
    <dgm:cxn modelId="{337B3D13-A3E1-4E16-9285-ADCDCE80A0E0}" type="presParOf" srcId="{35405820-824F-4A68-983A-CBE680DD828C}" destId="{0A49DBAD-4B25-41CD-B644-DDC52E34E2E6}" srcOrd="0" destOrd="0" presId="urn:microsoft.com/office/officeart/2005/8/layout/orgChart1"/>
    <dgm:cxn modelId="{46A81155-E5BC-4AB6-9EFE-CC292406DB0A}" type="presParOf" srcId="{0A49DBAD-4B25-41CD-B644-DDC52E34E2E6}" destId="{26E88719-EF41-4543-A117-97B54AC82E51}" srcOrd="0" destOrd="0" presId="urn:microsoft.com/office/officeart/2005/8/layout/orgChart1"/>
    <dgm:cxn modelId="{83B7E9B8-65D6-4C01-8F71-1B8B7D568992}" type="presParOf" srcId="{0A49DBAD-4B25-41CD-B644-DDC52E34E2E6}" destId="{7CE05FA9-07AA-4468-A1B6-F06AD5597563}" srcOrd="1" destOrd="0" presId="urn:microsoft.com/office/officeart/2005/8/layout/orgChart1"/>
    <dgm:cxn modelId="{0F0EAFB4-5D6C-4115-ABF1-63AA3E78EC1F}" type="presParOf" srcId="{35405820-824F-4A68-983A-CBE680DD828C}" destId="{6A0E8BEE-1B50-4E8B-A0F1-103BD7F31A5D}" srcOrd="1" destOrd="0" presId="urn:microsoft.com/office/officeart/2005/8/layout/orgChart1"/>
    <dgm:cxn modelId="{FA1CB53D-18DD-427A-9B1C-F2BDE0AA92BB}" type="presParOf" srcId="{6A0E8BEE-1B50-4E8B-A0F1-103BD7F31A5D}" destId="{E9F67066-3BA7-4728-90D1-28B27CBC9601}" srcOrd="0" destOrd="0" presId="urn:microsoft.com/office/officeart/2005/8/layout/orgChart1"/>
    <dgm:cxn modelId="{2B6AAE45-633C-41B4-8199-39D1F9A770FC}" type="presParOf" srcId="{6A0E8BEE-1B50-4E8B-A0F1-103BD7F31A5D}" destId="{A30E671C-1600-4461-AEB8-09494A3669FA}" srcOrd="1" destOrd="0" presId="urn:microsoft.com/office/officeart/2005/8/layout/orgChart1"/>
    <dgm:cxn modelId="{56C93578-32F3-4095-AA59-5BD1E43573A7}" type="presParOf" srcId="{A30E671C-1600-4461-AEB8-09494A3669FA}" destId="{110A4460-F5E9-4BA4-9BED-3C95A8CC55DD}" srcOrd="0" destOrd="0" presId="urn:microsoft.com/office/officeart/2005/8/layout/orgChart1"/>
    <dgm:cxn modelId="{BE691008-6AAF-47FF-A9B6-DA9289778DBD}" type="presParOf" srcId="{110A4460-F5E9-4BA4-9BED-3C95A8CC55DD}" destId="{8BB13776-656C-4825-A57B-429D3B6027B7}" srcOrd="0" destOrd="0" presId="urn:microsoft.com/office/officeart/2005/8/layout/orgChart1"/>
    <dgm:cxn modelId="{CB16C761-96EF-4A12-BBCA-7AAD5F8E260E}" type="presParOf" srcId="{110A4460-F5E9-4BA4-9BED-3C95A8CC55DD}" destId="{D676EE9A-E913-4D9E-8646-1CB8E3BB2633}" srcOrd="1" destOrd="0" presId="urn:microsoft.com/office/officeart/2005/8/layout/orgChart1"/>
    <dgm:cxn modelId="{70DB2AC9-A5C0-4C53-9594-841618CDD03F}" type="presParOf" srcId="{A30E671C-1600-4461-AEB8-09494A3669FA}" destId="{EAC89B4B-850E-4D0C-B8D8-4F6E3EA6D872}" srcOrd="1" destOrd="0" presId="urn:microsoft.com/office/officeart/2005/8/layout/orgChart1"/>
    <dgm:cxn modelId="{85B97FCC-A4E2-4C94-9991-1FF9DC3D97F2}" type="presParOf" srcId="{EAC89B4B-850E-4D0C-B8D8-4F6E3EA6D872}" destId="{22B87275-0003-4C81-A2D0-74CBA7B8FF38}" srcOrd="0" destOrd="0" presId="urn:microsoft.com/office/officeart/2005/8/layout/orgChart1"/>
    <dgm:cxn modelId="{F468CDD0-D77A-43B9-846A-B98391C97FB6}" type="presParOf" srcId="{EAC89B4B-850E-4D0C-B8D8-4F6E3EA6D872}" destId="{B742556A-89FF-4CAC-9C8E-495F96ED0A75}" srcOrd="1" destOrd="0" presId="urn:microsoft.com/office/officeart/2005/8/layout/orgChart1"/>
    <dgm:cxn modelId="{AD0E23C8-3CD8-409A-B23D-4D803533AB67}" type="presParOf" srcId="{B742556A-89FF-4CAC-9C8E-495F96ED0A75}" destId="{BD9945D5-F9F3-4FF1-AD3B-578EEF631F8B}" srcOrd="0" destOrd="0" presId="urn:microsoft.com/office/officeart/2005/8/layout/orgChart1"/>
    <dgm:cxn modelId="{BCC721F6-D44D-4994-8115-572DD9464C5E}" type="presParOf" srcId="{BD9945D5-F9F3-4FF1-AD3B-578EEF631F8B}" destId="{E46CE24F-3921-4161-ADFD-33F185914B46}" srcOrd="0" destOrd="0" presId="urn:microsoft.com/office/officeart/2005/8/layout/orgChart1"/>
    <dgm:cxn modelId="{5FADECA1-0507-420F-972A-B696E6EE8535}" type="presParOf" srcId="{BD9945D5-F9F3-4FF1-AD3B-578EEF631F8B}" destId="{AB164AFD-944D-424C-A357-29B39E908AF4}" srcOrd="1" destOrd="0" presId="urn:microsoft.com/office/officeart/2005/8/layout/orgChart1"/>
    <dgm:cxn modelId="{3B4AE431-E3FA-4C0F-8019-717C9247DC08}" type="presParOf" srcId="{B742556A-89FF-4CAC-9C8E-495F96ED0A75}" destId="{5C97DA12-72B4-41E3-A65B-AE9642724551}" srcOrd="1" destOrd="0" presId="urn:microsoft.com/office/officeart/2005/8/layout/orgChart1"/>
    <dgm:cxn modelId="{1E61110F-C58E-4ECA-B612-68F4222BAF9C}" type="presParOf" srcId="{B742556A-89FF-4CAC-9C8E-495F96ED0A75}" destId="{34B48B25-BBDD-4D36-8FC2-D08DEF6FFB2D}" srcOrd="2" destOrd="0" presId="urn:microsoft.com/office/officeart/2005/8/layout/orgChart1"/>
    <dgm:cxn modelId="{E8DB0816-F7D7-4E78-A706-C9FB2844A243}" type="presParOf" srcId="{EAC89B4B-850E-4D0C-B8D8-4F6E3EA6D872}" destId="{B48C7BBF-ACC5-4DFB-87D7-4D694E563237}" srcOrd="2" destOrd="0" presId="urn:microsoft.com/office/officeart/2005/8/layout/orgChart1"/>
    <dgm:cxn modelId="{B72B8FAC-0985-47BF-AA67-AAC34FF5E0DD}" type="presParOf" srcId="{EAC89B4B-850E-4D0C-B8D8-4F6E3EA6D872}" destId="{8D98F250-0C9A-47A0-A112-9E9CDCC33250}" srcOrd="3" destOrd="0" presId="urn:microsoft.com/office/officeart/2005/8/layout/orgChart1"/>
    <dgm:cxn modelId="{709FC05A-E4F2-4EF1-82D5-50A3BF37A803}" type="presParOf" srcId="{8D98F250-0C9A-47A0-A112-9E9CDCC33250}" destId="{ADC54820-0B22-4FCB-8D47-9E883ED8C506}" srcOrd="0" destOrd="0" presId="urn:microsoft.com/office/officeart/2005/8/layout/orgChart1"/>
    <dgm:cxn modelId="{640F5578-099E-453B-96C0-273CE69BBEE2}" type="presParOf" srcId="{ADC54820-0B22-4FCB-8D47-9E883ED8C506}" destId="{4648B52F-D343-4F58-8461-94F19A96F36B}" srcOrd="0" destOrd="0" presId="urn:microsoft.com/office/officeart/2005/8/layout/orgChart1"/>
    <dgm:cxn modelId="{48D614C3-C2A6-4040-A418-D0A020355307}" type="presParOf" srcId="{ADC54820-0B22-4FCB-8D47-9E883ED8C506}" destId="{05C5D255-9352-4ED4-B685-176302DAE2E1}" srcOrd="1" destOrd="0" presId="urn:microsoft.com/office/officeart/2005/8/layout/orgChart1"/>
    <dgm:cxn modelId="{EAA660AA-8D6B-4C47-AC51-0145BEE82256}" type="presParOf" srcId="{8D98F250-0C9A-47A0-A112-9E9CDCC33250}" destId="{2F53D882-67BA-4F3D-AFCC-243C300F9537}" srcOrd="1" destOrd="0" presId="urn:microsoft.com/office/officeart/2005/8/layout/orgChart1"/>
    <dgm:cxn modelId="{7785A858-BB9C-4E73-852E-122E09EE9026}" type="presParOf" srcId="{8D98F250-0C9A-47A0-A112-9E9CDCC33250}" destId="{4923FAD5-29CF-4A3E-8D99-07C5D79D207B}" srcOrd="2" destOrd="0" presId="urn:microsoft.com/office/officeart/2005/8/layout/orgChart1"/>
    <dgm:cxn modelId="{0071C686-B797-4300-99F7-36FEAD3B2ED8}" type="presParOf" srcId="{A30E671C-1600-4461-AEB8-09494A3669FA}" destId="{70240744-FB0E-49FF-B11A-CE755E857AE2}" srcOrd="2" destOrd="0" presId="urn:microsoft.com/office/officeart/2005/8/layout/orgChart1"/>
    <dgm:cxn modelId="{AED7845F-30AF-4D00-8C6B-1DE9ABB1009D}" type="presParOf" srcId="{6A0E8BEE-1B50-4E8B-A0F1-103BD7F31A5D}" destId="{18FA380C-ECF6-45DD-8897-C2345DF7DF7F}" srcOrd="2" destOrd="0" presId="urn:microsoft.com/office/officeart/2005/8/layout/orgChart1"/>
    <dgm:cxn modelId="{0D53611C-6CEF-4D3D-97F0-39B622E477FD}" type="presParOf" srcId="{6A0E8BEE-1B50-4E8B-A0F1-103BD7F31A5D}" destId="{EBC6A609-1F4F-4873-8E63-7B566EC20042}" srcOrd="3" destOrd="0" presId="urn:microsoft.com/office/officeart/2005/8/layout/orgChart1"/>
    <dgm:cxn modelId="{39E77E04-B799-4A17-9C96-9ED14DFAED29}" type="presParOf" srcId="{EBC6A609-1F4F-4873-8E63-7B566EC20042}" destId="{C85D0DDF-68BD-4B3C-84FD-1078EB444A25}" srcOrd="0" destOrd="0" presId="urn:microsoft.com/office/officeart/2005/8/layout/orgChart1"/>
    <dgm:cxn modelId="{08BA9984-59C1-4266-814A-EE83A1E43E26}" type="presParOf" srcId="{C85D0DDF-68BD-4B3C-84FD-1078EB444A25}" destId="{95287AFB-35DB-40DA-ABE2-25F1301CFC90}" srcOrd="0" destOrd="0" presId="urn:microsoft.com/office/officeart/2005/8/layout/orgChart1"/>
    <dgm:cxn modelId="{E55EAA2A-1B3B-4D05-955B-BE03339EAF1E}" type="presParOf" srcId="{C85D0DDF-68BD-4B3C-84FD-1078EB444A25}" destId="{E9120A9C-2C80-41B8-9C6D-91EB57B08CA7}" srcOrd="1" destOrd="0" presId="urn:microsoft.com/office/officeart/2005/8/layout/orgChart1"/>
    <dgm:cxn modelId="{8FD948FC-2E03-4C15-A4C4-FE8B1450BD88}" type="presParOf" srcId="{EBC6A609-1F4F-4873-8E63-7B566EC20042}" destId="{EAC8FDC2-427E-48FD-91D9-B31B7CEDC803}" srcOrd="1" destOrd="0" presId="urn:microsoft.com/office/officeart/2005/8/layout/orgChart1"/>
    <dgm:cxn modelId="{07D56B53-93E0-4576-A23D-DAF42D35E23D}" type="presParOf" srcId="{EBC6A609-1F4F-4873-8E63-7B566EC20042}" destId="{8FC8272A-6B35-4142-AD49-9987F9CC8836}" srcOrd="2" destOrd="0" presId="urn:microsoft.com/office/officeart/2005/8/layout/orgChart1"/>
    <dgm:cxn modelId="{9F9682AE-606B-4FB0-A2BA-843348A7D5B2}" type="presParOf" srcId="{35405820-824F-4A68-983A-CBE680DD828C}" destId="{AB1B02D3-992D-4222-AE94-DAA0986DD538}" srcOrd="2" destOrd="0" presId="urn:microsoft.com/office/officeart/2005/8/layout/orgChart1"/>
    <dgm:cxn modelId="{04F5FBBF-E159-44D7-932E-FF098984D936}" type="presParOf" srcId="{1E02C59A-8ECD-4296-A597-1EADC19DF448}" destId="{EB08CABF-AAF2-46E7-BB40-80C5BEE72BA6}" srcOrd="10" destOrd="0" presId="urn:microsoft.com/office/officeart/2005/8/layout/orgChart1"/>
    <dgm:cxn modelId="{08899067-A588-4761-9098-2404B0F19801}" type="presParOf" srcId="{1E02C59A-8ECD-4296-A597-1EADC19DF448}" destId="{A3847E31-5E90-4EF4-AAC3-B0CF67DCED1D}" srcOrd="11" destOrd="0" presId="urn:microsoft.com/office/officeart/2005/8/layout/orgChart1"/>
    <dgm:cxn modelId="{980D2A2B-1021-4E5B-B9FF-974DDA4A7C7D}" type="presParOf" srcId="{A3847E31-5E90-4EF4-AAC3-B0CF67DCED1D}" destId="{4BB57563-F332-414C-91D2-D3660FB66655}" srcOrd="0" destOrd="0" presId="urn:microsoft.com/office/officeart/2005/8/layout/orgChart1"/>
    <dgm:cxn modelId="{DE7C3D5D-5438-4409-A3E8-C9569E52B2DF}" type="presParOf" srcId="{4BB57563-F332-414C-91D2-D3660FB66655}" destId="{6CCA1D10-5DDC-41BB-B914-4199E3FD286A}" srcOrd="0" destOrd="0" presId="urn:microsoft.com/office/officeart/2005/8/layout/orgChart1"/>
    <dgm:cxn modelId="{AFD41318-54B0-470A-B112-63C76A6C5F05}" type="presParOf" srcId="{4BB57563-F332-414C-91D2-D3660FB66655}" destId="{1086651C-0368-4F96-8908-89ED10DD0AB9}" srcOrd="1" destOrd="0" presId="urn:microsoft.com/office/officeart/2005/8/layout/orgChart1"/>
    <dgm:cxn modelId="{AF25488D-602C-49A0-8BE8-8C083BDD2251}" type="presParOf" srcId="{A3847E31-5E90-4EF4-AAC3-B0CF67DCED1D}" destId="{DE4A06D4-A02D-4998-9654-F078EE55E0C8}" srcOrd="1" destOrd="0" presId="urn:microsoft.com/office/officeart/2005/8/layout/orgChart1"/>
    <dgm:cxn modelId="{C0B3D698-353D-4CE9-8B40-C257CFCA0D73}" type="presParOf" srcId="{DE4A06D4-A02D-4998-9654-F078EE55E0C8}" destId="{309686BF-6B01-4389-A108-5B032B329716}" srcOrd="0" destOrd="0" presId="urn:microsoft.com/office/officeart/2005/8/layout/orgChart1"/>
    <dgm:cxn modelId="{05042197-EBCA-4D33-ABE0-CB095F9957C8}" type="presParOf" srcId="{DE4A06D4-A02D-4998-9654-F078EE55E0C8}" destId="{11ED869E-627A-4815-98A6-465BA9555234}" srcOrd="1" destOrd="0" presId="urn:microsoft.com/office/officeart/2005/8/layout/orgChart1"/>
    <dgm:cxn modelId="{385A5AA9-56C7-4170-AF76-E1015CE29182}" type="presParOf" srcId="{11ED869E-627A-4815-98A6-465BA9555234}" destId="{7B145D7E-3741-4792-9905-F6CE24351BBB}" srcOrd="0" destOrd="0" presId="urn:microsoft.com/office/officeart/2005/8/layout/orgChart1"/>
    <dgm:cxn modelId="{E3834ABE-6E2E-4708-9ADD-BBB6B17807FE}" type="presParOf" srcId="{7B145D7E-3741-4792-9905-F6CE24351BBB}" destId="{968D61DA-2616-4DFF-882A-8466879C19B8}" srcOrd="0" destOrd="0" presId="urn:microsoft.com/office/officeart/2005/8/layout/orgChart1"/>
    <dgm:cxn modelId="{D35F26FB-511E-4623-A954-BC8A38E22577}" type="presParOf" srcId="{7B145D7E-3741-4792-9905-F6CE24351BBB}" destId="{F654151A-52B0-4BDC-828E-BE97993F1083}" srcOrd="1" destOrd="0" presId="urn:microsoft.com/office/officeart/2005/8/layout/orgChart1"/>
    <dgm:cxn modelId="{4B516170-3EDB-485C-8B16-8A4847AF2C69}" type="presParOf" srcId="{11ED869E-627A-4815-98A6-465BA9555234}" destId="{FE60EAC9-0A53-4500-9784-AFD9BA8FC5A8}" srcOrd="1" destOrd="0" presId="urn:microsoft.com/office/officeart/2005/8/layout/orgChart1"/>
    <dgm:cxn modelId="{776B36D1-6670-47EE-BCCB-764C78268E18}" type="presParOf" srcId="{11ED869E-627A-4815-98A6-465BA9555234}" destId="{066C0EE0-593A-4AF2-960F-9385C26607D4}" srcOrd="2" destOrd="0" presId="urn:microsoft.com/office/officeart/2005/8/layout/orgChart1"/>
    <dgm:cxn modelId="{0F117CEB-F016-443C-84C5-07B2C517184F}" type="presParOf" srcId="{DE4A06D4-A02D-4998-9654-F078EE55E0C8}" destId="{0BD1D3F8-2EA4-4B02-96B3-2D14C29B09C5}" srcOrd="2" destOrd="0" presId="urn:microsoft.com/office/officeart/2005/8/layout/orgChart1"/>
    <dgm:cxn modelId="{F5106B0D-AE29-4CA9-9C47-5299C3BBD8A3}" type="presParOf" srcId="{DE4A06D4-A02D-4998-9654-F078EE55E0C8}" destId="{3483EEBC-8611-4AB6-BA55-BC21B0C5AE3A}" srcOrd="3" destOrd="0" presId="urn:microsoft.com/office/officeart/2005/8/layout/orgChart1"/>
    <dgm:cxn modelId="{75619963-4380-429C-A21A-CBA21C9FF3AD}" type="presParOf" srcId="{3483EEBC-8611-4AB6-BA55-BC21B0C5AE3A}" destId="{D766D868-31CC-4F52-8237-4E703C7D5122}" srcOrd="0" destOrd="0" presId="urn:microsoft.com/office/officeart/2005/8/layout/orgChart1"/>
    <dgm:cxn modelId="{95BB533F-3385-4A33-8AAB-7CC4FB2483C9}" type="presParOf" srcId="{D766D868-31CC-4F52-8237-4E703C7D5122}" destId="{225F2CC8-06C7-43CB-8161-237911D510B8}" srcOrd="0" destOrd="0" presId="urn:microsoft.com/office/officeart/2005/8/layout/orgChart1"/>
    <dgm:cxn modelId="{4939272F-BCD0-4BB1-A5FD-B37FBECF3023}" type="presParOf" srcId="{D766D868-31CC-4F52-8237-4E703C7D5122}" destId="{A97A2E04-6E76-48C9-98F6-96610E836747}" srcOrd="1" destOrd="0" presId="urn:microsoft.com/office/officeart/2005/8/layout/orgChart1"/>
    <dgm:cxn modelId="{CC6763F4-EDD1-46C7-BF77-5667E48286D6}" type="presParOf" srcId="{3483EEBC-8611-4AB6-BA55-BC21B0C5AE3A}" destId="{FE8E6AD7-5107-44DE-AFBA-DA22AE9B65C7}" srcOrd="1" destOrd="0" presId="urn:microsoft.com/office/officeart/2005/8/layout/orgChart1"/>
    <dgm:cxn modelId="{9B98252B-27A3-4957-B517-9C84CEF87029}" type="presParOf" srcId="{3483EEBC-8611-4AB6-BA55-BC21B0C5AE3A}" destId="{035583F1-8C44-44AE-9D19-D0249EAB910C}" srcOrd="2" destOrd="0" presId="urn:microsoft.com/office/officeart/2005/8/layout/orgChart1"/>
    <dgm:cxn modelId="{26DDE192-27CD-40A5-87FD-22D140FCF669}" type="presParOf" srcId="{A3847E31-5E90-4EF4-AAC3-B0CF67DCED1D}" destId="{3406B0AE-0CAA-46E8-873B-EA69F1DC6EDC}" srcOrd="2" destOrd="0" presId="urn:microsoft.com/office/officeart/2005/8/layout/orgChart1"/>
    <dgm:cxn modelId="{2A3741E2-7D3D-4140-9E4D-68A585BE8F4E}" type="presParOf" srcId="{89CDDA8F-2C06-4A16-8A8E-D154228649CB}" destId="{7F1F7B11-F6DA-4FCE-9C53-04F8F73ECC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D70F9B-F705-4307-9731-585E9C829D7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318F593-0E71-4421-A605-8194A5F9BB4E}">
      <dgm:prSet phldrT="[Texto]"/>
      <dgm:spPr/>
      <dgm:t>
        <a:bodyPr/>
        <a:lstStyle/>
        <a:p>
          <a:r>
            <a:rPr lang="es-PE" dirty="0"/>
            <a:t>Proyecto Nueva Tienda Comercial</a:t>
          </a:r>
        </a:p>
      </dgm:t>
    </dgm:pt>
    <dgm:pt modelId="{B5E156B1-4A5D-4ABB-AAEE-141FA0D451FA}" type="parTrans" cxnId="{D07C91D7-D56F-4684-93CD-76CD4D87BD76}">
      <dgm:prSet/>
      <dgm:spPr/>
      <dgm:t>
        <a:bodyPr/>
        <a:lstStyle/>
        <a:p>
          <a:endParaRPr lang="es-PE"/>
        </a:p>
      </dgm:t>
    </dgm:pt>
    <dgm:pt modelId="{86E0A538-1A34-4BA0-830A-54C6D39298B8}" type="sibTrans" cxnId="{D07C91D7-D56F-4684-93CD-76CD4D87BD76}">
      <dgm:prSet/>
      <dgm:spPr/>
      <dgm:t>
        <a:bodyPr/>
        <a:lstStyle/>
        <a:p>
          <a:endParaRPr lang="es-PE"/>
        </a:p>
      </dgm:t>
    </dgm:pt>
    <dgm:pt modelId="{763DA0F9-8BCE-49F2-AEBA-234A9FCE11C4}">
      <dgm:prSet phldrT="[Texto]"/>
      <dgm:spPr/>
      <dgm:t>
        <a:bodyPr/>
        <a:lstStyle/>
        <a:p>
          <a:r>
            <a:rPr lang="es-PE" dirty="0"/>
            <a:t>1. Gestión del Proyecto</a:t>
          </a:r>
        </a:p>
      </dgm:t>
    </dgm:pt>
    <dgm:pt modelId="{D62AC649-0697-48EB-B7A2-083F98B731B4}" type="parTrans" cxnId="{497BC7CF-4E1A-4F60-86A7-3BF514B8E5B7}">
      <dgm:prSet/>
      <dgm:spPr/>
      <dgm:t>
        <a:bodyPr/>
        <a:lstStyle/>
        <a:p>
          <a:endParaRPr lang="es-PE"/>
        </a:p>
      </dgm:t>
    </dgm:pt>
    <dgm:pt modelId="{0A4E6948-537B-424A-AE19-E8B88D4F3546}" type="sibTrans" cxnId="{497BC7CF-4E1A-4F60-86A7-3BF514B8E5B7}">
      <dgm:prSet/>
      <dgm:spPr/>
      <dgm:t>
        <a:bodyPr/>
        <a:lstStyle/>
        <a:p>
          <a:endParaRPr lang="es-PE"/>
        </a:p>
      </dgm:t>
    </dgm:pt>
    <dgm:pt modelId="{64DED406-EBC8-4132-9D6A-2C45640D7837}">
      <dgm:prSet phldrT="[Texto]"/>
      <dgm:spPr/>
      <dgm:t>
        <a:bodyPr/>
        <a:lstStyle/>
        <a:p>
          <a:r>
            <a:rPr lang="es-PE" dirty="0"/>
            <a:t>2. Evaluación y Adquisición</a:t>
          </a:r>
        </a:p>
      </dgm:t>
    </dgm:pt>
    <dgm:pt modelId="{B55ADF54-CEAD-4CF5-BE31-01AD8C7F77CA}" type="parTrans" cxnId="{F8FE0C0C-BDB1-4EDB-9D5C-DDB9D82C22AF}">
      <dgm:prSet/>
      <dgm:spPr/>
      <dgm:t>
        <a:bodyPr/>
        <a:lstStyle/>
        <a:p>
          <a:endParaRPr lang="es-PE"/>
        </a:p>
      </dgm:t>
    </dgm:pt>
    <dgm:pt modelId="{124C61D6-4C1B-4E09-83F5-3EF323E69B44}" type="sibTrans" cxnId="{F8FE0C0C-BDB1-4EDB-9D5C-DDB9D82C22AF}">
      <dgm:prSet/>
      <dgm:spPr/>
      <dgm:t>
        <a:bodyPr/>
        <a:lstStyle/>
        <a:p>
          <a:endParaRPr lang="es-PE"/>
        </a:p>
      </dgm:t>
    </dgm:pt>
    <dgm:pt modelId="{6C050ADD-1248-4726-B913-03D6AA2B16D0}">
      <dgm:prSet phldrT="[Texto]"/>
      <dgm:spPr/>
      <dgm:t>
        <a:bodyPr/>
        <a:lstStyle/>
        <a:p>
          <a:r>
            <a:rPr lang="es-PE" dirty="0"/>
            <a:t>3. Diseño</a:t>
          </a:r>
        </a:p>
      </dgm:t>
    </dgm:pt>
    <dgm:pt modelId="{C87E7DA1-A09B-40FD-B6C9-C206D87212F4}" type="parTrans" cxnId="{AE6ABFC6-4BE5-4272-B462-A05E006762DC}">
      <dgm:prSet/>
      <dgm:spPr/>
      <dgm:t>
        <a:bodyPr/>
        <a:lstStyle/>
        <a:p>
          <a:endParaRPr lang="es-PE"/>
        </a:p>
      </dgm:t>
    </dgm:pt>
    <dgm:pt modelId="{405EB8B9-6CE7-4036-B3B1-4F99EB04E603}" type="sibTrans" cxnId="{AE6ABFC6-4BE5-4272-B462-A05E006762DC}">
      <dgm:prSet/>
      <dgm:spPr/>
      <dgm:t>
        <a:bodyPr/>
        <a:lstStyle/>
        <a:p>
          <a:endParaRPr lang="es-PE"/>
        </a:p>
      </dgm:t>
    </dgm:pt>
    <dgm:pt modelId="{443CA41B-4498-460B-AFC4-1B36FB9A2E4C}">
      <dgm:prSet phldrT="[Texto]"/>
      <dgm:spPr/>
      <dgm:t>
        <a:bodyPr/>
        <a:lstStyle/>
        <a:p>
          <a:r>
            <a:rPr lang="es-PE" dirty="0"/>
            <a:t>4. Construcción</a:t>
          </a:r>
        </a:p>
      </dgm:t>
    </dgm:pt>
    <dgm:pt modelId="{CDC3CB55-7A70-4DB0-AF86-8B57DD970F8F}" type="parTrans" cxnId="{F9346C51-5DE4-4CCA-9797-D67769B7BCB3}">
      <dgm:prSet/>
      <dgm:spPr/>
      <dgm:t>
        <a:bodyPr/>
        <a:lstStyle/>
        <a:p>
          <a:endParaRPr lang="es-PE"/>
        </a:p>
      </dgm:t>
    </dgm:pt>
    <dgm:pt modelId="{7E57C258-6598-4F02-B14B-C62164A6B1DD}" type="sibTrans" cxnId="{F9346C51-5DE4-4CCA-9797-D67769B7BCB3}">
      <dgm:prSet/>
      <dgm:spPr/>
      <dgm:t>
        <a:bodyPr/>
        <a:lstStyle/>
        <a:p>
          <a:endParaRPr lang="es-PE"/>
        </a:p>
      </dgm:t>
    </dgm:pt>
    <dgm:pt modelId="{E6D7E40B-3CE3-498A-848E-95591756D64D}">
      <dgm:prSet phldrT="[Texto]"/>
      <dgm:spPr/>
      <dgm:t>
        <a:bodyPr/>
        <a:lstStyle/>
        <a:p>
          <a:r>
            <a:rPr lang="es-PE" dirty="0"/>
            <a:t>5. Decoración y Acabados</a:t>
          </a:r>
        </a:p>
      </dgm:t>
    </dgm:pt>
    <dgm:pt modelId="{604411B1-9D7D-49F8-A700-D4624F9B0870}" type="parTrans" cxnId="{5168F80A-4841-4C2E-8AC0-3A81648E82A8}">
      <dgm:prSet/>
      <dgm:spPr/>
      <dgm:t>
        <a:bodyPr/>
        <a:lstStyle/>
        <a:p>
          <a:endParaRPr lang="es-PE"/>
        </a:p>
      </dgm:t>
    </dgm:pt>
    <dgm:pt modelId="{03B3CE41-DA03-4A23-A5DF-63471E586DF4}" type="sibTrans" cxnId="{5168F80A-4841-4C2E-8AC0-3A81648E82A8}">
      <dgm:prSet/>
      <dgm:spPr/>
      <dgm:t>
        <a:bodyPr/>
        <a:lstStyle/>
        <a:p>
          <a:endParaRPr lang="es-PE"/>
        </a:p>
      </dgm:t>
    </dgm:pt>
    <dgm:pt modelId="{AE8857D9-EF4C-4546-B6C2-3E22DC8AF7ED}">
      <dgm:prSet phldrT="[Texto]"/>
      <dgm:spPr/>
      <dgm:t>
        <a:bodyPr/>
        <a:lstStyle/>
        <a:p>
          <a:r>
            <a:rPr lang="es-PE" dirty="0"/>
            <a:t>6. Lanzamiento</a:t>
          </a:r>
        </a:p>
      </dgm:t>
    </dgm:pt>
    <dgm:pt modelId="{27E24AF3-39FF-4CFE-B6DE-98948E0BC844}" type="parTrans" cxnId="{74F698EF-3944-4A29-99E4-CC0C532018B5}">
      <dgm:prSet/>
      <dgm:spPr/>
      <dgm:t>
        <a:bodyPr/>
        <a:lstStyle/>
        <a:p>
          <a:endParaRPr lang="es-PE"/>
        </a:p>
      </dgm:t>
    </dgm:pt>
    <dgm:pt modelId="{A73BFF56-8A96-4E5C-87C3-32AF9ECEA72A}" type="sibTrans" cxnId="{74F698EF-3944-4A29-99E4-CC0C532018B5}">
      <dgm:prSet/>
      <dgm:spPr/>
      <dgm:t>
        <a:bodyPr/>
        <a:lstStyle/>
        <a:p>
          <a:endParaRPr lang="es-PE"/>
        </a:p>
      </dgm:t>
    </dgm:pt>
    <dgm:pt modelId="{6BF75528-A8EC-4955-868A-1315C5C0665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1.1. Acta de Constitución</a:t>
          </a:r>
        </a:p>
      </dgm:t>
    </dgm:pt>
    <dgm:pt modelId="{0B122588-4DEA-4285-A90D-D4340A093E78}" type="parTrans" cxnId="{F98EC121-CCF8-4BF7-9792-9881100D780A}">
      <dgm:prSet/>
      <dgm:spPr/>
      <dgm:t>
        <a:bodyPr/>
        <a:lstStyle/>
        <a:p>
          <a:endParaRPr lang="es-PE"/>
        </a:p>
      </dgm:t>
    </dgm:pt>
    <dgm:pt modelId="{AE4C1F1E-6017-4CDB-9188-96F00C06885C}" type="sibTrans" cxnId="{F98EC121-CCF8-4BF7-9792-9881100D780A}">
      <dgm:prSet/>
      <dgm:spPr/>
      <dgm:t>
        <a:bodyPr/>
        <a:lstStyle/>
        <a:p>
          <a:endParaRPr lang="es-PE"/>
        </a:p>
      </dgm:t>
    </dgm:pt>
    <dgm:pt modelId="{BDC69D06-16E5-45B2-A569-77D14339A18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1.2. Presupuesto</a:t>
          </a:r>
        </a:p>
      </dgm:t>
    </dgm:pt>
    <dgm:pt modelId="{2D61E845-0D0D-4781-A6E6-A44E18493E63}" type="parTrans" cxnId="{1142A018-F966-4FF8-AF67-6FDD3A6586E1}">
      <dgm:prSet/>
      <dgm:spPr/>
      <dgm:t>
        <a:bodyPr/>
        <a:lstStyle/>
        <a:p>
          <a:endParaRPr lang="es-PE"/>
        </a:p>
      </dgm:t>
    </dgm:pt>
    <dgm:pt modelId="{4401A3C6-1437-4CE4-82A3-0DA300D0C004}" type="sibTrans" cxnId="{1142A018-F966-4FF8-AF67-6FDD3A6586E1}">
      <dgm:prSet/>
      <dgm:spPr/>
      <dgm:t>
        <a:bodyPr/>
        <a:lstStyle/>
        <a:p>
          <a:endParaRPr lang="es-PE"/>
        </a:p>
      </dgm:t>
    </dgm:pt>
    <dgm:pt modelId="{29A39FE6-B001-40AA-939F-3430C0090621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1.3. Registro de Riesgos</a:t>
          </a:r>
        </a:p>
      </dgm:t>
    </dgm:pt>
    <dgm:pt modelId="{C5098D25-EBB8-4318-B665-DFD0D5FAE07D}" type="parTrans" cxnId="{3083E82D-D7F8-453F-9A40-F503102EE335}">
      <dgm:prSet/>
      <dgm:spPr/>
      <dgm:t>
        <a:bodyPr/>
        <a:lstStyle/>
        <a:p>
          <a:endParaRPr lang="es-PE"/>
        </a:p>
      </dgm:t>
    </dgm:pt>
    <dgm:pt modelId="{41EC0086-BADD-4579-8F40-412603224BA9}" type="sibTrans" cxnId="{3083E82D-D7F8-453F-9A40-F503102EE335}">
      <dgm:prSet/>
      <dgm:spPr/>
      <dgm:t>
        <a:bodyPr/>
        <a:lstStyle/>
        <a:p>
          <a:endParaRPr lang="es-PE"/>
        </a:p>
      </dgm:t>
    </dgm:pt>
    <dgm:pt modelId="{0F25B194-C310-400E-8E48-D312FF16188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2.1. Terreno</a:t>
          </a:r>
        </a:p>
      </dgm:t>
    </dgm:pt>
    <dgm:pt modelId="{EB028F39-31A4-4D35-BC0A-62CC431B208B}" type="parTrans" cxnId="{6CB0332C-39E9-481C-9BC1-32D9344ED64C}">
      <dgm:prSet/>
      <dgm:spPr/>
      <dgm:t>
        <a:bodyPr/>
        <a:lstStyle/>
        <a:p>
          <a:endParaRPr lang="es-PE"/>
        </a:p>
      </dgm:t>
    </dgm:pt>
    <dgm:pt modelId="{02484E88-6668-4723-B7DB-36B7AFDB3AD6}" type="sibTrans" cxnId="{6CB0332C-39E9-481C-9BC1-32D9344ED64C}">
      <dgm:prSet/>
      <dgm:spPr/>
      <dgm:t>
        <a:bodyPr/>
        <a:lstStyle/>
        <a:p>
          <a:endParaRPr lang="es-PE"/>
        </a:p>
      </dgm:t>
    </dgm:pt>
    <dgm:pt modelId="{5E5869A1-1349-4A76-8B97-3C8099DDEC6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2.2. Documentos Legales</a:t>
          </a:r>
        </a:p>
      </dgm:t>
    </dgm:pt>
    <dgm:pt modelId="{753078F1-9CDF-47A7-9316-248B0AD8066E}" type="parTrans" cxnId="{ECC7D62A-2522-4224-A98C-FC6218B53DCE}">
      <dgm:prSet/>
      <dgm:spPr/>
      <dgm:t>
        <a:bodyPr/>
        <a:lstStyle/>
        <a:p>
          <a:endParaRPr lang="es-PE"/>
        </a:p>
      </dgm:t>
    </dgm:pt>
    <dgm:pt modelId="{242AC6AD-C53C-477C-AF76-2256582E0180}" type="sibTrans" cxnId="{ECC7D62A-2522-4224-A98C-FC6218B53DCE}">
      <dgm:prSet/>
      <dgm:spPr/>
      <dgm:t>
        <a:bodyPr/>
        <a:lstStyle/>
        <a:p>
          <a:endParaRPr lang="es-PE"/>
        </a:p>
      </dgm:t>
    </dgm:pt>
    <dgm:pt modelId="{8AEA4B8F-8031-432D-9D92-35A771F50788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3.1.Maqueta</a:t>
          </a:r>
        </a:p>
      </dgm:t>
    </dgm:pt>
    <dgm:pt modelId="{BD45C264-6C0D-4252-8C99-C49439B4864D}" type="parTrans" cxnId="{F497B27E-3BDD-414A-AB87-03A93FC3B657}">
      <dgm:prSet/>
      <dgm:spPr/>
      <dgm:t>
        <a:bodyPr/>
        <a:lstStyle/>
        <a:p>
          <a:endParaRPr lang="es-PE"/>
        </a:p>
      </dgm:t>
    </dgm:pt>
    <dgm:pt modelId="{DB0047EF-71BE-4847-830B-E376BDF6ADFE}" type="sibTrans" cxnId="{F497B27E-3BDD-414A-AB87-03A93FC3B657}">
      <dgm:prSet/>
      <dgm:spPr/>
      <dgm:t>
        <a:bodyPr/>
        <a:lstStyle/>
        <a:p>
          <a:endParaRPr lang="es-PE"/>
        </a:p>
      </dgm:t>
    </dgm:pt>
    <dgm:pt modelId="{F798A234-C124-4174-B8BB-04EE136A503E}">
      <dgm:prSet phldrT="[Texto]"/>
      <dgm:spPr/>
      <dgm:t>
        <a:bodyPr/>
        <a:lstStyle/>
        <a:p>
          <a:r>
            <a:rPr lang="es-PE" dirty="0"/>
            <a:t>3.2. Planos</a:t>
          </a:r>
        </a:p>
      </dgm:t>
    </dgm:pt>
    <dgm:pt modelId="{A9ECD53F-DD83-47F6-A4C3-DEA257EBAEAA}" type="parTrans" cxnId="{C077B808-5708-4422-AABB-07AED8F4EBFA}">
      <dgm:prSet/>
      <dgm:spPr/>
      <dgm:t>
        <a:bodyPr/>
        <a:lstStyle/>
        <a:p>
          <a:endParaRPr lang="es-PE"/>
        </a:p>
      </dgm:t>
    </dgm:pt>
    <dgm:pt modelId="{51ED234D-A86C-4DC4-AB99-3E2606E8EF33}" type="sibTrans" cxnId="{C077B808-5708-4422-AABB-07AED8F4EBFA}">
      <dgm:prSet/>
      <dgm:spPr/>
      <dgm:t>
        <a:bodyPr/>
        <a:lstStyle/>
        <a:p>
          <a:endParaRPr lang="es-PE"/>
        </a:p>
      </dgm:t>
    </dgm:pt>
    <dgm:pt modelId="{73B94EBE-4C14-42FD-8415-5BADF794DC7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4.1.Tienda</a:t>
          </a:r>
        </a:p>
      </dgm:t>
    </dgm:pt>
    <dgm:pt modelId="{1C37734D-7F03-4618-ABDF-7E8B02701692}" type="parTrans" cxnId="{8B7D8BB3-C44F-4D3E-BDB6-AF948CC397E4}">
      <dgm:prSet/>
      <dgm:spPr/>
      <dgm:t>
        <a:bodyPr/>
        <a:lstStyle/>
        <a:p>
          <a:endParaRPr lang="es-PE"/>
        </a:p>
      </dgm:t>
    </dgm:pt>
    <dgm:pt modelId="{75CA11E8-3956-456C-AD85-3264CD4525C3}" type="sibTrans" cxnId="{8B7D8BB3-C44F-4D3E-BDB6-AF948CC397E4}">
      <dgm:prSet/>
      <dgm:spPr/>
      <dgm:t>
        <a:bodyPr/>
        <a:lstStyle/>
        <a:p>
          <a:endParaRPr lang="es-PE"/>
        </a:p>
      </dgm:t>
    </dgm:pt>
    <dgm:pt modelId="{26A8AE5D-EF08-460E-A4B9-C7C26A35B0F0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4.2. Parking</a:t>
          </a:r>
        </a:p>
      </dgm:t>
    </dgm:pt>
    <dgm:pt modelId="{881ED1A4-C898-4483-98E1-64DE1557E8D0}" type="parTrans" cxnId="{71763D4E-9392-4827-A76F-0F52D6E2F23E}">
      <dgm:prSet/>
      <dgm:spPr/>
      <dgm:t>
        <a:bodyPr/>
        <a:lstStyle/>
        <a:p>
          <a:endParaRPr lang="es-PE"/>
        </a:p>
      </dgm:t>
    </dgm:pt>
    <dgm:pt modelId="{077595D3-5408-4603-9E3E-46437C6C9657}" type="sibTrans" cxnId="{71763D4E-9392-4827-A76F-0F52D6E2F23E}">
      <dgm:prSet/>
      <dgm:spPr/>
      <dgm:t>
        <a:bodyPr/>
        <a:lstStyle/>
        <a:p>
          <a:endParaRPr lang="es-PE"/>
        </a:p>
      </dgm:t>
    </dgm:pt>
    <dgm:pt modelId="{1B4AF76B-E556-461E-A156-A18BD10396E6}">
      <dgm:prSet phldrT="[Texto]"/>
      <dgm:spPr/>
      <dgm:t>
        <a:bodyPr/>
        <a:lstStyle/>
        <a:p>
          <a:r>
            <a:rPr lang="es-PE" dirty="0"/>
            <a:t>5.1. Acabados</a:t>
          </a:r>
        </a:p>
      </dgm:t>
    </dgm:pt>
    <dgm:pt modelId="{EB16B30D-5074-456F-981F-06ABC83940D0}" type="parTrans" cxnId="{528EE2BE-C68B-483A-A859-32F5F0C60C02}">
      <dgm:prSet/>
      <dgm:spPr/>
      <dgm:t>
        <a:bodyPr/>
        <a:lstStyle/>
        <a:p>
          <a:endParaRPr lang="es-PE"/>
        </a:p>
      </dgm:t>
    </dgm:pt>
    <dgm:pt modelId="{4DEFAE8A-50C6-4A9F-9DA2-A8770AF92252}" type="sibTrans" cxnId="{528EE2BE-C68B-483A-A859-32F5F0C60C02}">
      <dgm:prSet/>
      <dgm:spPr/>
      <dgm:t>
        <a:bodyPr/>
        <a:lstStyle/>
        <a:p>
          <a:endParaRPr lang="es-PE"/>
        </a:p>
      </dgm:t>
    </dgm:pt>
    <dgm:pt modelId="{2259DAF8-7A42-4F93-98AC-5CF0D08FA12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5.2. Decoración</a:t>
          </a:r>
        </a:p>
      </dgm:t>
    </dgm:pt>
    <dgm:pt modelId="{C9510D49-DAC5-4988-95B2-32BE8547221B}" type="parTrans" cxnId="{12A9ABC8-A984-4EF7-9614-4691F7238890}">
      <dgm:prSet/>
      <dgm:spPr/>
      <dgm:t>
        <a:bodyPr/>
        <a:lstStyle/>
        <a:p>
          <a:endParaRPr lang="es-PE"/>
        </a:p>
      </dgm:t>
    </dgm:pt>
    <dgm:pt modelId="{7702C984-997B-4F84-A019-8C5E76E442F3}" type="sibTrans" cxnId="{12A9ABC8-A984-4EF7-9614-4691F7238890}">
      <dgm:prSet/>
      <dgm:spPr/>
      <dgm:t>
        <a:bodyPr/>
        <a:lstStyle/>
        <a:p>
          <a:endParaRPr lang="es-PE"/>
        </a:p>
      </dgm:t>
    </dgm:pt>
    <dgm:pt modelId="{93902FDF-B683-4981-922D-EEF89A62E9F4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3.2.1. Planos Arquitectura</a:t>
          </a:r>
        </a:p>
      </dgm:t>
    </dgm:pt>
    <dgm:pt modelId="{79B93889-4BB5-41B8-A9FB-0F7A937CE93B}" type="parTrans" cxnId="{46735E57-8016-4798-98CA-E414A3C54FD4}">
      <dgm:prSet/>
      <dgm:spPr/>
      <dgm:t>
        <a:bodyPr/>
        <a:lstStyle/>
        <a:p>
          <a:endParaRPr lang="es-PE"/>
        </a:p>
      </dgm:t>
    </dgm:pt>
    <dgm:pt modelId="{44D4346F-8852-43AA-8BFB-B08932588347}" type="sibTrans" cxnId="{46735E57-8016-4798-98CA-E414A3C54FD4}">
      <dgm:prSet/>
      <dgm:spPr/>
      <dgm:t>
        <a:bodyPr/>
        <a:lstStyle/>
        <a:p>
          <a:endParaRPr lang="es-PE"/>
        </a:p>
      </dgm:t>
    </dgm:pt>
    <dgm:pt modelId="{254FA3C2-0C05-4EE6-BC48-5D0E8A4A0D0D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3.2.2. Planos Electricidad</a:t>
          </a:r>
        </a:p>
      </dgm:t>
    </dgm:pt>
    <dgm:pt modelId="{5C10CF7F-50C6-4593-9D54-5DC61B04E268}" type="parTrans" cxnId="{4942659C-DA84-41C7-AD57-2CA2A8F07923}">
      <dgm:prSet/>
      <dgm:spPr/>
      <dgm:t>
        <a:bodyPr/>
        <a:lstStyle/>
        <a:p>
          <a:endParaRPr lang="es-PE"/>
        </a:p>
      </dgm:t>
    </dgm:pt>
    <dgm:pt modelId="{4DDC68E9-BB21-474B-8924-98E96C189E74}" type="sibTrans" cxnId="{4942659C-DA84-41C7-AD57-2CA2A8F07923}">
      <dgm:prSet/>
      <dgm:spPr/>
      <dgm:t>
        <a:bodyPr/>
        <a:lstStyle/>
        <a:p>
          <a:endParaRPr lang="es-PE"/>
        </a:p>
      </dgm:t>
    </dgm:pt>
    <dgm:pt modelId="{7DD0BF3E-1792-4618-B578-A70566C1C0C2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6.1. Publicidad RRSS</a:t>
          </a:r>
        </a:p>
      </dgm:t>
    </dgm:pt>
    <dgm:pt modelId="{8ACBA576-49E3-4FA4-AB71-D28B26F5628A}" type="parTrans" cxnId="{D8F06B69-398F-42AC-A2BF-22ED70EE389A}">
      <dgm:prSet/>
      <dgm:spPr/>
      <dgm:t>
        <a:bodyPr/>
        <a:lstStyle/>
        <a:p>
          <a:endParaRPr lang="es-PE"/>
        </a:p>
      </dgm:t>
    </dgm:pt>
    <dgm:pt modelId="{DA480F54-5EAE-468B-A6D9-A8FCB2F3239B}" type="sibTrans" cxnId="{D8F06B69-398F-42AC-A2BF-22ED70EE389A}">
      <dgm:prSet/>
      <dgm:spPr/>
      <dgm:t>
        <a:bodyPr/>
        <a:lstStyle/>
        <a:p>
          <a:endParaRPr lang="es-PE"/>
        </a:p>
      </dgm:t>
    </dgm:pt>
    <dgm:pt modelId="{8B9AE11A-9F8E-4E22-8C5A-173FA0927889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6.2. Evento</a:t>
          </a:r>
        </a:p>
      </dgm:t>
    </dgm:pt>
    <dgm:pt modelId="{109AEED9-FF3A-4059-B10F-EF719A714B7F}" type="parTrans" cxnId="{44374C3A-2F06-4F2F-A2FF-022C69ACEC8C}">
      <dgm:prSet/>
      <dgm:spPr/>
      <dgm:t>
        <a:bodyPr/>
        <a:lstStyle/>
        <a:p>
          <a:endParaRPr lang="es-PE"/>
        </a:p>
      </dgm:t>
    </dgm:pt>
    <dgm:pt modelId="{1C8A8891-FFF4-455E-9AAF-E9F206F8B5B6}" type="sibTrans" cxnId="{44374C3A-2F06-4F2F-A2FF-022C69ACEC8C}">
      <dgm:prSet/>
      <dgm:spPr/>
      <dgm:t>
        <a:bodyPr/>
        <a:lstStyle/>
        <a:p>
          <a:endParaRPr lang="es-PE"/>
        </a:p>
      </dgm:t>
    </dgm:pt>
    <dgm:pt modelId="{313B2F24-169A-4D62-A18F-547D8A1A127C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5.1.1. Acabados Interiores</a:t>
          </a:r>
        </a:p>
      </dgm:t>
    </dgm:pt>
    <dgm:pt modelId="{76CD4653-C79A-4E92-97FA-963C2684B4C1}" type="parTrans" cxnId="{87299291-5307-4392-AA4B-5CD7A904111E}">
      <dgm:prSet/>
      <dgm:spPr/>
      <dgm:t>
        <a:bodyPr/>
        <a:lstStyle/>
        <a:p>
          <a:endParaRPr lang="es-PE"/>
        </a:p>
      </dgm:t>
    </dgm:pt>
    <dgm:pt modelId="{57FEF35D-3A0B-4980-A8D7-F1686DBAEB07}" type="sibTrans" cxnId="{87299291-5307-4392-AA4B-5CD7A904111E}">
      <dgm:prSet/>
      <dgm:spPr/>
      <dgm:t>
        <a:bodyPr/>
        <a:lstStyle/>
        <a:p>
          <a:endParaRPr lang="es-PE"/>
        </a:p>
      </dgm:t>
    </dgm:pt>
    <dgm:pt modelId="{4892C167-8F58-4A6D-B1C2-070CB25071B5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5.1.2. Acabados Exteriores</a:t>
          </a:r>
        </a:p>
      </dgm:t>
    </dgm:pt>
    <dgm:pt modelId="{9F338DBE-F6C0-48BD-89DF-3E66009D6D4A}" type="parTrans" cxnId="{F9ACB263-BC29-4B39-804E-6C097FBFA287}">
      <dgm:prSet/>
      <dgm:spPr/>
      <dgm:t>
        <a:bodyPr/>
        <a:lstStyle/>
        <a:p>
          <a:endParaRPr lang="es-PE"/>
        </a:p>
      </dgm:t>
    </dgm:pt>
    <dgm:pt modelId="{D9B0EB75-CD14-472C-9854-F378C5D6E960}" type="sibTrans" cxnId="{F9ACB263-BC29-4B39-804E-6C097FBFA287}">
      <dgm:prSet/>
      <dgm:spPr/>
      <dgm:t>
        <a:bodyPr/>
        <a:lstStyle/>
        <a:p>
          <a:endParaRPr lang="es-PE"/>
        </a:p>
      </dgm:t>
    </dgm:pt>
    <dgm:pt modelId="{5E6C52B9-2B01-48F9-8809-CDDA7C4BB234}" type="pres">
      <dgm:prSet presAssocID="{F5D70F9B-F705-4307-9731-585E9C829D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CDDA8F-2C06-4A16-8A8E-D154228649CB}" type="pres">
      <dgm:prSet presAssocID="{7318F593-0E71-4421-A605-8194A5F9BB4E}" presName="hierRoot1" presStyleCnt="0">
        <dgm:presLayoutVars>
          <dgm:hierBranch val="init"/>
        </dgm:presLayoutVars>
      </dgm:prSet>
      <dgm:spPr/>
    </dgm:pt>
    <dgm:pt modelId="{E99F89AD-D1F9-4D6D-854F-16887DB62321}" type="pres">
      <dgm:prSet presAssocID="{7318F593-0E71-4421-A605-8194A5F9BB4E}" presName="rootComposite1" presStyleCnt="0"/>
      <dgm:spPr/>
    </dgm:pt>
    <dgm:pt modelId="{05D76B2D-3759-4427-9F34-4D8A9950F359}" type="pres">
      <dgm:prSet presAssocID="{7318F593-0E71-4421-A605-8194A5F9BB4E}" presName="rootText1" presStyleLbl="node0" presStyleIdx="0" presStyleCnt="1">
        <dgm:presLayoutVars>
          <dgm:chPref val="3"/>
        </dgm:presLayoutVars>
      </dgm:prSet>
      <dgm:spPr/>
    </dgm:pt>
    <dgm:pt modelId="{820035A8-C2B5-4544-9EC5-CEE67AFDD9F2}" type="pres">
      <dgm:prSet presAssocID="{7318F593-0E71-4421-A605-8194A5F9BB4E}" presName="rootConnector1" presStyleLbl="node1" presStyleIdx="0" presStyleCnt="0"/>
      <dgm:spPr/>
    </dgm:pt>
    <dgm:pt modelId="{1E02C59A-8ECD-4296-A597-1EADC19DF448}" type="pres">
      <dgm:prSet presAssocID="{7318F593-0E71-4421-A605-8194A5F9BB4E}" presName="hierChild2" presStyleCnt="0"/>
      <dgm:spPr/>
    </dgm:pt>
    <dgm:pt modelId="{1A41C705-E97B-4DA6-998F-1F4494C79449}" type="pres">
      <dgm:prSet presAssocID="{D62AC649-0697-48EB-B7A2-083F98B731B4}" presName="Name37" presStyleLbl="parChTrans1D2" presStyleIdx="0" presStyleCnt="6"/>
      <dgm:spPr/>
    </dgm:pt>
    <dgm:pt modelId="{C075CEF5-E939-4C68-B15C-4121B7C93A11}" type="pres">
      <dgm:prSet presAssocID="{763DA0F9-8BCE-49F2-AEBA-234A9FCE11C4}" presName="hierRoot2" presStyleCnt="0">
        <dgm:presLayoutVars>
          <dgm:hierBranch val="init"/>
        </dgm:presLayoutVars>
      </dgm:prSet>
      <dgm:spPr/>
    </dgm:pt>
    <dgm:pt modelId="{93F131B7-3300-44FF-A0EB-2A6CA344D794}" type="pres">
      <dgm:prSet presAssocID="{763DA0F9-8BCE-49F2-AEBA-234A9FCE11C4}" presName="rootComposite" presStyleCnt="0"/>
      <dgm:spPr/>
    </dgm:pt>
    <dgm:pt modelId="{75B3A420-9FE8-4CE2-BE27-7E67FA648629}" type="pres">
      <dgm:prSet presAssocID="{763DA0F9-8BCE-49F2-AEBA-234A9FCE11C4}" presName="rootText" presStyleLbl="node2" presStyleIdx="0" presStyleCnt="6">
        <dgm:presLayoutVars>
          <dgm:chPref val="3"/>
        </dgm:presLayoutVars>
      </dgm:prSet>
      <dgm:spPr/>
    </dgm:pt>
    <dgm:pt modelId="{31C1F1E0-EA78-470B-8244-B8894B77BE56}" type="pres">
      <dgm:prSet presAssocID="{763DA0F9-8BCE-49F2-AEBA-234A9FCE11C4}" presName="rootConnector" presStyleLbl="node2" presStyleIdx="0" presStyleCnt="6"/>
      <dgm:spPr/>
    </dgm:pt>
    <dgm:pt modelId="{1AD73E04-C122-4DAF-B105-5C6B080201E2}" type="pres">
      <dgm:prSet presAssocID="{763DA0F9-8BCE-49F2-AEBA-234A9FCE11C4}" presName="hierChild4" presStyleCnt="0"/>
      <dgm:spPr/>
    </dgm:pt>
    <dgm:pt modelId="{EEDE8C23-B3AA-4AA2-B846-717B0010B511}" type="pres">
      <dgm:prSet presAssocID="{0B122588-4DEA-4285-A90D-D4340A093E78}" presName="Name37" presStyleLbl="parChTrans1D3" presStyleIdx="0" presStyleCnt="13"/>
      <dgm:spPr/>
    </dgm:pt>
    <dgm:pt modelId="{30BAA966-8179-4B50-AB61-721D3C740F58}" type="pres">
      <dgm:prSet presAssocID="{6BF75528-A8EC-4955-868A-1315C5C06655}" presName="hierRoot2" presStyleCnt="0">
        <dgm:presLayoutVars>
          <dgm:hierBranch val="init"/>
        </dgm:presLayoutVars>
      </dgm:prSet>
      <dgm:spPr/>
    </dgm:pt>
    <dgm:pt modelId="{0D4CDA76-2460-47B2-A571-B6880A59F9D2}" type="pres">
      <dgm:prSet presAssocID="{6BF75528-A8EC-4955-868A-1315C5C06655}" presName="rootComposite" presStyleCnt="0"/>
      <dgm:spPr/>
    </dgm:pt>
    <dgm:pt modelId="{232AD238-A696-4B30-986D-A68488B36848}" type="pres">
      <dgm:prSet presAssocID="{6BF75528-A8EC-4955-868A-1315C5C06655}" presName="rootText" presStyleLbl="node3" presStyleIdx="0" presStyleCnt="13">
        <dgm:presLayoutVars>
          <dgm:chPref val="3"/>
        </dgm:presLayoutVars>
      </dgm:prSet>
      <dgm:spPr/>
    </dgm:pt>
    <dgm:pt modelId="{4770A6C0-CA10-4143-AFA2-F6C177D5891D}" type="pres">
      <dgm:prSet presAssocID="{6BF75528-A8EC-4955-868A-1315C5C06655}" presName="rootConnector" presStyleLbl="node3" presStyleIdx="0" presStyleCnt="13"/>
      <dgm:spPr/>
    </dgm:pt>
    <dgm:pt modelId="{61B352E1-FD7D-458E-B38F-E7CCDE726FE8}" type="pres">
      <dgm:prSet presAssocID="{6BF75528-A8EC-4955-868A-1315C5C06655}" presName="hierChild4" presStyleCnt="0"/>
      <dgm:spPr/>
    </dgm:pt>
    <dgm:pt modelId="{46CF1DA2-5829-4468-A582-7E7C88EE28FE}" type="pres">
      <dgm:prSet presAssocID="{6BF75528-A8EC-4955-868A-1315C5C06655}" presName="hierChild5" presStyleCnt="0"/>
      <dgm:spPr/>
    </dgm:pt>
    <dgm:pt modelId="{BB496B53-05C0-4499-B417-DB2C1443A29E}" type="pres">
      <dgm:prSet presAssocID="{2D61E845-0D0D-4781-A6E6-A44E18493E63}" presName="Name37" presStyleLbl="parChTrans1D3" presStyleIdx="1" presStyleCnt="13"/>
      <dgm:spPr/>
    </dgm:pt>
    <dgm:pt modelId="{FA944700-B3EF-4519-AA29-115CC186499D}" type="pres">
      <dgm:prSet presAssocID="{BDC69D06-16E5-45B2-A569-77D14339A189}" presName="hierRoot2" presStyleCnt="0">
        <dgm:presLayoutVars>
          <dgm:hierBranch val="init"/>
        </dgm:presLayoutVars>
      </dgm:prSet>
      <dgm:spPr/>
    </dgm:pt>
    <dgm:pt modelId="{5678F471-1293-4F80-8C01-398A9D034FB0}" type="pres">
      <dgm:prSet presAssocID="{BDC69D06-16E5-45B2-A569-77D14339A189}" presName="rootComposite" presStyleCnt="0"/>
      <dgm:spPr/>
    </dgm:pt>
    <dgm:pt modelId="{7A941E30-B305-4765-841E-332F960B6174}" type="pres">
      <dgm:prSet presAssocID="{BDC69D06-16E5-45B2-A569-77D14339A189}" presName="rootText" presStyleLbl="node3" presStyleIdx="1" presStyleCnt="13">
        <dgm:presLayoutVars>
          <dgm:chPref val="3"/>
        </dgm:presLayoutVars>
      </dgm:prSet>
      <dgm:spPr/>
    </dgm:pt>
    <dgm:pt modelId="{B9A2AB4A-FA7D-4B21-8093-7AD65B84222A}" type="pres">
      <dgm:prSet presAssocID="{BDC69D06-16E5-45B2-A569-77D14339A189}" presName="rootConnector" presStyleLbl="node3" presStyleIdx="1" presStyleCnt="13"/>
      <dgm:spPr/>
    </dgm:pt>
    <dgm:pt modelId="{FD5BA6A2-1D73-46D4-BA5D-2A6EE1299C2A}" type="pres">
      <dgm:prSet presAssocID="{BDC69D06-16E5-45B2-A569-77D14339A189}" presName="hierChild4" presStyleCnt="0"/>
      <dgm:spPr/>
    </dgm:pt>
    <dgm:pt modelId="{140704E8-60E1-46EA-B1EC-8035D732AD1A}" type="pres">
      <dgm:prSet presAssocID="{BDC69D06-16E5-45B2-A569-77D14339A189}" presName="hierChild5" presStyleCnt="0"/>
      <dgm:spPr/>
    </dgm:pt>
    <dgm:pt modelId="{75CEEFA8-9BD5-4A35-8C58-6FA21702567B}" type="pres">
      <dgm:prSet presAssocID="{C5098D25-EBB8-4318-B665-DFD0D5FAE07D}" presName="Name37" presStyleLbl="parChTrans1D3" presStyleIdx="2" presStyleCnt="13"/>
      <dgm:spPr/>
    </dgm:pt>
    <dgm:pt modelId="{F4793CCA-8D14-4CCB-8826-574329844A2C}" type="pres">
      <dgm:prSet presAssocID="{29A39FE6-B001-40AA-939F-3430C0090621}" presName="hierRoot2" presStyleCnt="0">
        <dgm:presLayoutVars>
          <dgm:hierBranch val="init"/>
        </dgm:presLayoutVars>
      </dgm:prSet>
      <dgm:spPr/>
    </dgm:pt>
    <dgm:pt modelId="{513294B9-1D30-494D-BE59-AF553F706BCF}" type="pres">
      <dgm:prSet presAssocID="{29A39FE6-B001-40AA-939F-3430C0090621}" presName="rootComposite" presStyleCnt="0"/>
      <dgm:spPr/>
    </dgm:pt>
    <dgm:pt modelId="{DAC91167-F134-491E-9406-9E32946895FD}" type="pres">
      <dgm:prSet presAssocID="{29A39FE6-B001-40AA-939F-3430C0090621}" presName="rootText" presStyleLbl="node3" presStyleIdx="2" presStyleCnt="13">
        <dgm:presLayoutVars>
          <dgm:chPref val="3"/>
        </dgm:presLayoutVars>
      </dgm:prSet>
      <dgm:spPr/>
    </dgm:pt>
    <dgm:pt modelId="{2B80B926-57C5-46D6-8ADF-54C92652D517}" type="pres">
      <dgm:prSet presAssocID="{29A39FE6-B001-40AA-939F-3430C0090621}" presName="rootConnector" presStyleLbl="node3" presStyleIdx="2" presStyleCnt="13"/>
      <dgm:spPr/>
    </dgm:pt>
    <dgm:pt modelId="{AE72C961-6101-4214-AF34-9BAFD953B09A}" type="pres">
      <dgm:prSet presAssocID="{29A39FE6-B001-40AA-939F-3430C0090621}" presName="hierChild4" presStyleCnt="0"/>
      <dgm:spPr/>
    </dgm:pt>
    <dgm:pt modelId="{40768F2A-2AC4-4CE5-B6C2-DF002420368E}" type="pres">
      <dgm:prSet presAssocID="{29A39FE6-B001-40AA-939F-3430C0090621}" presName="hierChild5" presStyleCnt="0"/>
      <dgm:spPr/>
    </dgm:pt>
    <dgm:pt modelId="{C2BD2D74-2997-46D5-8FF9-F3B9FBD724C0}" type="pres">
      <dgm:prSet presAssocID="{763DA0F9-8BCE-49F2-AEBA-234A9FCE11C4}" presName="hierChild5" presStyleCnt="0"/>
      <dgm:spPr/>
    </dgm:pt>
    <dgm:pt modelId="{EAEC9F22-C0B1-4A4D-BF89-431B143F4CE8}" type="pres">
      <dgm:prSet presAssocID="{B55ADF54-CEAD-4CF5-BE31-01AD8C7F77CA}" presName="Name37" presStyleLbl="parChTrans1D2" presStyleIdx="1" presStyleCnt="6"/>
      <dgm:spPr/>
    </dgm:pt>
    <dgm:pt modelId="{59FC34A2-CD33-4E2A-961F-64F6167F9D78}" type="pres">
      <dgm:prSet presAssocID="{64DED406-EBC8-4132-9D6A-2C45640D7837}" presName="hierRoot2" presStyleCnt="0">
        <dgm:presLayoutVars>
          <dgm:hierBranch val="init"/>
        </dgm:presLayoutVars>
      </dgm:prSet>
      <dgm:spPr/>
    </dgm:pt>
    <dgm:pt modelId="{F840F6D6-A71D-4164-BCED-11F4D08161FC}" type="pres">
      <dgm:prSet presAssocID="{64DED406-EBC8-4132-9D6A-2C45640D7837}" presName="rootComposite" presStyleCnt="0"/>
      <dgm:spPr/>
    </dgm:pt>
    <dgm:pt modelId="{7D4171A2-4DC3-4AA9-8036-870217A665B9}" type="pres">
      <dgm:prSet presAssocID="{64DED406-EBC8-4132-9D6A-2C45640D7837}" presName="rootText" presStyleLbl="node2" presStyleIdx="1" presStyleCnt="6">
        <dgm:presLayoutVars>
          <dgm:chPref val="3"/>
        </dgm:presLayoutVars>
      </dgm:prSet>
      <dgm:spPr/>
    </dgm:pt>
    <dgm:pt modelId="{DE08440F-7C1D-4600-82F1-86F9E5575FBF}" type="pres">
      <dgm:prSet presAssocID="{64DED406-EBC8-4132-9D6A-2C45640D7837}" presName="rootConnector" presStyleLbl="node2" presStyleIdx="1" presStyleCnt="6"/>
      <dgm:spPr/>
    </dgm:pt>
    <dgm:pt modelId="{4C969199-0031-42E7-A7D6-1A5BA95BCF47}" type="pres">
      <dgm:prSet presAssocID="{64DED406-EBC8-4132-9D6A-2C45640D7837}" presName="hierChild4" presStyleCnt="0"/>
      <dgm:spPr/>
    </dgm:pt>
    <dgm:pt modelId="{AAA0B3CC-F8A7-4867-8305-30B93966C4A7}" type="pres">
      <dgm:prSet presAssocID="{EB028F39-31A4-4D35-BC0A-62CC431B208B}" presName="Name37" presStyleLbl="parChTrans1D3" presStyleIdx="3" presStyleCnt="13"/>
      <dgm:spPr/>
    </dgm:pt>
    <dgm:pt modelId="{64A14663-BC54-4FC0-92BD-FAF7F6D35FFE}" type="pres">
      <dgm:prSet presAssocID="{0F25B194-C310-400E-8E48-D312FF16188F}" presName="hierRoot2" presStyleCnt="0">
        <dgm:presLayoutVars>
          <dgm:hierBranch val="init"/>
        </dgm:presLayoutVars>
      </dgm:prSet>
      <dgm:spPr/>
    </dgm:pt>
    <dgm:pt modelId="{32502414-AD70-44AA-9BCD-A29D26FF9DCA}" type="pres">
      <dgm:prSet presAssocID="{0F25B194-C310-400E-8E48-D312FF16188F}" presName="rootComposite" presStyleCnt="0"/>
      <dgm:spPr/>
    </dgm:pt>
    <dgm:pt modelId="{180E7280-AB80-4C04-8A6D-5FBAAA41F093}" type="pres">
      <dgm:prSet presAssocID="{0F25B194-C310-400E-8E48-D312FF16188F}" presName="rootText" presStyleLbl="node3" presStyleIdx="3" presStyleCnt="13">
        <dgm:presLayoutVars>
          <dgm:chPref val="3"/>
        </dgm:presLayoutVars>
      </dgm:prSet>
      <dgm:spPr/>
    </dgm:pt>
    <dgm:pt modelId="{10DDB648-64F2-475C-B7A4-01912EAE8563}" type="pres">
      <dgm:prSet presAssocID="{0F25B194-C310-400E-8E48-D312FF16188F}" presName="rootConnector" presStyleLbl="node3" presStyleIdx="3" presStyleCnt="13"/>
      <dgm:spPr/>
    </dgm:pt>
    <dgm:pt modelId="{E770B33E-D83D-445B-B1E4-BEAEBE47B00E}" type="pres">
      <dgm:prSet presAssocID="{0F25B194-C310-400E-8E48-D312FF16188F}" presName="hierChild4" presStyleCnt="0"/>
      <dgm:spPr/>
    </dgm:pt>
    <dgm:pt modelId="{75F89B1B-B63D-455A-86F4-79C6E0914209}" type="pres">
      <dgm:prSet presAssocID="{0F25B194-C310-400E-8E48-D312FF16188F}" presName="hierChild5" presStyleCnt="0"/>
      <dgm:spPr/>
    </dgm:pt>
    <dgm:pt modelId="{6CCF783A-D9BE-4C4A-9EFD-81BE9E510C1A}" type="pres">
      <dgm:prSet presAssocID="{753078F1-9CDF-47A7-9316-248B0AD8066E}" presName="Name37" presStyleLbl="parChTrans1D3" presStyleIdx="4" presStyleCnt="13"/>
      <dgm:spPr/>
    </dgm:pt>
    <dgm:pt modelId="{BEED9CF9-50D1-4AA2-98B8-5C5907BD8FE6}" type="pres">
      <dgm:prSet presAssocID="{5E5869A1-1349-4A76-8B97-3C8099DDEC6F}" presName="hierRoot2" presStyleCnt="0">
        <dgm:presLayoutVars>
          <dgm:hierBranch val="init"/>
        </dgm:presLayoutVars>
      </dgm:prSet>
      <dgm:spPr/>
    </dgm:pt>
    <dgm:pt modelId="{C2007CC2-ABA5-4885-A488-11452826C786}" type="pres">
      <dgm:prSet presAssocID="{5E5869A1-1349-4A76-8B97-3C8099DDEC6F}" presName="rootComposite" presStyleCnt="0"/>
      <dgm:spPr/>
    </dgm:pt>
    <dgm:pt modelId="{8181E3C8-0C61-4269-AE72-8F48C2A543E6}" type="pres">
      <dgm:prSet presAssocID="{5E5869A1-1349-4A76-8B97-3C8099DDEC6F}" presName="rootText" presStyleLbl="node3" presStyleIdx="4" presStyleCnt="13">
        <dgm:presLayoutVars>
          <dgm:chPref val="3"/>
        </dgm:presLayoutVars>
      </dgm:prSet>
      <dgm:spPr/>
    </dgm:pt>
    <dgm:pt modelId="{2AF14595-FE71-4807-8FD3-7E93FF5F717A}" type="pres">
      <dgm:prSet presAssocID="{5E5869A1-1349-4A76-8B97-3C8099DDEC6F}" presName="rootConnector" presStyleLbl="node3" presStyleIdx="4" presStyleCnt="13"/>
      <dgm:spPr/>
    </dgm:pt>
    <dgm:pt modelId="{5E600C55-20F8-45AC-9BAC-93CDB75336A4}" type="pres">
      <dgm:prSet presAssocID="{5E5869A1-1349-4A76-8B97-3C8099DDEC6F}" presName="hierChild4" presStyleCnt="0"/>
      <dgm:spPr/>
    </dgm:pt>
    <dgm:pt modelId="{60250113-A967-472D-B52B-EFC1928CC653}" type="pres">
      <dgm:prSet presAssocID="{5E5869A1-1349-4A76-8B97-3C8099DDEC6F}" presName="hierChild5" presStyleCnt="0"/>
      <dgm:spPr/>
    </dgm:pt>
    <dgm:pt modelId="{9AF48225-7B2B-464E-B99D-06C23FB3751C}" type="pres">
      <dgm:prSet presAssocID="{64DED406-EBC8-4132-9D6A-2C45640D7837}" presName="hierChild5" presStyleCnt="0"/>
      <dgm:spPr/>
    </dgm:pt>
    <dgm:pt modelId="{5C1F8494-673D-4F5B-B9BD-D27FB9FCFB89}" type="pres">
      <dgm:prSet presAssocID="{C87E7DA1-A09B-40FD-B6C9-C206D87212F4}" presName="Name37" presStyleLbl="parChTrans1D2" presStyleIdx="2" presStyleCnt="6"/>
      <dgm:spPr/>
    </dgm:pt>
    <dgm:pt modelId="{EBEB1DCA-031B-408E-AEA4-CD7B4A4641F3}" type="pres">
      <dgm:prSet presAssocID="{6C050ADD-1248-4726-B913-03D6AA2B16D0}" presName="hierRoot2" presStyleCnt="0">
        <dgm:presLayoutVars>
          <dgm:hierBranch val="init"/>
        </dgm:presLayoutVars>
      </dgm:prSet>
      <dgm:spPr/>
    </dgm:pt>
    <dgm:pt modelId="{B1E59757-AE81-4781-B9DE-B953C32EF54D}" type="pres">
      <dgm:prSet presAssocID="{6C050ADD-1248-4726-B913-03D6AA2B16D0}" presName="rootComposite" presStyleCnt="0"/>
      <dgm:spPr/>
    </dgm:pt>
    <dgm:pt modelId="{03A49FF1-B433-48B8-877E-8A0C5AE9519B}" type="pres">
      <dgm:prSet presAssocID="{6C050ADD-1248-4726-B913-03D6AA2B16D0}" presName="rootText" presStyleLbl="node2" presStyleIdx="2" presStyleCnt="6">
        <dgm:presLayoutVars>
          <dgm:chPref val="3"/>
        </dgm:presLayoutVars>
      </dgm:prSet>
      <dgm:spPr/>
    </dgm:pt>
    <dgm:pt modelId="{61E47740-787D-497A-8690-4245156EA110}" type="pres">
      <dgm:prSet presAssocID="{6C050ADD-1248-4726-B913-03D6AA2B16D0}" presName="rootConnector" presStyleLbl="node2" presStyleIdx="2" presStyleCnt="6"/>
      <dgm:spPr/>
    </dgm:pt>
    <dgm:pt modelId="{8AF849B2-90B5-4602-AA48-97C3369719D5}" type="pres">
      <dgm:prSet presAssocID="{6C050ADD-1248-4726-B913-03D6AA2B16D0}" presName="hierChild4" presStyleCnt="0"/>
      <dgm:spPr/>
    </dgm:pt>
    <dgm:pt modelId="{AFF2ED15-B951-4701-AACB-DA8C45E5AE10}" type="pres">
      <dgm:prSet presAssocID="{BD45C264-6C0D-4252-8C99-C49439B4864D}" presName="Name37" presStyleLbl="parChTrans1D3" presStyleIdx="5" presStyleCnt="13"/>
      <dgm:spPr/>
    </dgm:pt>
    <dgm:pt modelId="{5DF61F9E-3879-418C-B06C-574862EC2FC8}" type="pres">
      <dgm:prSet presAssocID="{8AEA4B8F-8031-432D-9D92-35A771F50788}" presName="hierRoot2" presStyleCnt="0">
        <dgm:presLayoutVars>
          <dgm:hierBranch val="init"/>
        </dgm:presLayoutVars>
      </dgm:prSet>
      <dgm:spPr/>
    </dgm:pt>
    <dgm:pt modelId="{36A63A85-904A-44A7-A74B-CBE7152B2E3B}" type="pres">
      <dgm:prSet presAssocID="{8AEA4B8F-8031-432D-9D92-35A771F50788}" presName="rootComposite" presStyleCnt="0"/>
      <dgm:spPr/>
    </dgm:pt>
    <dgm:pt modelId="{30736FF4-A0B9-4C03-A9DE-6B348FE33F04}" type="pres">
      <dgm:prSet presAssocID="{8AEA4B8F-8031-432D-9D92-35A771F50788}" presName="rootText" presStyleLbl="node3" presStyleIdx="5" presStyleCnt="13">
        <dgm:presLayoutVars>
          <dgm:chPref val="3"/>
        </dgm:presLayoutVars>
      </dgm:prSet>
      <dgm:spPr/>
    </dgm:pt>
    <dgm:pt modelId="{683B67ED-DC7B-4388-88B9-9F92942C3A0C}" type="pres">
      <dgm:prSet presAssocID="{8AEA4B8F-8031-432D-9D92-35A771F50788}" presName="rootConnector" presStyleLbl="node3" presStyleIdx="5" presStyleCnt="13"/>
      <dgm:spPr/>
    </dgm:pt>
    <dgm:pt modelId="{C3E6F287-EC2A-49E3-9357-C9A6FDAB2313}" type="pres">
      <dgm:prSet presAssocID="{8AEA4B8F-8031-432D-9D92-35A771F50788}" presName="hierChild4" presStyleCnt="0"/>
      <dgm:spPr/>
    </dgm:pt>
    <dgm:pt modelId="{7F263ABD-050A-411C-B78A-2338ADF117F2}" type="pres">
      <dgm:prSet presAssocID="{8AEA4B8F-8031-432D-9D92-35A771F50788}" presName="hierChild5" presStyleCnt="0"/>
      <dgm:spPr/>
    </dgm:pt>
    <dgm:pt modelId="{294BBE84-5515-4F0A-9898-F4A485E8FD6D}" type="pres">
      <dgm:prSet presAssocID="{A9ECD53F-DD83-47F6-A4C3-DEA257EBAEAA}" presName="Name37" presStyleLbl="parChTrans1D3" presStyleIdx="6" presStyleCnt="13"/>
      <dgm:spPr/>
    </dgm:pt>
    <dgm:pt modelId="{E5EAEAE4-746F-4D10-9230-BAA7596C19C5}" type="pres">
      <dgm:prSet presAssocID="{F798A234-C124-4174-B8BB-04EE136A503E}" presName="hierRoot2" presStyleCnt="0">
        <dgm:presLayoutVars>
          <dgm:hierBranch val="init"/>
        </dgm:presLayoutVars>
      </dgm:prSet>
      <dgm:spPr/>
    </dgm:pt>
    <dgm:pt modelId="{BFF90AD6-33FB-4497-AEE3-8B86DEC7E8AC}" type="pres">
      <dgm:prSet presAssocID="{F798A234-C124-4174-B8BB-04EE136A503E}" presName="rootComposite" presStyleCnt="0"/>
      <dgm:spPr/>
    </dgm:pt>
    <dgm:pt modelId="{99979244-D8BE-4B32-9551-8ABDD0E6188E}" type="pres">
      <dgm:prSet presAssocID="{F798A234-C124-4174-B8BB-04EE136A503E}" presName="rootText" presStyleLbl="node3" presStyleIdx="6" presStyleCnt="13">
        <dgm:presLayoutVars>
          <dgm:chPref val="3"/>
        </dgm:presLayoutVars>
      </dgm:prSet>
      <dgm:spPr/>
    </dgm:pt>
    <dgm:pt modelId="{7E7F05A3-330B-4830-B008-7F104A4048A8}" type="pres">
      <dgm:prSet presAssocID="{F798A234-C124-4174-B8BB-04EE136A503E}" presName="rootConnector" presStyleLbl="node3" presStyleIdx="6" presStyleCnt="13"/>
      <dgm:spPr/>
    </dgm:pt>
    <dgm:pt modelId="{3E829277-7A24-48B9-935E-3BBFA1D0CD9B}" type="pres">
      <dgm:prSet presAssocID="{F798A234-C124-4174-B8BB-04EE136A503E}" presName="hierChild4" presStyleCnt="0"/>
      <dgm:spPr/>
    </dgm:pt>
    <dgm:pt modelId="{2E8E9CA0-B347-4810-BD24-95AC7A94B030}" type="pres">
      <dgm:prSet presAssocID="{79B93889-4BB5-41B8-A9FB-0F7A937CE93B}" presName="Name37" presStyleLbl="parChTrans1D4" presStyleIdx="0" presStyleCnt="4"/>
      <dgm:spPr/>
    </dgm:pt>
    <dgm:pt modelId="{F19E42DE-BBA3-4B64-94FC-E91EC7281969}" type="pres">
      <dgm:prSet presAssocID="{93902FDF-B683-4981-922D-EEF89A62E9F4}" presName="hierRoot2" presStyleCnt="0">
        <dgm:presLayoutVars>
          <dgm:hierBranch val="init"/>
        </dgm:presLayoutVars>
      </dgm:prSet>
      <dgm:spPr/>
    </dgm:pt>
    <dgm:pt modelId="{6206F778-2809-4583-9C8E-0C7CD3E642F6}" type="pres">
      <dgm:prSet presAssocID="{93902FDF-B683-4981-922D-EEF89A62E9F4}" presName="rootComposite" presStyleCnt="0"/>
      <dgm:spPr/>
    </dgm:pt>
    <dgm:pt modelId="{0822368F-777A-4969-97AD-3099EF51606B}" type="pres">
      <dgm:prSet presAssocID="{93902FDF-B683-4981-922D-EEF89A62E9F4}" presName="rootText" presStyleLbl="node4" presStyleIdx="0" presStyleCnt="4">
        <dgm:presLayoutVars>
          <dgm:chPref val="3"/>
        </dgm:presLayoutVars>
      </dgm:prSet>
      <dgm:spPr/>
    </dgm:pt>
    <dgm:pt modelId="{B483040E-629A-4645-B4D3-62685F5B5152}" type="pres">
      <dgm:prSet presAssocID="{93902FDF-B683-4981-922D-EEF89A62E9F4}" presName="rootConnector" presStyleLbl="node4" presStyleIdx="0" presStyleCnt="4"/>
      <dgm:spPr/>
    </dgm:pt>
    <dgm:pt modelId="{172166C0-D4DD-4B5C-B4F9-D5125C465325}" type="pres">
      <dgm:prSet presAssocID="{93902FDF-B683-4981-922D-EEF89A62E9F4}" presName="hierChild4" presStyleCnt="0"/>
      <dgm:spPr/>
    </dgm:pt>
    <dgm:pt modelId="{E54A9C33-0C35-4095-A63C-A81B7AAEC7A6}" type="pres">
      <dgm:prSet presAssocID="{93902FDF-B683-4981-922D-EEF89A62E9F4}" presName="hierChild5" presStyleCnt="0"/>
      <dgm:spPr/>
    </dgm:pt>
    <dgm:pt modelId="{3C926194-E971-4FC6-AB91-92B6B2309123}" type="pres">
      <dgm:prSet presAssocID="{5C10CF7F-50C6-4593-9D54-5DC61B04E268}" presName="Name37" presStyleLbl="parChTrans1D4" presStyleIdx="1" presStyleCnt="4"/>
      <dgm:spPr/>
    </dgm:pt>
    <dgm:pt modelId="{D8A40F52-76DF-408C-9EC8-8021C550C8DB}" type="pres">
      <dgm:prSet presAssocID="{254FA3C2-0C05-4EE6-BC48-5D0E8A4A0D0D}" presName="hierRoot2" presStyleCnt="0">
        <dgm:presLayoutVars>
          <dgm:hierBranch val="init"/>
        </dgm:presLayoutVars>
      </dgm:prSet>
      <dgm:spPr/>
    </dgm:pt>
    <dgm:pt modelId="{FA94D74C-B3BD-45DF-B658-DC0FCAED487F}" type="pres">
      <dgm:prSet presAssocID="{254FA3C2-0C05-4EE6-BC48-5D0E8A4A0D0D}" presName="rootComposite" presStyleCnt="0"/>
      <dgm:spPr/>
    </dgm:pt>
    <dgm:pt modelId="{6104B10D-3BBE-437E-B447-A75D97EF1B9F}" type="pres">
      <dgm:prSet presAssocID="{254FA3C2-0C05-4EE6-BC48-5D0E8A4A0D0D}" presName="rootText" presStyleLbl="node4" presStyleIdx="1" presStyleCnt="4">
        <dgm:presLayoutVars>
          <dgm:chPref val="3"/>
        </dgm:presLayoutVars>
      </dgm:prSet>
      <dgm:spPr/>
    </dgm:pt>
    <dgm:pt modelId="{1E619606-C5FF-4600-A6BD-6E852B836CFA}" type="pres">
      <dgm:prSet presAssocID="{254FA3C2-0C05-4EE6-BC48-5D0E8A4A0D0D}" presName="rootConnector" presStyleLbl="node4" presStyleIdx="1" presStyleCnt="4"/>
      <dgm:spPr/>
    </dgm:pt>
    <dgm:pt modelId="{4E02CDD8-20C3-4342-9B4F-79577DE9CE0A}" type="pres">
      <dgm:prSet presAssocID="{254FA3C2-0C05-4EE6-BC48-5D0E8A4A0D0D}" presName="hierChild4" presStyleCnt="0"/>
      <dgm:spPr/>
    </dgm:pt>
    <dgm:pt modelId="{C9DCABD3-05B7-42BE-BF5E-887095BE394C}" type="pres">
      <dgm:prSet presAssocID="{254FA3C2-0C05-4EE6-BC48-5D0E8A4A0D0D}" presName="hierChild5" presStyleCnt="0"/>
      <dgm:spPr/>
    </dgm:pt>
    <dgm:pt modelId="{B94B564F-2F48-422F-A9A2-97FE76E6D29A}" type="pres">
      <dgm:prSet presAssocID="{F798A234-C124-4174-B8BB-04EE136A503E}" presName="hierChild5" presStyleCnt="0"/>
      <dgm:spPr/>
    </dgm:pt>
    <dgm:pt modelId="{3E7143E7-FC01-446F-9A01-014E6AEA8F62}" type="pres">
      <dgm:prSet presAssocID="{6C050ADD-1248-4726-B913-03D6AA2B16D0}" presName="hierChild5" presStyleCnt="0"/>
      <dgm:spPr/>
    </dgm:pt>
    <dgm:pt modelId="{3AFAFEB9-320F-4CE8-84CF-8D34A496C173}" type="pres">
      <dgm:prSet presAssocID="{CDC3CB55-7A70-4DB0-AF86-8B57DD970F8F}" presName="Name37" presStyleLbl="parChTrans1D2" presStyleIdx="3" presStyleCnt="6"/>
      <dgm:spPr/>
    </dgm:pt>
    <dgm:pt modelId="{800CE6A0-4EB5-452D-8516-380C3386B4F4}" type="pres">
      <dgm:prSet presAssocID="{443CA41B-4498-460B-AFC4-1B36FB9A2E4C}" presName="hierRoot2" presStyleCnt="0">
        <dgm:presLayoutVars>
          <dgm:hierBranch val="init"/>
        </dgm:presLayoutVars>
      </dgm:prSet>
      <dgm:spPr/>
    </dgm:pt>
    <dgm:pt modelId="{DD78FDE3-0E87-4744-8F35-776E48C90E08}" type="pres">
      <dgm:prSet presAssocID="{443CA41B-4498-460B-AFC4-1B36FB9A2E4C}" presName="rootComposite" presStyleCnt="0"/>
      <dgm:spPr/>
    </dgm:pt>
    <dgm:pt modelId="{65791851-04E8-4D88-B1E1-7CE5E957C5D2}" type="pres">
      <dgm:prSet presAssocID="{443CA41B-4498-460B-AFC4-1B36FB9A2E4C}" presName="rootText" presStyleLbl="node2" presStyleIdx="3" presStyleCnt="6">
        <dgm:presLayoutVars>
          <dgm:chPref val="3"/>
        </dgm:presLayoutVars>
      </dgm:prSet>
      <dgm:spPr/>
    </dgm:pt>
    <dgm:pt modelId="{765AD062-F3F4-4D45-B06B-EC8ACA7CAD13}" type="pres">
      <dgm:prSet presAssocID="{443CA41B-4498-460B-AFC4-1B36FB9A2E4C}" presName="rootConnector" presStyleLbl="node2" presStyleIdx="3" presStyleCnt="6"/>
      <dgm:spPr/>
    </dgm:pt>
    <dgm:pt modelId="{B9F3806D-EBBE-457A-B03A-F4452672F77E}" type="pres">
      <dgm:prSet presAssocID="{443CA41B-4498-460B-AFC4-1B36FB9A2E4C}" presName="hierChild4" presStyleCnt="0"/>
      <dgm:spPr/>
    </dgm:pt>
    <dgm:pt modelId="{2387E783-0E8F-4533-9E5A-826050D5CA36}" type="pres">
      <dgm:prSet presAssocID="{1C37734D-7F03-4618-ABDF-7E8B02701692}" presName="Name37" presStyleLbl="parChTrans1D3" presStyleIdx="7" presStyleCnt="13"/>
      <dgm:spPr/>
    </dgm:pt>
    <dgm:pt modelId="{0F420949-6E82-4521-B1AC-F83299262248}" type="pres">
      <dgm:prSet presAssocID="{73B94EBE-4C14-42FD-8415-5BADF794DC7F}" presName="hierRoot2" presStyleCnt="0">
        <dgm:presLayoutVars>
          <dgm:hierBranch val="init"/>
        </dgm:presLayoutVars>
      </dgm:prSet>
      <dgm:spPr/>
    </dgm:pt>
    <dgm:pt modelId="{BB223770-651D-4F22-BF4A-F359FD887839}" type="pres">
      <dgm:prSet presAssocID="{73B94EBE-4C14-42FD-8415-5BADF794DC7F}" presName="rootComposite" presStyleCnt="0"/>
      <dgm:spPr/>
    </dgm:pt>
    <dgm:pt modelId="{136299D6-83FB-43A2-828F-7FECACF3815D}" type="pres">
      <dgm:prSet presAssocID="{73B94EBE-4C14-42FD-8415-5BADF794DC7F}" presName="rootText" presStyleLbl="node3" presStyleIdx="7" presStyleCnt="13">
        <dgm:presLayoutVars>
          <dgm:chPref val="3"/>
        </dgm:presLayoutVars>
      </dgm:prSet>
      <dgm:spPr/>
    </dgm:pt>
    <dgm:pt modelId="{E332B0EF-B304-410B-81D9-044EB1D18043}" type="pres">
      <dgm:prSet presAssocID="{73B94EBE-4C14-42FD-8415-5BADF794DC7F}" presName="rootConnector" presStyleLbl="node3" presStyleIdx="7" presStyleCnt="13"/>
      <dgm:spPr/>
    </dgm:pt>
    <dgm:pt modelId="{26BF7454-97FB-4D99-A943-3E90BE61FF16}" type="pres">
      <dgm:prSet presAssocID="{73B94EBE-4C14-42FD-8415-5BADF794DC7F}" presName="hierChild4" presStyleCnt="0"/>
      <dgm:spPr/>
    </dgm:pt>
    <dgm:pt modelId="{3BFB0D4E-1A34-4936-8548-9E867A5EDF42}" type="pres">
      <dgm:prSet presAssocID="{73B94EBE-4C14-42FD-8415-5BADF794DC7F}" presName="hierChild5" presStyleCnt="0"/>
      <dgm:spPr/>
    </dgm:pt>
    <dgm:pt modelId="{FC83A961-9F74-470B-B699-4C7D5987CA26}" type="pres">
      <dgm:prSet presAssocID="{881ED1A4-C898-4483-98E1-64DE1557E8D0}" presName="Name37" presStyleLbl="parChTrans1D3" presStyleIdx="8" presStyleCnt="13"/>
      <dgm:spPr/>
    </dgm:pt>
    <dgm:pt modelId="{699E424C-1F84-4CBA-9BD2-EDF0238BC89C}" type="pres">
      <dgm:prSet presAssocID="{26A8AE5D-EF08-460E-A4B9-C7C26A35B0F0}" presName="hierRoot2" presStyleCnt="0">
        <dgm:presLayoutVars>
          <dgm:hierBranch val="init"/>
        </dgm:presLayoutVars>
      </dgm:prSet>
      <dgm:spPr/>
    </dgm:pt>
    <dgm:pt modelId="{4C1DC5D8-47F0-413E-B254-2EB0F08DC262}" type="pres">
      <dgm:prSet presAssocID="{26A8AE5D-EF08-460E-A4B9-C7C26A35B0F0}" presName="rootComposite" presStyleCnt="0"/>
      <dgm:spPr/>
    </dgm:pt>
    <dgm:pt modelId="{6AA8FB1B-E61E-4FAC-8C13-A4D0F4812C84}" type="pres">
      <dgm:prSet presAssocID="{26A8AE5D-EF08-460E-A4B9-C7C26A35B0F0}" presName="rootText" presStyleLbl="node3" presStyleIdx="8" presStyleCnt="13">
        <dgm:presLayoutVars>
          <dgm:chPref val="3"/>
        </dgm:presLayoutVars>
      </dgm:prSet>
      <dgm:spPr/>
    </dgm:pt>
    <dgm:pt modelId="{43C09BDF-8D62-4E2F-B56E-5A3ECB8D1D2F}" type="pres">
      <dgm:prSet presAssocID="{26A8AE5D-EF08-460E-A4B9-C7C26A35B0F0}" presName="rootConnector" presStyleLbl="node3" presStyleIdx="8" presStyleCnt="13"/>
      <dgm:spPr/>
    </dgm:pt>
    <dgm:pt modelId="{7045BDD8-7957-461E-BF47-689F32757037}" type="pres">
      <dgm:prSet presAssocID="{26A8AE5D-EF08-460E-A4B9-C7C26A35B0F0}" presName="hierChild4" presStyleCnt="0"/>
      <dgm:spPr/>
    </dgm:pt>
    <dgm:pt modelId="{BD5BD1BC-92E3-466E-A98B-ADE72A9194BF}" type="pres">
      <dgm:prSet presAssocID="{26A8AE5D-EF08-460E-A4B9-C7C26A35B0F0}" presName="hierChild5" presStyleCnt="0"/>
      <dgm:spPr/>
    </dgm:pt>
    <dgm:pt modelId="{08DEDFC2-891E-464D-8F8A-4B4BE52BFCA0}" type="pres">
      <dgm:prSet presAssocID="{443CA41B-4498-460B-AFC4-1B36FB9A2E4C}" presName="hierChild5" presStyleCnt="0"/>
      <dgm:spPr/>
    </dgm:pt>
    <dgm:pt modelId="{115E6BB9-89D2-4087-91C7-A8CCECA90F04}" type="pres">
      <dgm:prSet presAssocID="{604411B1-9D7D-49F8-A700-D4624F9B0870}" presName="Name37" presStyleLbl="parChTrans1D2" presStyleIdx="4" presStyleCnt="6"/>
      <dgm:spPr/>
    </dgm:pt>
    <dgm:pt modelId="{35405820-824F-4A68-983A-CBE680DD828C}" type="pres">
      <dgm:prSet presAssocID="{E6D7E40B-3CE3-498A-848E-95591756D64D}" presName="hierRoot2" presStyleCnt="0">
        <dgm:presLayoutVars>
          <dgm:hierBranch val="init"/>
        </dgm:presLayoutVars>
      </dgm:prSet>
      <dgm:spPr/>
    </dgm:pt>
    <dgm:pt modelId="{0A49DBAD-4B25-41CD-B644-DDC52E34E2E6}" type="pres">
      <dgm:prSet presAssocID="{E6D7E40B-3CE3-498A-848E-95591756D64D}" presName="rootComposite" presStyleCnt="0"/>
      <dgm:spPr/>
    </dgm:pt>
    <dgm:pt modelId="{26E88719-EF41-4543-A117-97B54AC82E51}" type="pres">
      <dgm:prSet presAssocID="{E6D7E40B-3CE3-498A-848E-95591756D64D}" presName="rootText" presStyleLbl="node2" presStyleIdx="4" presStyleCnt="6">
        <dgm:presLayoutVars>
          <dgm:chPref val="3"/>
        </dgm:presLayoutVars>
      </dgm:prSet>
      <dgm:spPr/>
    </dgm:pt>
    <dgm:pt modelId="{7CE05FA9-07AA-4468-A1B6-F06AD5597563}" type="pres">
      <dgm:prSet presAssocID="{E6D7E40B-3CE3-498A-848E-95591756D64D}" presName="rootConnector" presStyleLbl="node2" presStyleIdx="4" presStyleCnt="6"/>
      <dgm:spPr/>
    </dgm:pt>
    <dgm:pt modelId="{6A0E8BEE-1B50-4E8B-A0F1-103BD7F31A5D}" type="pres">
      <dgm:prSet presAssocID="{E6D7E40B-3CE3-498A-848E-95591756D64D}" presName="hierChild4" presStyleCnt="0"/>
      <dgm:spPr/>
    </dgm:pt>
    <dgm:pt modelId="{E9F67066-3BA7-4728-90D1-28B27CBC9601}" type="pres">
      <dgm:prSet presAssocID="{EB16B30D-5074-456F-981F-06ABC83940D0}" presName="Name37" presStyleLbl="parChTrans1D3" presStyleIdx="9" presStyleCnt="13"/>
      <dgm:spPr/>
    </dgm:pt>
    <dgm:pt modelId="{A30E671C-1600-4461-AEB8-09494A3669FA}" type="pres">
      <dgm:prSet presAssocID="{1B4AF76B-E556-461E-A156-A18BD10396E6}" presName="hierRoot2" presStyleCnt="0">
        <dgm:presLayoutVars>
          <dgm:hierBranch val="init"/>
        </dgm:presLayoutVars>
      </dgm:prSet>
      <dgm:spPr/>
    </dgm:pt>
    <dgm:pt modelId="{110A4460-F5E9-4BA4-9BED-3C95A8CC55DD}" type="pres">
      <dgm:prSet presAssocID="{1B4AF76B-E556-461E-A156-A18BD10396E6}" presName="rootComposite" presStyleCnt="0"/>
      <dgm:spPr/>
    </dgm:pt>
    <dgm:pt modelId="{8BB13776-656C-4825-A57B-429D3B6027B7}" type="pres">
      <dgm:prSet presAssocID="{1B4AF76B-E556-461E-A156-A18BD10396E6}" presName="rootText" presStyleLbl="node3" presStyleIdx="9" presStyleCnt="13">
        <dgm:presLayoutVars>
          <dgm:chPref val="3"/>
        </dgm:presLayoutVars>
      </dgm:prSet>
      <dgm:spPr/>
    </dgm:pt>
    <dgm:pt modelId="{D676EE9A-E913-4D9E-8646-1CB8E3BB2633}" type="pres">
      <dgm:prSet presAssocID="{1B4AF76B-E556-461E-A156-A18BD10396E6}" presName="rootConnector" presStyleLbl="node3" presStyleIdx="9" presStyleCnt="13"/>
      <dgm:spPr/>
    </dgm:pt>
    <dgm:pt modelId="{EAC89B4B-850E-4D0C-B8D8-4F6E3EA6D872}" type="pres">
      <dgm:prSet presAssocID="{1B4AF76B-E556-461E-A156-A18BD10396E6}" presName="hierChild4" presStyleCnt="0"/>
      <dgm:spPr/>
    </dgm:pt>
    <dgm:pt modelId="{22B87275-0003-4C81-A2D0-74CBA7B8FF38}" type="pres">
      <dgm:prSet presAssocID="{76CD4653-C79A-4E92-97FA-963C2684B4C1}" presName="Name37" presStyleLbl="parChTrans1D4" presStyleIdx="2" presStyleCnt="4"/>
      <dgm:spPr/>
    </dgm:pt>
    <dgm:pt modelId="{B742556A-89FF-4CAC-9C8E-495F96ED0A75}" type="pres">
      <dgm:prSet presAssocID="{313B2F24-169A-4D62-A18F-547D8A1A127C}" presName="hierRoot2" presStyleCnt="0">
        <dgm:presLayoutVars>
          <dgm:hierBranch val="init"/>
        </dgm:presLayoutVars>
      </dgm:prSet>
      <dgm:spPr/>
    </dgm:pt>
    <dgm:pt modelId="{BD9945D5-F9F3-4FF1-AD3B-578EEF631F8B}" type="pres">
      <dgm:prSet presAssocID="{313B2F24-169A-4D62-A18F-547D8A1A127C}" presName="rootComposite" presStyleCnt="0"/>
      <dgm:spPr/>
    </dgm:pt>
    <dgm:pt modelId="{E46CE24F-3921-4161-ADFD-33F185914B46}" type="pres">
      <dgm:prSet presAssocID="{313B2F24-169A-4D62-A18F-547D8A1A127C}" presName="rootText" presStyleLbl="node4" presStyleIdx="2" presStyleCnt="4">
        <dgm:presLayoutVars>
          <dgm:chPref val="3"/>
        </dgm:presLayoutVars>
      </dgm:prSet>
      <dgm:spPr/>
    </dgm:pt>
    <dgm:pt modelId="{AB164AFD-944D-424C-A357-29B39E908AF4}" type="pres">
      <dgm:prSet presAssocID="{313B2F24-169A-4D62-A18F-547D8A1A127C}" presName="rootConnector" presStyleLbl="node4" presStyleIdx="2" presStyleCnt="4"/>
      <dgm:spPr/>
    </dgm:pt>
    <dgm:pt modelId="{5C97DA12-72B4-41E3-A65B-AE9642724551}" type="pres">
      <dgm:prSet presAssocID="{313B2F24-169A-4D62-A18F-547D8A1A127C}" presName="hierChild4" presStyleCnt="0"/>
      <dgm:spPr/>
    </dgm:pt>
    <dgm:pt modelId="{34B48B25-BBDD-4D36-8FC2-D08DEF6FFB2D}" type="pres">
      <dgm:prSet presAssocID="{313B2F24-169A-4D62-A18F-547D8A1A127C}" presName="hierChild5" presStyleCnt="0"/>
      <dgm:spPr/>
    </dgm:pt>
    <dgm:pt modelId="{B48C7BBF-ACC5-4DFB-87D7-4D694E563237}" type="pres">
      <dgm:prSet presAssocID="{9F338DBE-F6C0-48BD-89DF-3E66009D6D4A}" presName="Name37" presStyleLbl="parChTrans1D4" presStyleIdx="3" presStyleCnt="4"/>
      <dgm:spPr/>
    </dgm:pt>
    <dgm:pt modelId="{8D98F250-0C9A-47A0-A112-9E9CDCC33250}" type="pres">
      <dgm:prSet presAssocID="{4892C167-8F58-4A6D-B1C2-070CB25071B5}" presName="hierRoot2" presStyleCnt="0">
        <dgm:presLayoutVars>
          <dgm:hierBranch val="init"/>
        </dgm:presLayoutVars>
      </dgm:prSet>
      <dgm:spPr/>
    </dgm:pt>
    <dgm:pt modelId="{ADC54820-0B22-4FCB-8D47-9E883ED8C506}" type="pres">
      <dgm:prSet presAssocID="{4892C167-8F58-4A6D-B1C2-070CB25071B5}" presName="rootComposite" presStyleCnt="0"/>
      <dgm:spPr/>
    </dgm:pt>
    <dgm:pt modelId="{4648B52F-D343-4F58-8461-94F19A96F36B}" type="pres">
      <dgm:prSet presAssocID="{4892C167-8F58-4A6D-B1C2-070CB25071B5}" presName="rootText" presStyleLbl="node4" presStyleIdx="3" presStyleCnt="4">
        <dgm:presLayoutVars>
          <dgm:chPref val="3"/>
        </dgm:presLayoutVars>
      </dgm:prSet>
      <dgm:spPr/>
    </dgm:pt>
    <dgm:pt modelId="{05C5D255-9352-4ED4-B685-176302DAE2E1}" type="pres">
      <dgm:prSet presAssocID="{4892C167-8F58-4A6D-B1C2-070CB25071B5}" presName="rootConnector" presStyleLbl="node4" presStyleIdx="3" presStyleCnt="4"/>
      <dgm:spPr/>
    </dgm:pt>
    <dgm:pt modelId="{2F53D882-67BA-4F3D-AFCC-243C300F9537}" type="pres">
      <dgm:prSet presAssocID="{4892C167-8F58-4A6D-B1C2-070CB25071B5}" presName="hierChild4" presStyleCnt="0"/>
      <dgm:spPr/>
    </dgm:pt>
    <dgm:pt modelId="{4923FAD5-29CF-4A3E-8D99-07C5D79D207B}" type="pres">
      <dgm:prSet presAssocID="{4892C167-8F58-4A6D-B1C2-070CB25071B5}" presName="hierChild5" presStyleCnt="0"/>
      <dgm:spPr/>
    </dgm:pt>
    <dgm:pt modelId="{70240744-FB0E-49FF-B11A-CE755E857AE2}" type="pres">
      <dgm:prSet presAssocID="{1B4AF76B-E556-461E-A156-A18BD10396E6}" presName="hierChild5" presStyleCnt="0"/>
      <dgm:spPr/>
    </dgm:pt>
    <dgm:pt modelId="{18FA380C-ECF6-45DD-8897-C2345DF7DF7F}" type="pres">
      <dgm:prSet presAssocID="{C9510D49-DAC5-4988-95B2-32BE8547221B}" presName="Name37" presStyleLbl="parChTrans1D3" presStyleIdx="10" presStyleCnt="13"/>
      <dgm:spPr/>
    </dgm:pt>
    <dgm:pt modelId="{EBC6A609-1F4F-4873-8E63-7B566EC20042}" type="pres">
      <dgm:prSet presAssocID="{2259DAF8-7A42-4F93-98AC-5CF0D08FA125}" presName="hierRoot2" presStyleCnt="0">
        <dgm:presLayoutVars>
          <dgm:hierBranch val="init"/>
        </dgm:presLayoutVars>
      </dgm:prSet>
      <dgm:spPr/>
    </dgm:pt>
    <dgm:pt modelId="{C85D0DDF-68BD-4B3C-84FD-1078EB444A25}" type="pres">
      <dgm:prSet presAssocID="{2259DAF8-7A42-4F93-98AC-5CF0D08FA125}" presName="rootComposite" presStyleCnt="0"/>
      <dgm:spPr/>
    </dgm:pt>
    <dgm:pt modelId="{95287AFB-35DB-40DA-ABE2-25F1301CFC90}" type="pres">
      <dgm:prSet presAssocID="{2259DAF8-7A42-4F93-98AC-5CF0D08FA125}" presName="rootText" presStyleLbl="node3" presStyleIdx="10" presStyleCnt="13">
        <dgm:presLayoutVars>
          <dgm:chPref val="3"/>
        </dgm:presLayoutVars>
      </dgm:prSet>
      <dgm:spPr/>
    </dgm:pt>
    <dgm:pt modelId="{E9120A9C-2C80-41B8-9C6D-91EB57B08CA7}" type="pres">
      <dgm:prSet presAssocID="{2259DAF8-7A42-4F93-98AC-5CF0D08FA125}" presName="rootConnector" presStyleLbl="node3" presStyleIdx="10" presStyleCnt="13"/>
      <dgm:spPr/>
    </dgm:pt>
    <dgm:pt modelId="{EAC8FDC2-427E-48FD-91D9-B31B7CEDC803}" type="pres">
      <dgm:prSet presAssocID="{2259DAF8-7A42-4F93-98AC-5CF0D08FA125}" presName="hierChild4" presStyleCnt="0"/>
      <dgm:spPr/>
    </dgm:pt>
    <dgm:pt modelId="{8FC8272A-6B35-4142-AD49-9987F9CC8836}" type="pres">
      <dgm:prSet presAssocID="{2259DAF8-7A42-4F93-98AC-5CF0D08FA125}" presName="hierChild5" presStyleCnt="0"/>
      <dgm:spPr/>
    </dgm:pt>
    <dgm:pt modelId="{AB1B02D3-992D-4222-AE94-DAA0986DD538}" type="pres">
      <dgm:prSet presAssocID="{E6D7E40B-3CE3-498A-848E-95591756D64D}" presName="hierChild5" presStyleCnt="0"/>
      <dgm:spPr/>
    </dgm:pt>
    <dgm:pt modelId="{EB08CABF-AAF2-46E7-BB40-80C5BEE72BA6}" type="pres">
      <dgm:prSet presAssocID="{27E24AF3-39FF-4CFE-B6DE-98948E0BC844}" presName="Name37" presStyleLbl="parChTrans1D2" presStyleIdx="5" presStyleCnt="6"/>
      <dgm:spPr/>
    </dgm:pt>
    <dgm:pt modelId="{A3847E31-5E90-4EF4-AAC3-B0CF67DCED1D}" type="pres">
      <dgm:prSet presAssocID="{AE8857D9-EF4C-4546-B6C2-3E22DC8AF7ED}" presName="hierRoot2" presStyleCnt="0">
        <dgm:presLayoutVars>
          <dgm:hierBranch val="init"/>
        </dgm:presLayoutVars>
      </dgm:prSet>
      <dgm:spPr/>
    </dgm:pt>
    <dgm:pt modelId="{4BB57563-F332-414C-91D2-D3660FB66655}" type="pres">
      <dgm:prSet presAssocID="{AE8857D9-EF4C-4546-B6C2-3E22DC8AF7ED}" presName="rootComposite" presStyleCnt="0"/>
      <dgm:spPr/>
    </dgm:pt>
    <dgm:pt modelId="{6CCA1D10-5DDC-41BB-B914-4199E3FD286A}" type="pres">
      <dgm:prSet presAssocID="{AE8857D9-EF4C-4546-B6C2-3E22DC8AF7ED}" presName="rootText" presStyleLbl="node2" presStyleIdx="5" presStyleCnt="6">
        <dgm:presLayoutVars>
          <dgm:chPref val="3"/>
        </dgm:presLayoutVars>
      </dgm:prSet>
      <dgm:spPr/>
    </dgm:pt>
    <dgm:pt modelId="{1086651C-0368-4F96-8908-89ED10DD0AB9}" type="pres">
      <dgm:prSet presAssocID="{AE8857D9-EF4C-4546-B6C2-3E22DC8AF7ED}" presName="rootConnector" presStyleLbl="node2" presStyleIdx="5" presStyleCnt="6"/>
      <dgm:spPr/>
    </dgm:pt>
    <dgm:pt modelId="{DE4A06D4-A02D-4998-9654-F078EE55E0C8}" type="pres">
      <dgm:prSet presAssocID="{AE8857D9-EF4C-4546-B6C2-3E22DC8AF7ED}" presName="hierChild4" presStyleCnt="0"/>
      <dgm:spPr/>
    </dgm:pt>
    <dgm:pt modelId="{309686BF-6B01-4389-A108-5B032B329716}" type="pres">
      <dgm:prSet presAssocID="{8ACBA576-49E3-4FA4-AB71-D28B26F5628A}" presName="Name37" presStyleLbl="parChTrans1D3" presStyleIdx="11" presStyleCnt="13"/>
      <dgm:spPr/>
    </dgm:pt>
    <dgm:pt modelId="{11ED869E-627A-4815-98A6-465BA9555234}" type="pres">
      <dgm:prSet presAssocID="{7DD0BF3E-1792-4618-B578-A70566C1C0C2}" presName="hierRoot2" presStyleCnt="0">
        <dgm:presLayoutVars>
          <dgm:hierBranch val="init"/>
        </dgm:presLayoutVars>
      </dgm:prSet>
      <dgm:spPr/>
    </dgm:pt>
    <dgm:pt modelId="{7B145D7E-3741-4792-9905-F6CE24351BBB}" type="pres">
      <dgm:prSet presAssocID="{7DD0BF3E-1792-4618-B578-A70566C1C0C2}" presName="rootComposite" presStyleCnt="0"/>
      <dgm:spPr/>
    </dgm:pt>
    <dgm:pt modelId="{968D61DA-2616-4DFF-882A-8466879C19B8}" type="pres">
      <dgm:prSet presAssocID="{7DD0BF3E-1792-4618-B578-A70566C1C0C2}" presName="rootText" presStyleLbl="node3" presStyleIdx="11" presStyleCnt="13">
        <dgm:presLayoutVars>
          <dgm:chPref val="3"/>
        </dgm:presLayoutVars>
      </dgm:prSet>
      <dgm:spPr/>
    </dgm:pt>
    <dgm:pt modelId="{F654151A-52B0-4BDC-828E-BE97993F1083}" type="pres">
      <dgm:prSet presAssocID="{7DD0BF3E-1792-4618-B578-A70566C1C0C2}" presName="rootConnector" presStyleLbl="node3" presStyleIdx="11" presStyleCnt="13"/>
      <dgm:spPr/>
    </dgm:pt>
    <dgm:pt modelId="{FE60EAC9-0A53-4500-9784-AFD9BA8FC5A8}" type="pres">
      <dgm:prSet presAssocID="{7DD0BF3E-1792-4618-B578-A70566C1C0C2}" presName="hierChild4" presStyleCnt="0"/>
      <dgm:spPr/>
    </dgm:pt>
    <dgm:pt modelId="{066C0EE0-593A-4AF2-960F-9385C26607D4}" type="pres">
      <dgm:prSet presAssocID="{7DD0BF3E-1792-4618-B578-A70566C1C0C2}" presName="hierChild5" presStyleCnt="0"/>
      <dgm:spPr/>
    </dgm:pt>
    <dgm:pt modelId="{0BD1D3F8-2EA4-4B02-96B3-2D14C29B09C5}" type="pres">
      <dgm:prSet presAssocID="{109AEED9-FF3A-4059-B10F-EF719A714B7F}" presName="Name37" presStyleLbl="parChTrans1D3" presStyleIdx="12" presStyleCnt="13"/>
      <dgm:spPr/>
    </dgm:pt>
    <dgm:pt modelId="{3483EEBC-8611-4AB6-BA55-BC21B0C5AE3A}" type="pres">
      <dgm:prSet presAssocID="{8B9AE11A-9F8E-4E22-8C5A-173FA0927889}" presName="hierRoot2" presStyleCnt="0">
        <dgm:presLayoutVars>
          <dgm:hierBranch val="init"/>
        </dgm:presLayoutVars>
      </dgm:prSet>
      <dgm:spPr/>
    </dgm:pt>
    <dgm:pt modelId="{D766D868-31CC-4F52-8237-4E703C7D5122}" type="pres">
      <dgm:prSet presAssocID="{8B9AE11A-9F8E-4E22-8C5A-173FA0927889}" presName="rootComposite" presStyleCnt="0"/>
      <dgm:spPr/>
    </dgm:pt>
    <dgm:pt modelId="{225F2CC8-06C7-43CB-8161-237911D510B8}" type="pres">
      <dgm:prSet presAssocID="{8B9AE11A-9F8E-4E22-8C5A-173FA0927889}" presName="rootText" presStyleLbl="node3" presStyleIdx="12" presStyleCnt="13">
        <dgm:presLayoutVars>
          <dgm:chPref val="3"/>
        </dgm:presLayoutVars>
      </dgm:prSet>
      <dgm:spPr/>
    </dgm:pt>
    <dgm:pt modelId="{A97A2E04-6E76-48C9-98F6-96610E836747}" type="pres">
      <dgm:prSet presAssocID="{8B9AE11A-9F8E-4E22-8C5A-173FA0927889}" presName="rootConnector" presStyleLbl="node3" presStyleIdx="12" presStyleCnt="13"/>
      <dgm:spPr/>
    </dgm:pt>
    <dgm:pt modelId="{FE8E6AD7-5107-44DE-AFBA-DA22AE9B65C7}" type="pres">
      <dgm:prSet presAssocID="{8B9AE11A-9F8E-4E22-8C5A-173FA0927889}" presName="hierChild4" presStyleCnt="0"/>
      <dgm:spPr/>
    </dgm:pt>
    <dgm:pt modelId="{035583F1-8C44-44AE-9D19-D0249EAB910C}" type="pres">
      <dgm:prSet presAssocID="{8B9AE11A-9F8E-4E22-8C5A-173FA0927889}" presName="hierChild5" presStyleCnt="0"/>
      <dgm:spPr/>
    </dgm:pt>
    <dgm:pt modelId="{3406B0AE-0CAA-46E8-873B-EA69F1DC6EDC}" type="pres">
      <dgm:prSet presAssocID="{AE8857D9-EF4C-4546-B6C2-3E22DC8AF7ED}" presName="hierChild5" presStyleCnt="0"/>
      <dgm:spPr/>
    </dgm:pt>
    <dgm:pt modelId="{7F1F7B11-F6DA-4FCE-9C53-04F8F73ECC6D}" type="pres">
      <dgm:prSet presAssocID="{7318F593-0E71-4421-A605-8194A5F9BB4E}" presName="hierChild3" presStyleCnt="0"/>
      <dgm:spPr/>
    </dgm:pt>
  </dgm:ptLst>
  <dgm:cxnLst>
    <dgm:cxn modelId="{4B5B7F00-D1FE-47BD-805B-014FD5567E17}" type="presOf" srcId="{1C37734D-7F03-4618-ABDF-7E8B02701692}" destId="{2387E783-0E8F-4533-9E5A-826050D5CA36}" srcOrd="0" destOrd="0" presId="urn:microsoft.com/office/officeart/2005/8/layout/orgChart1"/>
    <dgm:cxn modelId="{8AD3AF04-5806-4A87-A413-152AF2ECE9A4}" type="presOf" srcId="{27E24AF3-39FF-4CFE-B6DE-98948E0BC844}" destId="{EB08CABF-AAF2-46E7-BB40-80C5BEE72BA6}" srcOrd="0" destOrd="0" presId="urn:microsoft.com/office/officeart/2005/8/layout/orgChart1"/>
    <dgm:cxn modelId="{C226DA04-F740-4395-94D1-6F83E46AA277}" type="presOf" srcId="{EB16B30D-5074-456F-981F-06ABC83940D0}" destId="{E9F67066-3BA7-4728-90D1-28B27CBC9601}" srcOrd="0" destOrd="0" presId="urn:microsoft.com/office/officeart/2005/8/layout/orgChart1"/>
    <dgm:cxn modelId="{63053B06-6D6C-46CA-AE5C-4BDDF6DAED57}" type="presOf" srcId="{254FA3C2-0C05-4EE6-BC48-5D0E8A4A0D0D}" destId="{1E619606-C5FF-4600-A6BD-6E852B836CFA}" srcOrd="1" destOrd="0" presId="urn:microsoft.com/office/officeart/2005/8/layout/orgChart1"/>
    <dgm:cxn modelId="{C8417308-E4B4-4721-8BD1-A1C23F3C417D}" type="presOf" srcId="{5C10CF7F-50C6-4593-9D54-5DC61B04E268}" destId="{3C926194-E971-4FC6-AB91-92B6B2309123}" srcOrd="0" destOrd="0" presId="urn:microsoft.com/office/officeart/2005/8/layout/orgChart1"/>
    <dgm:cxn modelId="{C077B808-5708-4422-AABB-07AED8F4EBFA}" srcId="{6C050ADD-1248-4726-B913-03D6AA2B16D0}" destId="{F798A234-C124-4174-B8BB-04EE136A503E}" srcOrd="1" destOrd="0" parTransId="{A9ECD53F-DD83-47F6-A4C3-DEA257EBAEAA}" sibTransId="{51ED234D-A86C-4DC4-AB99-3E2606E8EF33}"/>
    <dgm:cxn modelId="{D9440509-6091-4987-8C84-44542A620F04}" type="presOf" srcId="{93902FDF-B683-4981-922D-EEF89A62E9F4}" destId="{B483040E-629A-4645-B4D3-62685F5B5152}" srcOrd="1" destOrd="0" presId="urn:microsoft.com/office/officeart/2005/8/layout/orgChart1"/>
    <dgm:cxn modelId="{5168F80A-4841-4C2E-8AC0-3A81648E82A8}" srcId="{7318F593-0E71-4421-A605-8194A5F9BB4E}" destId="{E6D7E40B-3CE3-498A-848E-95591756D64D}" srcOrd="4" destOrd="0" parTransId="{604411B1-9D7D-49F8-A700-D4624F9B0870}" sibTransId="{03B3CE41-DA03-4A23-A5DF-63471E586DF4}"/>
    <dgm:cxn modelId="{F8FE0C0C-BDB1-4EDB-9D5C-DDB9D82C22AF}" srcId="{7318F593-0E71-4421-A605-8194A5F9BB4E}" destId="{64DED406-EBC8-4132-9D6A-2C45640D7837}" srcOrd="1" destOrd="0" parTransId="{B55ADF54-CEAD-4CF5-BE31-01AD8C7F77CA}" sibTransId="{124C61D6-4C1B-4E09-83F5-3EF323E69B44}"/>
    <dgm:cxn modelId="{4B1F3D0E-3B7B-495C-90A7-AFAE32632488}" type="presOf" srcId="{CDC3CB55-7A70-4DB0-AF86-8B57DD970F8F}" destId="{3AFAFEB9-320F-4CE8-84CF-8D34A496C173}" srcOrd="0" destOrd="0" presId="urn:microsoft.com/office/officeart/2005/8/layout/orgChart1"/>
    <dgm:cxn modelId="{DED8140F-BC3F-4636-91ED-7B90B424757F}" type="presOf" srcId="{F798A234-C124-4174-B8BB-04EE136A503E}" destId="{7E7F05A3-330B-4830-B008-7F104A4048A8}" srcOrd="1" destOrd="0" presId="urn:microsoft.com/office/officeart/2005/8/layout/orgChart1"/>
    <dgm:cxn modelId="{94C35010-89F8-46C8-B065-1137D45B23CF}" type="presOf" srcId="{F798A234-C124-4174-B8BB-04EE136A503E}" destId="{99979244-D8BE-4B32-9551-8ABDD0E6188E}" srcOrd="0" destOrd="0" presId="urn:microsoft.com/office/officeart/2005/8/layout/orgChart1"/>
    <dgm:cxn modelId="{24755212-ECE0-49A3-B237-4BA57D4F6697}" type="presOf" srcId="{8B9AE11A-9F8E-4E22-8C5A-173FA0927889}" destId="{A97A2E04-6E76-48C9-98F6-96610E836747}" srcOrd="1" destOrd="0" presId="urn:microsoft.com/office/officeart/2005/8/layout/orgChart1"/>
    <dgm:cxn modelId="{33624017-1D05-4D36-9C94-D37EE0424516}" type="presOf" srcId="{6BF75528-A8EC-4955-868A-1315C5C06655}" destId="{232AD238-A696-4B30-986D-A68488B36848}" srcOrd="0" destOrd="0" presId="urn:microsoft.com/office/officeart/2005/8/layout/orgChart1"/>
    <dgm:cxn modelId="{1142A018-F966-4FF8-AF67-6FDD3A6586E1}" srcId="{763DA0F9-8BCE-49F2-AEBA-234A9FCE11C4}" destId="{BDC69D06-16E5-45B2-A569-77D14339A189}" srcOrd="1" destOrd="0" parTransId="{2D61E845-0D0D-4781-A6E6-A44E18493E63}" sibTransId="{4401A3C6-1437-4CE4-82A3-0DA300D0C004}"/>
    <dgm:cxn modelId="{816DC51C-B043-42CD-BD46-9B68508EB2FB}" type="presOf" srcId="{F5D70F9B-F705-4307-9731-585E9C829D7E}" destId="{5E6C52B9-2B01-48F9-8809-CDDA7C4BB234}" srcOrd="0" destOrd="0" presId="urn:microsoft.com/office/officeart/2005/8/layout/orgChart1"/>
    <dgm:cxn modelId="{647CE81D-F39A-466A-93E7-957E491CDA51}" type="presOf" srcId="{BDC69D06-16E5-45B2-A569-77D14339A189}" destId="{B9A2AB4A-FA7D-4B21-8093-7AD65B84222A}" srcOrd="1" destOrd="0" presId="urn:microsoft.com/office/officeart/2005/8/layout/orgChart1"/>
    <dgm:cxn modelId="{CA755C1E-8313-4485-81FA-19953638746F}" type="presOf" srcId="{604411B1-9D7D-49F8-A700-D4624F9B0870}" destId="{115E6BB9-89D2-4087-91C7-A8CCECA90F04}" srcOrd="0" destOrd="0" presId="urn:microsoft.com/office/officeart/2005/8/layout/orgChart1"/>
    <dgm:cxn modelId="{62C34C1F-F43A-4E16-B716-E0F3C22463CD}" type="presOf" srcId="{26A8AE5D-EF08-460E-A4B9-C7C26A35B0F0}" destId="{43C09BDF-8D62-4E2F-B56E-5A3ECB8D1D2F}" srcOrd="1" destOrd="0" presId="urn:microsoft.com/office/officeart/2005/8/layout/orgChart1"/>
    <dgm:cxn modelId="{DF794721-25DE-4718-8C9C-64958259CE51}" type="presOf" srcId="{763DA0F9-8BCE-49F2-AEBA-234A9FCE11C4}" destId="{31C1F1E0-EA78-470B-8244-B8894B77BE56}" srcOrd="1" destOrd="0" presId="urn:microsoft.com/office/officeart/2005/8/layout/orgChart1"/>
    <dgm:cxn modelId="{F98EC121-CCF8-4BF7-9792-9881100D780A}" srcId="{763DA0F9-8BCE-49F2-AEBA-234A9FCE11C4}" destId="{6BF75528-A8EC-4955-868A-1315C5C06655}" srcOrd="0" destOrd="0" parTransId="{0B122588-4DEA-4285-A90D-D4340A093E78}" sibTransId="{AE4C1F1E-6017-4CDB-9188-96F00C06885C}"/>
    <dgm:cxn modelId="{ECC7D62A-2522-4224-A98C-FC6218B53DCE}" srcId="{64DED406-EBC8-4132-9D6A-2C45640D7837}" destId="{5E5869A1-1349-4A76-8B97-3C8099DDEC6F}" srcOrd="1" destOrd="0" parTransId="{753078F1-9CDF-47A7-9316-248B0AD8066E}" sibTransId="{242AC6AD-C53C-477C-AF76-2256582E0180}"/>
    <dgm:cxn modelId="{6CB0332C-39E9-481C-9BC1-32D9344ED64C}" srcId="{64DED406-EBC8-4132-9D6A-2C45640D7837}" destId="{0F25B194-C310-400E-8E48-D312FF16188F}" srcOrd="0" destOrd="0" parTransId="{EB028F39-31A4-4D35-BC0A-62CC431B208B}" sibTransId="{02484E88-6668-4723-B7DB-36B7AFDB3AD6}"/>
    <dgm:cxn modelId="{3083E82D-D7F8-453F-9A40-F503102EE335}" srcId="{763DA0F9-8BCE-49F2-AEBA-234A9FCE11C4}" destId="{29A39FE6-B001-40AA-939F-3430C0090621}" srcOrd="2" destOrd="0" parTransId="{C5098D25-EBB8-4318-B665-DFD0D5FAE07D}" sibTransId="{41EC0086-BADD-4579-8F40-412603224BA9}"/>
    <dgm:cxn modelId="{15F25A30-A61B-4732-829E-547E6F506879}" type="presOf" srcId="{5E5869A1-1349-4A76-8B97-3C8099DDEC6F}" destId="{8181E3C8-0C61-4269-AE72-8F48C2A543E6}" srcOrd="0" destOrd="0" presId="urn:microsoft.com/office/officeart/2005/8/layout/orgChart1"/>
    <dgm:cxn modelId="{BB9FA531-CDFD-4684-BAB6-AF164CE3C087}" type="presOf" srcId="{881ED1A4-C898-4483-98E1-64DE1557E8D0}" destId="{FC83A961-9F74-470B-B699-4C7D5987CA26}" srcOrd="0" destOrd="0" presId="urn:microsoft.com/office/officeart/2005/8/layout/orgChart1"/>
    <dgm:cxn modelId="{9FD7FB39-C570-48FB-B464-477B3000A541}" type="presOf" srcId="{8AEA4B8F-8031-432D-9D92-35A771F50788}" destId="{683B67ED-DC7B-4388-88B9-9F92942C3A0C}" srcOrd="1" destOrd="0" presId="urn:microsoft.com/office/officeart/2005/8/layout/orgChart1"/>
    <dgm:cxn modelId="{44374C3A-2F06-4F2F-A2FF-022C69ACEC8C}" srcId="{AE8857D9-EF4C-4546-B6C2-3E22DC8AF7ED}" destId="{8B9AE11A-9F8E-4E22-8C5A-173FA0927889}" srcOrd="1" destOrd="0" parTransId="{109AEED9-FF3A-4059-B10F-EF719A714B7F}" sibTransId="{1C8A8891-FFF4-455E-9AAF-E9F206F8B5B6}"/>
    <dgm:cxn modelId="{30C6063B-8BE5-4F2F-B3D0-037C99A56737}" type="presOf" srcId="{B55ADF54-CEAD-4CF5-BE31-01AD8C7F77CA}" destId="{EAEC9F22-C0B1-4A4D-BF89-431B143F4CE8}" srcOrd="0" destOrd="0" presId="urn:microsoft.com/office/officeart/2005/8/layout/orgChart1"/>
    <dgm:cxn modelId="{0F54433E-4633-405F-8B35-61E0111B1C18}" type="presOf" srcId="{76CD4653-C79A-4E92-97FA-963C2684B4C1}" destId="{22B87275-0003-4C81-A2D0-74CBA7B8FF38}" srcOrd="0" destOrd="0" presId="urn:microsoft.com/office/officeart/2005/8/layout/orgChart1"/>
    <dgm:cxn modelId="{232F615D-60C2-402F-99CC-F5A723CE8417}" type="presOf" srcId="{313B2F24-169A-4D62-A18F-547D8A1A127C}" destId="{E46CE24F-3921-4161-ADFD-33F185914B46}" srcOrd="0" destOrd="0" presId="urn:microsoft.com/office/officeart/2005/8/layout/orgChart1"/>
    <dgm:cxn modelId="{C813585D-5219-4EFF-9187-D088BB189B2F}" type="presOf" srcId="{0B122588-4DEA-4285-A90D-D4340A093E78}" destId="{EEDE8C23-B3AA-4AA2-B846-717B0010B511}" srcOrd="0" destOrd="0" presId="urn:microsoft.com/office/officeart/2005/8/layout/orgChart1"/>
    <dgm:cxn modelId="{614ABC60-F079-4A6B-A37E-B8ED76CFEB7E}" type="presOf" srcId="{7318F593-0E71-4421-A605-8194A5F9BB4E}" destId="{05D76B2D-3759-4427-9F34-4D8A9950F359}" srcOrd="0" destOrd="0" presId="urn:microsoft.com/office/officeart/2005/8/layout/orgChart1"/>
    <dgm:cxn modelId="{F9ACB263-BC29-4B39-804E-6C097FBFA287}" srcId="{1B4AF76B-E556-461E-A156-A18BD10396E6}" destId="{4892C167-8F58-4A6D-B1C2-070CB25071B5}" srcOrd="1" destOrd="0" parTransId="{9F338DBE-F6C0-48BD-89DF-3E66009D6D4A}" sibTransId="{D9B0EB75-CD14-472C-9854-F378C5D6E960}"/>
    <dgm:cxn modelId="{59647645-16DD-4406-9A39-30F3A6770172}" type="presOf" srcId="{4892C167-8F58-4A6D-B1C2-070CB25071B5}" destId="{4648B52F-D343-4F58-8461-94F19A96F36B}" srcOrd="0" destOrd="0" presId="urn:microsoft.com/office/officeart/2005/8/layout/orgChart1"/>
    <dgm:cxn modelId="{19B3F365-2E0F-4FC0-B70A-9E092967E369}" type="presOf" srcId="{9F338DBE-F6C0-48BD-89DF-3E66009D6D4A}" destId="{B48C7BBF-ACC5-4DFB-87D7-4D694E563237}" srcOrd="0" destOrd="0" presId="urn:microsoft.com/office/officeart/2005/8/layout/orgChart1"/>
    <dgm:cxn modelId="{8E718968-3395-4813-ADE7-8FBBD8834F6B}" type="presOf" srcId="{1B4AF76B-E556-461E-A156-A18BD10396E6}" destId="{D676EE9A-E913-4D9E-8646-1CB8E3BB2633}" srcOrd="1" destOrd="0" presId="urn:microsoft.com/office/officeart/2005/8/layout/orgChart1"/>
    <dgm:cxn modelId="{D8F06B69-398F-42AC-A2BF-22ED70EE389A}" srcId="{AE8857D9-EF4C-4546-B6C2-3E22DC8AF7ED}" destId="{7DD0BF3E-1792-4618-B578-A70566C1C0C2}" srcOrd="0" destOrd="0" parTransId="{8ACBA576-49E3-4FA4-AB71-D28B26F5628A}" sibTransId="{DA480F54-5EAE-468B-A6D9-A8FCB2F3239B}"/>
    <dgm:cxn modelId="{6BB89869-8063-48B6-AD74-7224B2555576}" type="presOf" srcId="{8B9AE11A-9F8E-4E22-8C5A-173FA0927889}" destId="{225F2CC8-06C7-43CB-8161-237911D510B8}" srcOrd="0" destOrd="0" presId="urn:microsoft.com/office/officeart/2005/8/layout/orgChart1"/>
    <dgm:cxn modelId="{81F4906C-D864-4CCB-922D-23C8906DB9A8}" type="presOf" srcId="{C9510D49-DAC5-4988-95B2-32BE8547221B}" destId="{18FA380C-ECF6-45DD-8897-C2345DF7DF7F}" srcOrd="0" destOrd="0" presId="urn:microsoft.com/office/officeart/2005/8/layout/orgChart1"/>
    <dgm:cxn modelId="{1C40AE6D-8E2B-4E5A-8FD1-717C81186F57}" type="presOf" srcId="{6C050ADD-1248-4726-B913-03D6AA2B16D0}" destId="{03A49FF1-B433-48B8-877E-8A0C5AE9519B}" srcOrd="0" destOrd="0" presId="urn:microsoft.com/office/officeart/2005/8/layout/orgChart1"/>
    <dgm:cxn modelId="{71763D4E-9392-4827-A76F-0F52D6E2F23E}" srcId="{443CA41B-4498-460B-AFC4-1B36FB9A2E4C}" destId="{26A8AE5D-EF08-460E-A4B9-C7C26A35B0F0}" srcOrd="1" destOrd="0" parTransId="{881ED1A4-C898-4483-98E1-64DE1557E8D0}" sibTransId="{077595D3-5408-4603-9E3E-46437C6C9657}"/>
    <dgm:cxn modelId="{E281F34E-7149-41E7-9AEC-F6235FFFA907}" type="presOf" srcId="{29A39FE6-B001-40AA-939F-3430C0090621}" destId="{DAC91167-F134-491E-9406-9E32946895FD}" srcOrd="0" destOrd="0" presId="urn:microsoft.com/office/officeart/2005/8/layout/orgChart1"/>
    <dgm:cxn modelId="{634B2B4F-9846-4D16-B13B-F9C13FFD4900}" type="presOf" srcId="{73B94EBE-4C14-42FD-8415-5BADF794DC7F}" destId="{E332B0EF-B304-410B-81D9-044EB1D18043}" srcOrd="1" destOrd="0" presId="urn:microsoft.com/office/officeart/2005/8/layout/orgChart1"/>
    <dgm:cxn modelId="{FE69A46F-5FE5-42CF-BE43-3E48A5824F89}" type="presOf" srcId="{0F25B194-C310-400E-8E48-D312FF16188F}" destId="{180E7280-AB80-4C04-8A6D-5FBAAA41F093}" srcOrd="0" destOrd="0" presId="urn:microsoft.com/office/officeart/2005/8/layout/orgChart1"/>
    <dgm:cxn modelId="{F9346C51-5DE4-4CCA-9797-D67769B7BCB3}" srcId="{7318F593-0E71-4421-A605-8194A5F9BB4E}" destId="{443CA41B-4498-460B-AFC4-1B36FB9A2E4C}" srcOrd="3" destOrd="0" parTransId="{CDC3CB55-7A70-4DB0-AF86-8B57DD970F8F}" sibTransId="{7E57C258-6598-4F02-B14B-C62164A6B1DD}"/>
    <dgm:cxn modelId="{DA487272-DB25-438B-A3F7-13ED36B5A462}" type="presOf" srcId="{7318F593-0E71-4421-A605-8194A5F9BB4E}" destId="{820035A8-C2B5-4544-9EC5-CEE67AFDD9F2}" srcOrd="1" destOrd="0" presId="urn:microsoft.com/office/officeart/2005/8/layout/orgChart1"/>
    <dgm:cxn modelId="{26A7AC55-8BBF-474E-861B-D68A15D7F7BE}" type="presOf" srcId="{7DD0BF3E-1792-4618-B578-A70566C1C0C2}" destId="{968D61DA-2616-4DFF-882A-8466879C19B8}" srcOrd="0" destOrd="0" presId="urn:microsoft.com/office/officeart/2005/8/layout/orgChart1"/>
    <dgm:cxn modelId="{46735E57-8016-4798-98CA-E414A3C54FD4}" srcId="{F798A234-C124-4174-B8BB-04EE136A503E}" destId="{93902FDF-B683-4981-922D-EEF89A62E9F4}" srcOrd="0" destOrd="0" parTransId="{79B93889-4BB5-41B8-A9FB-0F7A937CE93B}" sibTransId="{44D4346F-8852-43AA-8BFB-B08932588347}"/>
    <dgm:cxn modelId="{2203FD58-D4D3-4059-BADD-3C9B380D169A}" type="presOf" srcId="{79B93889-4BB5-41B8-A9FB-0F7A937CE93B}" destId="{2E8E9CA0-B347-4810-BD24-95AC7A94B030}" srcOrd="0" destOrd="0" presId="urn:microsoft.com/office/officeart/2005/8/layout/orgChart1"/>
    <dgm:cxn modelId="{0399DE79-1212-453D-A964-3ED4FE6CD9FD}" type="presOf" srcId="{443CA41B-4498-460B-AFC4-1B36FB9A2E4C}" destId="{65791851-04E8-4D88-B1E1-7CE5E957C5D2}" srcOrd="0" destOrd="0" presId="urn:microsoft.com/office/officeart/2005/8/layout/orgChart1"/>
    <dgm:cxn modelId="{F497B27E-3BDD-414A-AB87-03A93FC3B657}" srcId="{6C050ADD-1248-4726-B913-03D6AA2B16D0}" destId="{8AEA4B8F-8031-432D-9D92-35A771F50788}" srcOrd="0" destOrd="0" parTransId="{BD45C264-6C0D-4252-8C99-C49439B4864D}" sibTransId="{DB0047EF-71BE-4847-830B-E376BDF6ADFE}"/>
    <dgm:cxn modelId="{66564081-C9D9-4A18-8813-DE014F16C0F0}" type="presOf" srcId="{5E5869A1-1349-4A76-8B97-3C8099DDEC6F}" destId="{2AF14595-FE71-4807-8FD3-7E93FF5F717A}" srcOrd="1" destOrd="0" presId="urn:microsoft.com/office/officeart/2005/8/layout/orgChart1"/>
    <dgm:cxn modelId="{D3D08485-1141-4501-8700-79B6D64DBCBE}" type="presOf" srcId="{E6D7E40B-3CE3-498A-848E-95591756D64D}" destId="{7CE05FA9-07AA-4468-A1B6-F06AD5597563}" srcOrd="1" destOrd="0" presId="urn:microsoft.com/office/officeart/2005/8/layout/orgChart1"/>
    <dgm:cxn modelId="{B876068A-0FB2-4677-94A3-8C79077C65C8}" type="presOf" srcId="{443CA41B-4498-460B-AFC4-1B36FB9A2E4C}" destId="{765AD062-F3F4-4D45-B06B-EC8ACA7CAD13}" srcOrd="1" destOrd="0" presId="urn:microsoft.com/office/officeart/2005/8/layout/orgChart1"/>
    <dgm:cxn modelId="{1260A38F-53DC-4680-A496-B4463C5EB6FB}" type="presOf" srcId="{0F25B194-C310-400E-8E48-D312FF16188F}" destId="{10DDB648-64F2-475C-B7A4-01912EAE8563}" srcOrd="1" destOrd="0" presId="urn:microsoft.com/office/officeart/2005/8/layout/orgChart1"/>
    <dgm:cxn modelId="{87299291-5307-4392-AA4B-5CD7A904111E}" srcId="{1B4AF76B-E556-461E-A156-A18BD10396E6}" destId="{313B2F24-169A-4D62-A18F-547D8A1A127C}" srcOrd="0" destOrd="0" parTransId="{76CD4653-C79A-4E92-97FA-963C2684B4C1}" sibTransId="{57FEF35D-3A0B-4980-A8D7-F1686DBAEB07}"/>
    <dgm:cxn modelId="{4FD14F9A-3540-48A0-9BDF-CB8AD76ADB71}" type="presOf" srcId="{A9ECD53F-DD83-47F6-A4C3-DEA257EBAEAA}" destId="{294BBE84-5515-4F0A-9898-F4A485E8FD6D}" srcOrd="0" destOrd="0" presId="urn:microsoft.com/office/officeart/2005/8/layout/orgChart1"/>
    <dgm:cxn modelId="{4942659C-DA84-41C7-AD57-2CA2A8F07923}" srcId="{F798A234-C124-4174-B8BB-04EE136A503E}" destId="{254FA3C2-0C05-4EE6-BC48-5D0E8A4A0D0D}" srcOrd="1" destOrd="0" parTransId="{5C10CF7F-50C6-4593-9D54-5DC61B04E268}" sibTransId="{4DDC68E9-BB21-474B-8924-98E96C189E74}"/>
    <dgm:cxn modelId="{BB2EF99E-AB64-4281-9DE7-A5250B46F538}" type="presOf" srcId="{6BF75528-A8EC-4955-868A-1315C5C06655}" destId="{4770A6C0-CA10-4143-AFA2-F6C177D5891D}" srcOrd="1" destOrd="0" presId="urn:microsoft.com/office/officeart/2005/8/layout/orgChart1"/>
    <dgm:cxn modelId="{7ED54AA8-6A78-4D32-999C-2F22B59C4A86}" type="presOf" srcId="{254FA3C2-0C05-4EE6-BC48-5D0E8A4A0D0D}" destId="{6104B10D-3BBE-437E-B447-A75D97EF1B9F}" srcOrd="0" destOrd="0" presId="urn:microsoft.com/office/officeart/2005/8/layout/orgChart1"/>
    <dgm:cxn modelId="{33BB1EAD-1367-4EC2-B56F-089FCBB5EC5E}" type="presOf" srcId="{E6D7E40B-3CE3-498A-848E-95591756D64D}" destId="{26E88719-EF41-4543-A117-97B54AC82E51}" srcOrd="0" destOrd="0" presId="urn:microsoft.com/office/officeart/2005/8/layout/orgChart1"/>
    <dgm:cxn modelId="{AD97D9AD-77C5-45B5-B09A-5F145B3B5D58}" type="presOf" srcId="{4892C167-8F58-4A6D-B1C2-070CB25071B5}" destId="{05C5D255-9352-4ED4-B685-176302DAE2E1}" srcOrd="1" destOrd="0" presId="urn:microsoft.com/office/officeart/2005/8/layout/orgChart1"/>
    <dgm:cxn modelId="{153241B0-A3B3-4F1F-9FBE-2CE785EE30B8}" type="presOf" srcId="{AE8857D9-EF4C-4546-B6C2-3E22DC8AF7ED}" destId="{1086651C-0368-4F96-8908-89ED10DD0AB9}" srcOrd="1" destOrd="0" presId="urn:microsoft.com/office/officeart/2005/8/layout/orgChart1"/>
    <dgm:cxn modelId="{07940BB3-047A-412C-9B02-D2D357A1CD29}" type="presOf" srcId="{64DED406-EBC8-4132-9D6A-2C45640D7837}" destId="{7D4171A2-4DC3-4AA9-8036-870217A665B9}" srcOrd="0" destOrd="0" presId="urn:microsoft.com/office/officeart/2005/8/layout/orgChart1"/>
    <dgm:cxn modelId="{8B7D8BB3-C44F-4D3E-BDB6-AF948CC397E4}" srcId="{443CA41B-4498-460B-AFC4-1B36FB9A2E4C}" destId="{73B94EBE-4C14-42FD-8415-5BADF794DC7F}" srcOrd="0" destOrd="0" parTransId="{1C37734D-7F03-4618-ABDF-7E8B02701692}" sibTransId="{75CA11E8-3956-456C-AD85-3264CD4525C3}"/>
    <dgm:cxn modelId="{95611EB6-0D99-44E3-A705-9BD9F3EFF25F}" type="presOf" srcId="{8ACBA576-49E3-4FA4-AB71-D28B26F5628A}" destId="{309686BF-6B01-4389-A108-5B032B329716}" srcOrd="0" destOrd="0" presId="urn:microsoft.com/office/officeart/2005/8/layout/orgChart1"/>
    <dgm:cxn modelId="{6B9E5FBE-B081-417E-8CE2-8A18157CA083}" type="presOf" srcId="{1B4AF76B-E556-461E-A156-A18BD10396E6}" destId="{8BB13776-656C-4825-A57B-429D3B6027B7}" srcOrd="0" destOrd="0" presId="urn:microsoft.com/office/officeart/2005/8/layout/orgChart1"/>
    <dgm:cxn modelId="{528EE2BE-C68B-483A-A859-32F5F0C60C02}" srcId="{E6D7E40B-3CE3-498A-848E-95591756D64D}" destId="{1B4AF76B-E556-461E-A156-A18BD10396E6}" srcOrd="0" destOrd="0" parTransId="{EB16B30D-5074-456F-981F-06ABC83940D0}" sibTransId="{4DEFAE8A-50C6-4A9F-9DA2-A8770AF92252}"/>
    <dgm:cxn modelId="{AE6ABFC6-4BE5-4272-B462-A05E006762DC}" srcId="{7318F593-0E71-4421-A605-8194A5F9BB4E}" destId="{6C050ADD-1248-4726-B913-03D6AA2B16D0}" srcOrd="2" destOrd="0" parTransId="{C87E7DA1-A09B-40FD-B6C9-C206D87212F4}" sibTransId="{405EB8B9-6CE7-4036-B3B1-4F99EB04E603}"/>
    <dgm:cxn modelId="{2D34EFC6-04F8-4F63-91AD-CA0E08F1F8E3}" type="presOf" srcId="{AE8857D9-EF4C-4546-B6C2-3E22DC8AF7ED}" destId="{6CCA1D10-5DDC-41BB-B914-4199E3FD286A}" srcOrd="0" destOrd="0" presId="urn:microsoft.com/office/officeart/2005/8/layout/orgChart1"/>
    <dgm:cxn modelId="{B9A03DC7-173F-42EA-BBFF-746D05279A75}" type="presOf" srcId="{7DD0BF3E-1792-4618-B578-A70566C1C0C2}" destId="{F654151A-52B0-4BDC-828E-BE97993F1083}" srcOrd="1" destOrd="0" presId="urn:microsoft.com/office/officeart/2005/8/layout/orgChart1"/>
    <dgm:cxn modelId="{12A9ABC8-A984-4EF7-9614-4691F7238890}" srcId="{E6D7E40B-3CE3-498A-848E-95591756D64D}" destId="{2259DAF8-7A42-4F93-98AC-5CF0D08FA125}" srcOrd="1" destOrd="0" parTransId="{C9510D49-DAC5-4988-95B2-32BE8547221B}" sibTransId="{7702C984-997B-4F84-A019-8C5E76E442F3}"/>
    <dgm:cxn modelId="{112395CD-856F-4C66-9685-408145FE6DAC}" type="presOf" srcId="{BDC69D06-16E5-45B2-A569-77D14339A189}" destId="{7A941E30-B305-4765-841E-332F960B6174}" srcOrd="0" destOrd="0" presId="urn:microsoft.com/office/officeart/2005/8/layout/orgChart1"/>
    <dgm:cxn modelId="{726D00CF-A5F9-4A17-849D-0406134E4CF8}" type="presOf" srcId="{73B94EBE-4C14-42FD-8415-5BADF794DC7F}" destId="{136299D6-83FB-43A2-828F-7FECACF3815D}" srcOrd="0" destOrd="0" presId="urn:microsoft.com/office/officeart/2005/8/layout/orgChart1"/>
    <dgm:cxn modelId="{497BC7CF-4E1A-4F60-86A7-3BF514B8E5B7}" srcId="{7318F593-0E71-4421-A605-8194A5F9BB4E}" destId="{763DA0F9-8BCE-49F2-AEBA-234A9FCE11C4}" srcOrd="0" destOrd="0" parTransId="{D62AC649-0697-48EB-B7A2-083F98B731B4}" sibTransId="{0A4E6948-537B-424A-AE19-E8B88D4F3546}"/>
    <dgm:cxn modelId="{78310BD2-5A46-44E7-9071-F3AF8B262E71}" type="presOf" srcId="{EB028F39-31A4-4D35-BC0A-62CC431B208B}" destId="{AAA0B3CC-F8A7-4867-8305-30B93966C4A7}" srcOrd="0" destOrd="0" presId="urn:microsoft.com/office/officeart/2005/8/layout/orgChart1"/>
    <dgm:cxn modelId="{51375FD3-81AF-49DB-AB25-00A4542EE3D0}" type="presOf" srcId="{763DA0F9-8BCE-49F2-AEBA-234A9FCE11C4}" destId="{75B3A420-9FE8-4CE2-BE27-7E67FA648629}" srcOrd="0" destOrd="0" presId="urn:microsoft.com/office/officeart/2005/8/layout/orgChart1"/>
    <dgm:cxn modelId="{E46260D4-42AA-4F4E-B8F8-AF8B9DAF19A3}" type="presOf" srcId="{D62AC649-0697-48EB-B7A2-083F98B731B4}" destId="{1A41C705-E97B-4DA6-998F-1F4494C79449}" srcOrd="0" destOrd="0" presId="urn:microsoft.com/office/officeart/2005/8/layout/orgChart1"/>
    <dgm:cxn modelId="{759B6AD7-2B72-4292-A9E5-3A6569B542B8}" type="presOf" srcId="{313B2F24-169A-4D62-A18F-547D8A1A127C}" destId="{AB164AFD-944D-424C-A357-29B39E908AF4}" srcOrd="1" destOrd="0" presId="urn:microsoft.com/office/officeart/2005/8/layout/orgChart1"/>
    <dgm:cxn modelId="{D07C91D7-D56F-4684-93CD-76CD4D87BD76}" srcId="{F5D70F9B-F705-4307-9731-585E9C829D7E}" destId="{7318F593-0E71-4421-A605-8194A5F9BB4E}" srcOrd="0" destOrd="0" parTransId="{B5E156B1-4A5D-4ABB-AAEE-141FA0D451FA}" sibTransId="{86E0A538-1A34-4BA0-830A-54C6D39298B8}"/>
    <dgm:cxn modelId="{803FD7DC-BAD3-4B19-A7EC-71369A27ADF0}" type="presOf" srcId="{C5098D25-EBB8-4318-B665-DFD0D5FAE07D}" destId="{75CEEFA8-9BD5-4A35-8C58-6FA21702567B}" srcOrd="0" destOrd="0" presId="urn:microsoft.com/office/officeart/2005/8/layout/orgChart1"/>
    <dgm:cxn modelId="{55275CDF-94E7-42B6-9680-32A4EAE1E94A}" type="presOf" srcId="{29A39FE6-B001-40AA-939F-3430C0090621}" destId="{2B80B926-57C5-46D6-8ADF-54C92652D517}" srcOrd="1" destOrd="0" presId="urn:microsoft.com/office/officeart/2005/8/layout/orgChart1"/>
    <dgm:cxn modelId="{26371BE2-B108-4714-8159-9928B9797BBA}" type="presOf" srcId="{26A8AE5D-EF08-460E-A4B9-C7C26A35B0F0}" destId="{6AA8FB1B-E61E-4FAC-8C13-A4D0F4812C84}" srcOrd="0" destOrd="0" presId="urn:microsoft.com/office/officeart/2005/8/layout/orgChart1"/>
    <dgm:cxn modelId="{A70ECEE6-CA96-4B1D-81F5-4B2494207181}" type="presOf" srcId="{93902FDF-B683-4981-922D-EEF89A62E9F4}" destId="{0822368F-777A-4969-97AD-3099EF51606B}" srcOrd="0" destOrd="0" presId="urn:microsoft.com/office/officeart/2005/8/layout/orgChart1"/>
    <dgm:cxn modelId="{E76606E8-46D1-4710-8E98-E1E998807EAB}" type="presOf" srcId="{64DED406-EBC8-4132-9D6A-2C45640D7837}" destId="{DE08440F-7C1D-4600-82F1-86F9E5575FBF}" srcOrd="1" destOrd="0" presId="urn:microsoft.com/office/officeart/2005/8/layout/orgChart1"/>
    <dgm:cxn modelId="{62D211E9-BB93-4F0B-8B2B-1CE66F5051C6}" type="presOf" srcId="{C87E7DA1-A09B-40FD-B6C9-C206D87212F4}" destId="{5C1F8494-673D-4F5B-B9BD-D27FB9FCFB89}" srcOrd="0" destOrd="0" presId="urn:microsoft.com/office/officeart/2005/8/layout/orgChart1"/>
    <dgm:cxn modelId="{4272E2ED-968F-4CF0-9A40-C6D8D15F690A}" type="presOf" srcId="{BD45C264-6C0D-4252-8C99-C49439B4864D}" destId="{AFF2ED15-B951-4701-AACB-DA8C45E5AE10}" srcOrd="0" destOrd="0" presId="urn:microsoft.com/office/officeart/2005/8/layout/orgChart1"/>
    <dgm:cxn modelId="{028F34EE-5265-4D48-8BD9-E0E4CFB6EBCE}" type="presOf" srcId="{6C050ADD-1248-4726-B913-03D6AA2B16D0}" destId="{61E47740-787D-497A-8690-4245156EA110}" srcOrd="1" destOrd="0" presId="urn:microsoft.com/office/officeart/2005/8/layout/orgChart1"/>
    <dgm:cxn modelId="{74F698EF-3944-4A29-99E4-CC0C532018B5}" srcId="{7318F593-0E71-4421-A605-8194A5F9BB4E}" destId="{AE8857D9-EF4C-4546-B6C2-3E22DC8AF7ED}" srcOrd="5" destOrd="0" parTransId="{27E24AF3-39FF-4CFE-B6DE-98948E0BC844}" sibTransId="{A73BFF56-8A96-4E5C-87C3-32AF9ECEA72A}"/>
    <dgm:cxn modelId="{6AA120F1-2853-49FA-9BDC-D6C35BA3DD7A}" type="presOf" srcId="{2259DAF8-7A42-4F93-98AC-5CF0D08FA125}" destId="{95287AFB-35DB-40DA-ABE2-25F1301CFC90}" srcOrd="0" destOrd="0" presId="urn:microsoft.com/office/officeart/2005/8/layout/orgChart1"/>
    <dgm:cxn modelId="{88754FF4-A1E1-416A-87CB-0E93111ED311}" type="presOf" srcId="{8AEA4B8F-8031-432D-9D92-35A771F50788}" destId="{30736FF4-A0B9-4C03-A9DE-6B348FE33F04}" srcOrd="0" destOrd="0" presId="urn:microsoft.com/office/officeart/2005/8/layout/orgChart1"/>
    <dgm:cxn modelId="{CC5688F6-B0EC-4AD9-B015-98505706996A}" type="presOf" srcId="{2259DAF8-7A42-4F93-98AC-5CF0D08FA125}" destId="{E9120A9C-2C80-41B8-9C6D-91EB57B08CA7}" srcOrd="1" destOrd="0" presId="urn:microsoft.com/office/officeart/2005/8/layout/orgChart1"/>
    <dgm:cxn modelId="{53BFD2F6-C563-45E1-B6E8-D515DE6C571C}" type="presOf" srcId="{2D61E845-0D0D-4781-A6E6-A44E18493E63}" destId="{BB496B53-05C0-4499-B417-DB2C1443A29E}" srcOrd="0" destOrd="0" presId="urn:microsoft.com/office/officeart/2005/8/layout/orgChart1"/>
    <dgm:cxn modelId="{D838DFF6-DC4E-4993-9E52-B2CB79691574}" type="presOf" srcId="{109AEED9-FF3A-4059-B10F-EF719A714B7F}" destId="{0BD1D3F8-2EA4-4B02-96B3-2D14C29B09C5}" srcOrd="0" destOrd="0" presId="urn:microsoft.com/office/officeart/2005/8/layout/orgChart1"/>
    <dgm:cxn modelId="{7597D1F7-030A-455E-9BF1-5F3EDB321560}" type="presOf" srcId="{753078F1-9CDF-47A7-9316-248B0AD8066E}" destId="{6CCF783A-D9BE-4C4A-9EFD-81BE9E510C1A}" srcOrd="0" destOrd="0" presId="urn:microsoft.com/office/officeart/2005/8/layout/orgChart1"/>
    <dgm:cxn modelId="{5ADB69CC-0F24-4295-AD03-949ACC9E0189}" type="presParOf" srcId="{5E6C52B9-2B01-48F9-8809-CDDA7C4BB234}" destId="{89CDDA8F-2C06-4A16-8A8E-D154228649CB}" srcOrd="0" destOrd="0" presId="urn:microsoft.com/office/officeart/2005/8/layout/orgChart1"/>
    <dgm:cxn modelId="{28678366-D176-4706-B698-A26554B69093}" type="presParOf" srcId="{89CDDA8F-2C06-4A16-8A8E-D154228649CB}" destId="{E99F89AD-D1F9-4D6D-854F-16887DB62321}" srcOrd="0" destOrd="0" presId="urn:microsoft.com/office/officeart/2005/8/layout/orgChart1"/>
    <dgm:cxn modelId="{88BE2378-5314-497E-9E29-AF5FAB4A1A39}" type="presParOf" srcId="{E99F89AD-D1F9-4D6D-854F-16887DB62321}" destId="{05D76B2D-3759-4427-9F34-4D8A9950F359}" srcOrd="0" destOrd="0" presId="urn:microsoft.com/office/officeart/2005/8/layout/orgChart1"/>
    <dgm:cxn modelId="{7A9B80FC-C971-47B9-BA7D-FBF873F2C867}" type="presParOf" srcId="{E99F89AD-D1F9-4D6D-854F-16887DB62321}" destId="{820035A8-C2B5-4544-9EC5-CEE67AFDD9F2}" srcOrd="1" destOrd="0" presId="urn:microsoft.com/office/officeart/2005/8/layout/orgChart1"/>
    <dgm:cxn modelId="{A152D1D1-400C-4860-90CF-5AE775547161}" type="presParOf" srcId="{89CDDA8F-2C06-4A16-8A8E-D154228649CB}" destId="{1E02C59A-8ECD-4296-A597-1EADC19DF448}" srcOrd="1" destOrd="0" presId="urn:microsoft.com/office/officeart/2005/8/layout/orgChart1"/>
    <dgm:cxn modelId="{DC8598C8-70F0-49EA-8392-AAC38A8C3AE0}" type="presParOf" srcId="{1E02C59A-8ECD-4296-A597-1EADC19DF448}" destId="{1A41C705-E97B-4DA6-998F-1F4494C79449}" srcOrd="0" destOrd="0" presId="urn:microsoft.com/office/officeart/2005/8/layout/orgChart1"/>
    <dgm:cxn modelId="{7D8304FA-EC00-46D0-B0D7-EEC7C8C89FA4}" type="presParOf" srcId="{1E02C59A-8ECD-4296-A597-1EADC19DF448}" destId="{C075CEF5-E939-4C68-B15C-4121B7C93A11}" srcOrd="1" destOrd="0" presId="urn:microsoft.com/office/officeart/2005/8/layout/orgChart1"/>
    <dgm:cxn modelId="{C2598873-EC73-4516-8825-0E1366CBBD13}" type="presParOf" srcId="{C075CEF5-E939-4C68-B15C-4121B7C93A11}" destId="{93F131B7-3300-44FF-A0EB-2A6CA344D794}" srcOrd="0" destOrd="0" presId="urn:microsoft.com/office/officeart/2005/8/layout/orgChart1"/>
    <dgm:cxn modelId="{520C3C2F-23DF-493A-847D-FE04AE75152B}" type="presParOf" srcId="{93F131B7-3300-44FF-A0EB-2A6CA344D794}" destId="{75B3A420-9FE8-4CE2-BE27-7E67FA648629}" srcOrd="0" destOrd="0" presId="urn:microsoft.com/office/officeart/2005/8/layout/orgChart1"/>
    <dgm:cxn modelId="{0D7A5D57-92ED-41AA-9B14-5736AC468322}" type="presParOf" srcId="{93F131B7-3300-44FF-A0EB-2A6CA344D794}" destId="{31C1F1E0-EA78-470B-8244-B8894B77BE56}" srcOrd="1" destOrd="0" presId="urn:microsoft.com/office/officeart/2005/8/layout/orgChart1"/>
    <dgm:cxn modelId="{8B1D3ACA-F27D-4CD6-9DFF-01103BB698C3}" type="presParOf" srcId="{C075CEF5-E939-4C68-B15C-4121B7C93A11}" destId="{1AD73E04-C122-4DAF-B105-5C6B080201E2}" srcOrd="1" destOrd="0" presId="urn:microsoft.com/office/officeart/2005/8/layout/orgChart1"/>
    <dgm:cxn modelId="{5806272A-D48D-486A-B9BE-7C4985187FB3}" type="presParOf" srcId="{1AD73E04-C122-4DAF-B105-5C6B080201E2}" destId="{EEDE8C23-B3AA-4AA2-B846-717B0010B511}" srcOrd="0" destOrd="0" presId="urn:microsoft.com/office/officeart/2005/8/layout/orgChart1"/>
    <dgm:cxn modelId="{87CFBB82-9392-4C7A-8451-382EB2A954CF}" type="presParOf" srcId="{1AD73E04-C122-4DAF-B105-5C6B080201E2}" destId="{30BAA966-8179-4B50-AB61-721D3C740F58}" srcOrd="1" destOrd="0" presId="urn:microsoft.com/office/officeart/2005/8/layout/orgChart1"/>
    <dgm:cxn modelId="{A6A1168E-B700-4F01-B917-4B342A0447C6}" type="presParOf" srcId="{30BAA966-8179-4B50-AB61-721D3C740F58}" destId="{0D4CDA76-2460-47B2-A571-B6880A59F9D2}" srcOrd="0" destOrd="0" presId="urn:microsoft.com/office/officeart/2005/8/layout/orgChart1"/>
    <dgm:cxn modelId="{9FB4C8DE-090F-440D-873B-5A77DF82C8F5}" type="presParOf" srcId="{0D4CDA76-2460-47B2-A571-B6880A59F9D2}" destId="{232AD238-A696-4B30-986D-A68488B36848}" srcOrd="0" destOrd="0" presId="urn:microsoft.com/office/officeart/2005/8/layout/orgChart1"/>
    <dgm:cxn modelId="{B6668AC6-F12C-4B5F-A0D2-782C4AA7C4A0}" type="presParOf" srcId="{0D4CDA76-2460-47B2-A571-B6880A59F9D2}" destId="{4770A6C0-CA10-4143-AFA2-F6C177D5891D}" srcOrd="1" destOrd="0" presId="urn:microsoft.com/office/officeart/2005/8/layout/orgChart1"/>
    <dgm:cxn modelId="{A5B34935-EE1F-43A8-9925-4D02D10D5E08}" type="presParOf" srcId="{30BAA966-8179-4B50-AB61-721D3C740F58}" destId="{61B352E1-FD7D-458E-B38F-E7CCDE726FE8}" srcOrd="1" destOrd="0" presId="urn:microsoft.com/office/officeart/2005/8/layout/orgChart1"/>
    <dgm:cxn modelId="{ACD90480-B237-486D-9E95-E424C7EAE5D5}" type="presParOf" srcId="{30BAA966-8179-4B50-AB61-721D3C740F58}" destId="{46CF1DA2-5829-4468-A582-7E7C88EE28FE}" srcOrd="2" destOrd="0" presId="urn:microsoft.com/office/officeart/2005/8/layout/orgChart1"/>
    <dgm:cxn modelId="{61BFFC21-91AB-402B-8D1B-CDB05104E8FE}" type="presParOf" srcId="{1AD73E04-C122-4DAF-B105-5C6B080201E2}" destId="{BB496B53-05C0-4499-B417-DB2C1443A29E}" srcOrd="2" destOrd="0" presId="urn:microsoft.com/office/officeart/2005/8/layout/orgChart1"/>
    <dgm:cxn modelId="{BB1AD775-74DF-404F-B1D4-75CF03B84FE0}" type="presParOf" srcId="{1AD73E04-C122-4DAF-B105-5C6B080201E2}" destId="{FA944700-B3EF-4519-AA29-115CC186499D}" srcOrd="3" destOrd="0" presId="urn:microsoft.com/office/officeart/2005/8/layout/orgChart1"/>
    <dgm:cxn modelId="{1BB00421-11F5-490E-8AA1-0A6D9B259DB0}" type="presParOf" srcId="{FA944700-B3EF-4519-AA29-115CC186499D}" destId="{5678F471-1293-4F80-8C01-398A9D034FB0}" srcOrd="0" destOrd="0" presId="urn:microsoft.com/office/officeart/2005/8/layout/orgChart1"/>
    <dgm:cxn modelId="{C330BB2A-87D5-4A7C-884E-F914C734FE8C}" type="presParOf" srcId="{5678F471-1293-4F80-8C01-398A9D034FB0}" destId="{7A941E30-B305-4765-841E-332F960B6174}" srcOrd="0" destOrd="0" presId="urn:microsoft.com/office/officeart/2005/8/layout/orgChart1"/>
    <dgm:cxn modelId="{47C4A10E-BA95-4B2E-BFA8-2C7B82B21517}" type="presParOf" srcId="{5678F471-1293-4F80-8C01-398A9D034FB0}" destId="{B9A2AB4A-FA7D-4B21-8093-7AD65B84222A}" srcOrd="1" destOrd="0" presId="urn:microsoft.com/office/officeart/2005/8/layout/orgChart1"/>
    <dgm:cxn modelId="{3F3D0475-71FC-4C77-AC48-21613B2B3986}" type="presParOf" srcId="{FA944700-B3EF-4519-AA29-115CC186499D}" destId="{FD5BA6A2-1D73-46D4-BA5D-2A6EE1299C2A}" srcOrd="1" destOrd="0" presId="urn:microsoft.com/office/officeart/2005/8/layout/orgChart1"/>
    <dgm:cxn modelId="{4C40B78F-F8A4-4AD3-A186-F63AE5073B2B}" type="presParOf" srcId="{FA944700-B3EF-4519-AA29-115CC186499D}" destId="{140704E8-60E1-46EA-B1EC-8035D732AD1A}" srcOrd="2" destOrd="0" presId="urn:microsoft.com/office/officeart/2005/8/layout/orgChart1"/>
    <dgm:cxn modelId="{4D6192F8-B2C9-4DBC-BDCB-0051D062F1B4}" type="presParOf" srcId="{1AD73E04-C122-4DAF-B105-5C6B080201E2}" destId="{75CEEFA8-9BD5-4A35-8C58-6FA21702567B}" srcOrd="4" destOrd="0" presId="urn:microsoft.com/office/officeart/2005/8/layout/orgChart1"/>
    <dgm:cxn modelId="{77A0E3B9-C3A1-4AF6-A51B-E4946F4BC48D}" type="presParOf" srcId="{1AD73E04-C122-4DAF-B105-5C6B080201E2}" destId="{F4793CCA-8D14-4CCB-8826-574329844A2C}" srcOrd="5" destOrd="0" presId="urn:microsoft.com/office/officeart/2005/8/layout/orgChart1"/>
    <dgm:cxn modelId="{C8F5A626-D303-406E-AE46-89FF2B4F8083}" type="presParOf" srcId="{F4793CCA-8D14-4CCB-8826-574329844A2C}" destId="{513294B9-1D30-494D-BE59-AF553F706BCF}" srcOrd="0" destOrd="0" presId="urn:microsoft.com/office/officeart/2005/8/layout/orgChart1"/>
    <dgm:cxn modelId="{F1B35079-2790-4C9C-A7D2-7AB5642BBBDD}" type="presParOf" srcId="{513294B9-1D30-494D-BE59-AF553F706BCF}" destId="{DAC91167-F134-491E-9406-9E32946895FD}" srcOrd="0" destOrd="0" presId="urn:microsoft.com/office/officeart/2005/8/layout/orgChart1"/>
    <dgm:cxn modelId="{56FB4025-8C85-4243-A990-5E1260556BC8}" type="presParOf" srcId="{513294B9-1D30-494D-BE59-AF553F706BCF}" destId="{2B80B926-57C5-46D6-8ADF-54C92652D517}" srcOrd="1" destOrd="0" presId="urn:microsoft.com/office/officeart/2005/8/layout/orgChart1"/>
    <dgm:cxn modelId="{CEBB5321-A10C-46D2-9D8D-AAA22CB0196A}" type="presParOf" srcId="{F4793CCA-8D14-4CCB-8826-574329844A2C}" destId="{AE72C961-6101-4214-AF34-9BAFD953B09A}" srcOrd="1" destOrd="0" presId="urn:microsoft.com/office/officeart/2005/8/layout/orgChart1"/>
    <dgm:cxn modelId="{4945DE89-7C62-4194-98A5-65994D9262E7}" type="presParOf" srcId="{F4793CCA-8D14-4CCB-8826-574329844A2C}" destId="{40768F2A-2AC4-4CE5-B6C2-DF002420368E}" srcOrd="2" destOrd="0" presId="urn:microsoft.com/office/officeart/2005/8/layout/orgChart1"/>
    <dgm:cxn modelId="{1AE4B022-7B2F-4CC4-860D-7BDD2F36018D}" type="presParOf" srcId="{C075CEF5-E939-4C68-B15C-4121B7C93A11}" destId="{C2BD2D74-2997-46D5-8FF9-F3B9FBD724C0}" srcOrd="2" destOrd="0" presId="urn:microsoft.com/office/officeart/2005/8/layout/orgChart1"/>
    <dgm:cxn modelId="{C79FD527-4C31-48CA-8BCD-591A75A2F03E}" type="presParOf" srcId="{1E02C59A-8ECD-4296-A597-1EADC19DF448}" destId="{EAEC9F22-C0B1-4A4D-BF89-431B143F4CE8}" srcOrd="2" destOrd="0" presId="urn:microsoft.com/office/officeart/2005/8/layout/orgChart1"/>
    <dgm:cxn modelId="{0891F15E-3F45-4A6F-81A5-ACDADDA96298}" type="presParOf" srcId="{1E02C59A-8ECD-4296-A597-1EADC19DF448}" destId="{59FC34A2-CD33-4E2A-961F-64F6167F9D78}" srcOrd="3" destOrd="0" presId="urn:microsoft.com/office/officeart/2005/8/layout/orgChart1"/>
    <dgm:cxn modelId="{E0417958-AE8C-45C0-85F4-8059AC66880B}" type="presParOf" srcId="{59FC34A2-CD33-4E2A-961F-64F6167F9D78}" destId="{F840F6D6-A71D-4164-BCED-11F4D08161FC}" srcOrd="0" destOrd="0" presId="urn:microsoft.com/office/officeart/2005/8/layout/orgChart1"/>
    <dgm:cxn modelId="{E37A729F-A81B-4ADA-81F0-6DA47283D4E5}" type="presParOf" srcId="{F840F6D6-A71D-4164-BCED-11F4D08161FC}" destId="{7D4171A2-4DC3-4AA9-8036-870217A665B9}" srcOrd="0" destOrd="0" presId="urn:microsoft.com/office/officeart/2005/8/layout/orgChart1"/>
    <dgm:cxn modelId="{C7AAC2EA-5225-4EA7-8A71-B040966F4574}" type="presParOf" srcId="{F840F6D6-A71D-4164-BCED-11F4D08161FC}" destId="{DE08440F-7C1D-4600-82F1-86F9E5575FBF}" srcOrd="1" destOrd="0" presId="urn:microsoft.com/office/officeart/2005/8/layout/orgChart1"/>
    <dgm:cxn modelId="{F9AACD0B-47FF-451F-9381-A7CC260D70C3}" type="presParOf" srcId="{59FC34A2-CD33-4E2A-961F-64F6167F9D78}" destId="{4C969199-0031-42E7-A7D6-1A5BA95BCF47}" srcOrd="1" destOrd="0" presId="urn:microsoft.com/office/officeart/2005/8/layout/orgChart1"/>
    <dgm:cxn modelId="{DC2B500F-ADEF-4B4B-9DF7-540E6AEAA87D}" type="presParOf" srcId="{4C969199-0031-42E7-A7D6-1A5BA95BCF47}" destId="{AAA0B3CC-F8A7-4867-8305-30B93966C4A7}" srcOrd="0" destOrd="0" presId="urn:microsoft.com/office/officeart/2005/8/layout/orgChart1"/>
    <dgm:cxn modelId="{3D1F71B2-31EA-470E-90D9-FA455B488FCC}" type="presParOf" srcId="{4C969199-0031-42E7-A7D6-1A5BA95BCF47}" destId="{64A14663-BC54-4FC0-92BD-FAF7F6D35FFE}" srcOrd="1" destOrd="0" presId="urn:microsoft.com/office/officeart/2005/8/layout/orgChart1"/>
    <dgm:cxn modelId="{527E5192-B233-4F58-9785-355B5D7943B5}" type="presParOf" srcId="{64A14663-BC54-4FC0-92BD-FAF7F6D35FFE}" destId="{32502414-AD70-44AA-9BCD-A29D26FF9DCA}" srcOrd="0" destOrd="0" presId="urn:microsoft.com/office/officeart/2005/8/layout/orgChart1"/>
    <dgm:cxn modelId="{29026699-2077-464E-AED4-CB5933716AF9}" type="presParOf" srcId="{32502414-AD70-44AA-9BCD-A29D26FF9DCA}" destId="{180E7280-AB80-4C04-8A6D-5FBAAA41F093}" srcOrd="0" destOrd="0" presId="urn:microsoft.com/office/officeart/2005/8/layout/orgChart1"/>
    <dgm:cxn modelId="{80579DF7-E5BE-499F-8EFA-E53844499F5B}" type="presParOf" srcId="{32502414-AD70-44AA-9BCD-A29D26FF9DCA}" destId="{10DDB648-64F2-475C-B7A4-01912EAE8563}" srcOrd="1" destOrd="0" presId="urn:microsoft.com/office/officeart/2005/8/layout/orgChart1"/>
    <dgm:cxn modelId="{62CCD4B7-2DDF-4A6F-B5D6-E8AB40D5FDB6}" type="presParOf" srcId="{64A14663-BC54-4FC0-92BD-FAF7F6D35FFE}" destId="{E770B33E-D83D-445B-B1E4-BEAEBE47B00E}" srcOrd="1" destOrd="0" presId="urn:microsoft.com/office/officeart/2005/8/layout/orgChart1"/>
    <dgm:cxn modelId="{1C9B846B-4223-4047-A9C6-561D178282F8}" type="presParOf" srcId="{64A14663-BC54-4FC0-92BD-FAF7F6D35FFE}" destId="{75F89B1B-B63D-455A-86F4-79C6E0914209}" srcOrd="2" destOrd="0" presId="urn:microsoft.com/office/officeart/2005/8/layout/orgChart1"/>
    <dgm:cxn modelId="{85A8D5DD-5124-4F3B-880D-41895B8689DA}" type="presParOf" srcId="{4C969199-0031-42E7-A7D6-1A5BA95BCF47}" destId="{6CCF783A-D9BE-4C4A-9EFD-81BE9E510C1A}" srcOrd="2" destOrd="0" presId="urn:microsoft.com/office/officeart/2005/8/layout/orgChart1"/>
    <dgm:cxn modelId="{7E0CF5B0-DFDD-4DB7-B25C-0727396B005F}" type="presParOf" srcId="{4C969199-0031-42E7-A7D6-1A5BA95BCF47}" destId="{BEED9CF9-50D1-4AA2-98B8-5C5907BD8FE6}" srcOrd="3" destOrd="0" presId="urn:microsoft.com/office/officeart/2005/8/layout/orgChart1"/>
    <dgm:cxn modelId="{1425799B-1FA3-4571-B5F3-E795BDC1DFF4}" type="presParOf" srcId="{BEED9CF9-50D1-4AA2-98B8-5C5907BD8FE6}" destId="{C2007CC2-ABA5-4885-A488-11452826C786}" srcOrd="0" destOrd="0" presId="urn:microsoft.com/office/officeart/2005/8/layout/orgChart1"/>
    <dgm:cxn modelId="{7DEE1B94-3E17-47AA-A371-5F9766D09EA6}" type="presParOf" srcId="{C2007CC2-ABA5-4885-A488-11452826C786}" destId="{8181E3C8-0C61-4269-AE72-8F48C2A543E6}" srcOrd="0" destOrd="0" presId="urn:microsoft.com/office/officeart/2005/8/layout/orgChart1"/>
    <dgm:cxn modelId="{4597A682-30E1-430B-B51B-0DFCBEC83756}" type="presParOf" srcId="{C2007CC2-ABA5-4885-A488-11452826C786}" destId="{2AF14595-FE71-4807-8FD3-7E93FF5F717A}" srcOrd="1" destOrd="0" presId="urn:microsoft.com/office/officeart/2005/8/layout/orgChart1"/>
    <dgm:cxn modelId="{B43587DD-4FD0-43BA-8F2F-F25C74FCBEDE}" type="presParOf" srcId="{BEED9CF9-50D1-4AA2-98B8-5C5907BD8FE6}" destId="{5E600C55-20F8-45AC-9BAC-93CDB75336A4}" srcOrd="1" destOrd="0" presId="urn:microsoft.com/office/officeart/2005/8/layout/orgChart1"/>
    <dgm:cxn modelId="{B793B25C-BBAA-418B-86BF-3CB91ACA1CCB}" type="presParOf" srcId="{BEED9CF9-50D1-4AA2-98B8-5C5907BD8FE6}" destId="{60250113-A967-472D-B52B-EFC1928CC653}" srcOrd="2" destOrd="0" presId="urn:microsoft.com/office/officeart/2005/8/layout/orgChart1"/>
    <dgm:cxn modelId="{F5A56A20-8A97-4E7B-B97D-10B996E22B05}" type="presParOf" srcId="{59FC34A2-CD33-4E2A-961F-64F6167F9D78}" destId="{9AF48225-7B2B-464E-B99D-06C23FB3751C}" srcOrd="2" destOrd="0" presId="urn:microsoft.com/office/officeart/2005/8/layout/orgChart1"/>
    <dgm:cxn modelId="{050326DE-15D3-48F6-A4D4-1C94129DA3C8}" type="presParOf" srcId="{1E02C59A-8ECD-4296-A597-1EADC19DF448}" destId="{5C1F8494-673D-4F5B-B9BD-D27FB9FCFB89}" srcOrd="4" destOrd="0" presId="urn:microsoft.com/office/officeart/2005/8/layout/orgChart1"/>
    <dgm:cxn modelId="{5DCBF0C2-AF6F-4737-B4F7-6DCA2313A70E}" type="presParOf" srcId="{1E02C59A-8ECD-4296-A597-1EADC19DF448}" destId="{EBEB1DCA-031B-408E-AEA4-CD7B4A4641F3}" srcOrd="5" destOrd="0" presId="urn:microsoft.com/office/officeart/2005/8/layout/orgChart1"/>
    <dgm:cxn modelId="{AE11380D-B451-4D11-94AD-698A21CB9971}" type="presParOf" srcId="{EBEB1DCA-031B-408E-AEA4-CD7B4A4641F3}" destId="{B1E59757-AE81-4781-B9DE-B953C32EF54D}" srcOrd="0" destOrd="0" presId="urn:microsoft.com/office/officeart/2005/8/layout/orgChart1"/>
    <dgm:cxn modelId="{0D600DB6-98D6-4A09-8615-D8EF64BDADE0}" type="presParOf" srcId="{B1E59757-AE81-4781-B9DE-B953C32EF54D}" destId="{03A49FF1-B433-48B8-877E-8A0C5AE9519B}" srcOrd="0" destOrd="0" presId="urn:microsoft.com/office/officeart/2005/8/layout/orgChart1"/>
    <dgm:cxn modelId="{4AA46CD1-C0CB-4133-90B8-27052EB14010}" type="presParOf" srcId="{B1E59757-AE81-4781-B9DE-B953C32EF54D}" destId="{61E47740-787D-497A-8690-4245156EA110}" srcOrd="1" destOrd="0" presId="urn:microsoft.com/office/officeart/2005/8/layout/orgChart1"/>
    <dgm:cxn modelId="{593F00C0-CDCA-4A3E-B93F-C467EAAEB9E9}" type="presParOf" srcId="{EBEB1DCA-031B-408E-AEA4-CD7B4A4641F3}" destId="{8AF849B2-90B5-4602-AA48-97C3369719D5}" srcOrd="1" destOrd="0" presId="urn:microsoft.com/office/officeart/2005/8/layout/orgChart1"/>
    <dgm:cxn modelId="{F00BAE34-2C44-46A3-BE8E-09986CE66D81}" type="presParOf" srcId="{8AF849B2-90B5-4602-AA48-97C3369719D5}" destId="{AFF2ED15-B951-4701-AACB-DA8C45E5AE10}" srcOrd="0" destOrd="0" presId="urn:microsoft.com/office/officeart/2005/8/layout/orgChart1"/>
    <dgm:cxn modelId="{D4720888-22C5-4311-B88C-3429958CBAA6}" type="presParOf" srcId="{8AF849B2-90B5-4602-AA48-97C3369719D5}" destId="{5DF61F9E-3879-418C-B06C-574862EC2FC8}" srcOrd="1" destOrd="0" presId="urn:microsoft.com/office/officeart/2005/8/layout/orgChart1"/>
    <dgm:cxn modelId="{5EF6946A-3A9A-49F7-83AE-45D9AE7AFA8F}" type="presParOf" srcId="{5DF61F9E-3879-418C-B06C-574862EC2FC8}" destId="{36A63A85-904A-44A7-A74B-CBE7152B2E3B}" srcOrd="0" destOrd="0" presId="urn:microsoft.com/office/officeart/2005/8/layout/orgChart1"/>
    <dgm:cxn modelId="{AC1DA2D2-CCD3-458F-9474-FCF626082979}" type="presParOf" srcId="{36A63A85-904A-44A7-A74B-CBE7152B2E3B}" destId="{30736FF4-A0B9-4C03-A9DE-6B348FE33F04}" srcOrd="0" destOrd="0" presId="urn:microsoft.com/office/officeart/2005/8/layout/orgChart1"/>
    <dgm:cxn modelId="{C2706E49-222B-4069-8995-CC5CD4794337}" type="presParOf" srcId="{36A63A85-904A-44A7-A74B-CBE7152B2E3B}" destId="{683B67ED-DC7B-4388-88B9-9F92942C3A0C}" srcOrd="1" destOrd="0" presId="urn:microsoft.com/office/officeart/2005/8/layout/orgChart1"/>
    <dgm:cxn modelId="{BECDDEE8-9B19-434A-96D5-84EEC28CC7D2}" type="presParOf" srcId="{5DF61F9E-3879-418C-B06C-574862EC2FC8}" destId="{C3E6F287-EC2A-49E3-9357-C9A6FDAB2313}" srcOrd="1" destOrd="0" presId="urn:microsoft.com/office/officeart/2005/8/layout/orgChart1"/>
    <dgm:cxn modelId="{520FCA57-66C5-4B3E-B9B6-03B65809E819}" type="presParOf" srcId="{5DF61F9E-3879-418C-B06C-574862EC2FC8}" destId="{7F263ABD-050A-411C-B78A-2338ADF117F2}" srcOrd="2" destOrd="0" presId="urn:microsoft.com/office/officeart/2005/8/layout/orgChart1"/>
    <dgm:cxn modelId="{FE885A27-C634-49CE-A740-D283ABEDECB5}" type="presParOf" srcId="{8AF849B2-90B5-4602-AA48-97C3369719D5}" destId="{294BBE84-5515-4F0A-9898-F4A485E8FD6D}" srcOrd="2" destOrd="0" presId="urn:microsoft.com/office/officeart/2005/8/layout/orgChart1"/>
    <dgm:cxn modelId="{E6BD5948-3166-48C4-9617-6D34F1DC6F62}" type="presParOf" srcId="{8AF849B2-90B5-4602-AA48-97C3369719D5}" destId="{E5EAEAE4-746F-4D10-9230-BAA7596C19C5}" srcOrd="3" destOrd="0" presId="urn:microsoft.com/office/officeart/2005/8/layout/orgChart1"/>
    <dgm:cxn modelId="{4C2963D3-9E60-4DA3-B866-CF68855AF42C}" type="presParOf" srcId="{E5EAEAE4-746F-4D10-9230-BAA7596C19C5}" destId="{BFF90AD6-33FB-4497-AEE3-8B86DEC7E8AC}" srcOrd="0" destOrd="0" presId="urn:microsoft.com/office/officeart/2005/8/layout/orgChart1"/>
    <dgm:cxn modelId="{C21056B6-7868-4961-AD96-C4566D47627F}" type="presParOf" srcId="{BFF90AD6-33FB-4497-AEE3-8B86DEC7E8AC}" destId="{99979244-D8BE-4B32-9551-8ABDD0E6188E}" srcOrd="0" destOrd="0" presId="urn:microsoft.com/office/officeart/2005/8/layout/orgChart1"/>
    <dgm:cxn modelId="{1119FBE7-ABDA-42A5-A4BF-A702E4467932}" type="presParOf" srcId="{BFF90AD6-33FB-4497-AEE3-8B86DEC7E8AC}" destId="{7E7F05A3-330B-4830-B008-7F104A4048A8}" srcOrd="1" destOrd="0" presId="urn:microsoft.com/office/officeart/2005/8/layout/orgChart1"/>
    <dgm:cxn modelId="{F6CF2CE2-8EBD-4E7F-8BEF-16DB0DDF75E3}" type="presParOf" srcId="{E5EAEAE4-746F-4D10-9230-BAA7596C19C5}" destId="{3E829277-7A24-48B9-935E-3BBFA1D0CD9B}" srcOrd="1" destOrd="0" presId="urn:microsoft.com/office/officeart/2005/8/layout/orgChart1"/>
    <dgm:cxn modelId="{788C276C-37BC-4C12-9819-B5D689FEF44D}" type="presParOf" srcId="{3E829277-7A24-48B9-935E-3BBFA1D0CD9B}" destId="{2E8E9CA0-B347-4810-BD24-95AC7A94B030}" srcOrd="0" destOrd="0" presId="urn:microsoft.com/office/officeart/2005/8/layout/orgChart1"/>
    <dgm:cxn modelId="{AEFCD555-B409-4F15-A72C-E2D3E66D0551}" type="presParOf" srcId="{3E829277-7A24-48B9-935E-3BBFA1D0CD9B}" destId="{F19E42DE-BBA3-4B64-94FC-E91EC7281969}" srcOrd="1" destOrd="0" presId="urn:microsoft.com/office/officeart/2005/8/layout/orgChart1"/>
    <dgm:cxn modelId="{8CA91BB1-D14A-4873-9EE7-0D35EC90B5E1}" type="presParOf" srcId="{F19E42DE-BBA3-4B64-94FC-E91EC7281969}" destId="{6206F778-2809-4583-9C8E-0C7CD3E642F6}" srcOrd="0" destOrd="0" presId="urn:microsoft.com/office/officeart/2005/8/layout/orgChart1"/>
    <dgm:cxn modelId="{E7DDB4E0-B6B9-4362-8D90-517E1842057B}" type="presParOf" srcId="{6206F778-2809-4583-9C8E-0C7CD3E642F6}" destId="{0822368F-777A-4969-97AD-3099EF51606B}" srcOrd="0" destOrd="0" presId="urn:microsoft.com/office/officeart/2005/8/layout/orgChart1"/>
    <dgm:cxn modelId="{4A2C3854-5C0D-4701-8907-A9A3A7DE1403}" type="presParOf" srcId="{6206F778-2809-4583-9C8E-0C7CD3E642F6}" destId="{B483040E-629A-4645-B4D3-62685F5B5152}" srcOrd="1" destOrd="0" presId="urn:microsoft.com/office/officeart/2005/8/layout/orgChart1"/>
    <dgm:cxn modelId="{A7B545DE-3BD2-45B8-AA39-5C45FF74F892}" type="presParOf" srcId="{F19E42DE-BBA3-4B64-94FC-E91EC7281969}" destId="{172166C0-D4DD-4B5C-B4F9-D5125C465325}" srcOrd="1" destOrd="0" presId="urn:microsoft.com/office/officeart/2005/8/layout/orgChart1"/>
    <dgm:cxn modelId="{EBA4321B-5C7B-4E51-9E36-5A32EFD65B3D}" type="presParOf" srcId="{F19E42DE-BBA3-4B64-94FC-E91EC7281969}" destId="{E54A9C33-0C35-4095-A63C-A81B7AAEC7A6}" srcOrd="2" destOrd="0" presId="urn:microsoft.com/office/officeart/2005/8/layout/orgChart1"/>
    <dgm:cxn modelId="{43BB216E-279F-4E85-8DFE-60CD9E4F48A1}" type="presParOf" srcId="{3E829277-7A24-48B9-935E-3BBFA1D0CD9B}" destId="{3C926194-E971-4FC6-AB91-92B6B2309123}" srcOrd="2" destOrd="0" presId="urn:microsoft.com/office/officeart/2005/8/layout/orgChart1"/>
    <dgm:cxn modelId="{CB8EB1EE-45B4-47C7-A135-DD982E0CFB19}" type="presParOf" srcId="{3E829277-7A24-48B9-935E-3BBFA1D0CD9B}" destId="{D8A40F52-76DF-408C-9EC8-8021C550C8DB}" srcOrd="3" destOrd="0" presId="urn:microsoft.com/office/officeart/2005/8/layout/orgChart1"/>
    <dgm:cxn modelId="{DFF11D35-9A3D-4914-BC0F-111A778AE046}" type="presParOf" srcId="{D8A40F52-76DF-408C-9EC8-8021C550C8DB}" destId="{FA94D74C-B3BD-45DF-B658-DC0FCAED487F}" srcOrd="0" destOrd="0" presId="urn:microsoft.com/office/officeart/2005/8/layout/orgChart1"/>
    <dgm:cxn modelId="{E14D2989-0E49-4C9D-AC59-05A5A35B8C1F}" type="presParOf" srcId="{FA94D74C-B3BD-45DF-B658-DC0FCAED487F}" destId="{6104B10D-3BBE-437E-B447-A75D97EF1B9F}" srcOrd="0" destOrd="0" presId="urn:microsoft.com/office/officeart/2005/8/layout/orgChart1"/>
    <dgm:cxn modelId="{1C09A971-72AE-4822-8F62-E30C156A4ECE}" type="presParOf" srcId="{FA94D74C-B3BD-45DF-B658-DC0FCAED487F}" destId="{1E619606-C5FF-4600-A6BD-6E852B836CFA}" srcOrd="1" destOrd="0" presId="urn:microsoft.com/office/officeart/2005/8/layout/orgChart1"/>
    <dgm:cxn modelId="{4E954F3C-674A-4472-A0A3-35F439FA62EB}" type="presParOf" srcId="{D8A40F52-76DF-408C-9EC8-8021C550C8DB}" destId="{4E02CDD8-20C3-4342-9B4F-79577DE9CE0A}" srcOrd="1" destOrd="0" presId="urn:microsoft.com/office/officeart/2005/8/layout/orgChart1"/>
    <dgm:cxn modelId="{47D0307B-F7D7-4943-A835-838F354A905E}" type="presParOf" srcId="{D8A40F52-76DF-408C-9EC8-8021C550C8DB}" destId="{C9DCABD3-05B7-42BE-BF5E-887095BE394C}" srcOrd="2" destOrd="0" presId="urn:microsoft.com/office/officeart/2005/8/layout/orgChart1"/>
    <dgm:cxn modelId="{6B359014-D16A-4B33-AA6F-027EA28BAC2F}" type="presParOf" srcId="{E5EAEAE4-746F-4D10-9230-BAA7596C19C5}" destId="{B94B564F-2F48-422F-A9A2-97FE76E6D29A}" srcOrd="2" destOrd="0" presId="urn:microsoft.com/office/officeart/2005/8/layout/orgChart1"/>
    <dgm:cxn modelId="{02A2FA04-3025-480F-840E-EB1543DFD861}" type="presParOf" srcId="{EBEB1DCA-031B-408E-AEA4-CD7B4A4641F3}" destId="{3E7143E7-FC01-446F-9A01-014E6AEA8F62}" srcOrd="2" destOrd="0" presId="urn:microsoft.com/office/officeart/2005/8/layout/orgChart1"/>
    <dgm:cxn modelId="{7B0AD00A-14C4-4FE4-BA48-A1E008A19C96}" type="presParOf" srcId="{1E02C59A-8ECD-4296-A597-1EADC19DF448}" destId="{3AFAFEB9-320F-4CE8-84CF-8D34A496C173}" srcOrd="6" destOrd="0" presId="urn:microsoft.com/office/officeart/2005/8/layout/orgChart1"/>
    <dgm:cxn modelId="{8C0A3231-D9CC-4ABB-BCFE-F25DEAAFBB61}" type="presParOf" srcId="{1E02C59A-8ECD-4296-A597-1EADC19DF448}" destId="{800CE6A0-4EB5-452D-8516-380C3386B4F4}" srcOrd="7" destOrd="0" presId="urn:microsoft.com/office/officeart/2005/8/layout/orgChart1"/>
    <dgm:cxn modelId="{57894B41-F349-4533-87E9-E6B4193BF47C}" type="presParOf" srcId="{800CE6A0-4EB5-452D-8516-380C3386B4F4}" destId="{DD78FDE3-0E87-4744-8F35-776E48C90E08}" srcOrd="0" destOrd="0" presId="urn:microsoft.com/office/officeart/2005/8/layout/orgChart1"/>
    <dgm:cxn modelId="{305D781F-DA90-41C5-95A2-3B1131BB7041}" type="presParOf" srcId="{DD78FDE3-0E87-4744-8F35-776E48C90E08}" destId="{65791851-04E8-4D88-B1E1-7CE5E957C5D2}" srcOrd="0" destOrd="0" presId="urn:microsoft.com/office/officeart/2005/8/layout/orgChart1"/>
    <dgm:cxn modelId="{7F8F4D0D-305C-47AC-A6D4-3E811F6058FF}" type="presParOf" srcId="{DD78FDE3-0E87-4744-8F35-776E48C90E08}" destId="{765AD062-F3F4-4D45-B06B-EC8ACA7CAD13}" srcOrd="1" destOrd="0" presId="urn:microsoft.com/office/officeart/2005/8/layout/orgChart1"/>
    <dgm:cxn modelId="{41AF2C7A-42E0-4A86-B422-F3465BE5D23D}" type="presParOf" srcId="{800CE6A0-4EB5-452D-8516-380C3386B4F4}" destId="{B9F3806D-EBBE-457A-B03A-F4452672F77E}" srcOrd="1" destOrd="0" presId="urn:microsoft.com/office/officeart/2005/8/layout/orgChart1"/>
    <dgm:cxn modelId="{DC3BFA98-E951-4C04-8BD3-31DE02F6C876}" type="presParOf" srcId="{B9F3806D-EBBE-457A-B03A-F4452672F77E}" destId="{2387E783-0E8F-4533-9E5A-826050D5CA36}" srcOrd="0" destOrd="0" presId="urn:microsoft.com/office/officeart/2005/8/layout/orgChart1"/>
    <dgm:cxn modelId="{A6F2F3E4-93EA-48FC-903D-07DE6B132DE8}" type="presParOf" srcId="{B9F3806D-EBBE-457A-B03A-F4452672F77E}" destId="{0F420949-6E82-4521-B1AC-F83299262248}" srcOrd="1" destOrd="0" presId="urn:microsoft.com/office/officeart/2005/8/layout/orgChart1"/>
    <dgm:cxn modelId="{DD89CA97-5F17-4377-8AF0-EA3D41519029}" type="presParOf" srcId="{0F420949-6E82-4521-B1AC-F83299262248}" destId="{BB223770-651D-4F22-BF4A-F359FD887839}" srcOrd="0" destOrd="0" presId="urn:microsoft.com/office/officeart/2005/8/layout/orgChart1"/>
    <dgm:cxn modelId="{D932C0E6-FADF-443E-9B86-BE65FCD247D6}" type="presParOf" srcId="{BB223770-651D-4F22-BF4A-F359FD887839}" destId="{136299D6-83FB-43A2-828F-7FECACF3815D}" srcOrd="0" destOrd="0" presId="urn:microsoft.com/office/officeart/2005/8/layout/orgChart1"/>
    <dgm:cxn modelId="{EA4C08EF-3EC5-425E-BE8D-C8111D8BFA19}" type="presParOf" srcId="{BB223770-651D-4F22-BF4A-F359FD887839}" destId="{E332B0EF-B304-410B-81D9-044EB1D18043}" srcOrd="1" destOrd="0" presId="urn:microsoft.com/office/officeart/2005/8/layout/orgChart1"/>
    <dgm:cxn modelId="{D75ACF06-44A4-4EEB-BAB2-F662D235CB04}" type="presParOf" srcId="{0F420949-6E82-4521-B1AC-F83299262248}" destId="{26BF7454-97FB-4D99-A943-3E90BE61FF16}" srcOrd="1" destOrd="0" presId="urn:microsoft.com/office/officeart/2005/8/layout/orgChart1"/>
    <dgm:cxn modelId="{09194E63-1F3D-4721-89CD-03343ACFC06F}" type="presParOf" srcId="{0F420949-6E82-4521-B1AC-F83299262248}" destId="{3BFB0D4E-1A34-4936-8548-9E867A5EDF42}" srcOrd="2" destOrd="0" presId="urn:microsoft.com/office/officeart/2005/8/layout/orgChart1"/>
    <dgm:cxn modelId="{5F6FEFC2-7AD0-43BC-A9CF-68346F5D12C1}" type="presParOf" srcId="{B9F3806D-EBBE-457A-B03A-F4452672F77E}" destId="{FC83A961-9F74-470B-B699-4C7D5987CA26}" srcOrd="2" destOrd="0" presId="urn:microsoft.com/office/officeart/2005/8/layout/orgChart1"/>
    <dgm:cxn modelId="{3952F487-9266-4088-ADB9-D1EEBDB25B6E}" type="presParOf" srcId="{B9F3806D-EBBE-457A-B03A-F4452672F77E}" destId="{699E424C-1F84-4CBA-9BD2-EDF0238BC89C}" srcOrd="3" destOrd="0" presId="urn:microsoft.com/office/officeart/2005/8/layout/orgChart1"/>
    <dgm:cxn modelId="{A88CCE66-2F01-4D85-9612-24C0ABA82BC3}" type="presParOf" srcId="{699E424C-1F84-4CBA-9BD2-EDF0238BC89C}" destId="{4C1DC5D8-47F0-413E-B254-2EB0F08DC262}" srcOrd="0" destOrd="0" presId="urn:microsoft.com/office/officeart/2005/8/layout/orgChart1"/>
    <dgm:cxn modelId="{92020D95-A042-438F-9D68-57B86D4749E8}" type="presParOf" srcId="{4C1DC5D8-47F0-413E-B254-2EB0F08DC262}" destId="{6AA8FB1B-E61E-4FAC-8C13-A4D0F4812C84}" srcOrd="0" destOrd="0" presId="urn:microsoft.com/office/officeart/2005/8/layout/orgChart1"/>
    <dgm:cxn modelId="{B774C645-9EA7-423A-A9FA-0E7A6DAB7271}" type="presParOf" srcId="{4C1DC5D8-47F0-413E-B254-2EB0F08DC262}" destId="{43C09BDF-8D62-4E2F-B56E-5A3ECB8D1D2F}" srcOrd="1" destOrd="0" presId="urn:microsoft.com/office/officeart/2005/8/layout/orgChart1"/>
    <dgm:cxn modelId="{2F8AFA5F-48B1-49AE-97DC-B217C4C0FD36}" type="presParOf" srcId="{699E424C-1F84-4CBA-9BD2-EDF0238BC89C}" destId="{7045BDD8-7957-461E-BF47-689F32757037}" srcOrd="1" destOrd="0" presId="urn:microsoft.com/office/officeart/2005/8/layout/orgChart1"/>
    <dgm:cxn modelId="{E8A54A06-DE0F-44AD-9AE0-CF4E5CF3D39B}" type="presParOf" srcId="{699E424C-1F84-4CBA-9BD2-EDF0238BC89C}" destId="{BD5BD1BC-92E3-466E-A98B-ADE72A9194BF}" srcOrd="2" destOrd="0" presId="urn:microsoft.com/office/officeart/2005/8/layout/orgChart1"/>
    <dgm:cxn modelId="{52B2DC82-9569-4A42-BCBD-ABDD9BDCD572}" type="presParOf" srcId="{800CE6A0-4EB5-452D-8516-380C3386B4F4}" destId="{08DEDFC2-891E-464D-8F8A-4B4BE52BFCA0}" srcOrd="2" destOrd="0" presId="urn:microsoft.com/office/officeart/2005/8/layout/orgChart1"/>
    <dgm:cxn modelId="{A6203641-30C2-4686-8CAA-32D67847E10B}" type="presParOf" srcId="{1E02C59A-8ECD-4296-A597-1EADC19DF448}" destId="{115E6BB9-89D2-4087-91C7-A8CCECA90F04}" srcOrd="8" destOrd="0" presId="urn:microsoft.com/office/officeart/2005/8/layout/orgChart1"/>
    <dgm:cxn modelId="{18BC291E-DCCB-4CC4-B2CC-BFA25B174D81}" type="presParOf" srcId="{1E02C59A-8ECD-4296-A597-1EADC19DF448}" destId="{35405820-824F-4A68-983A-CBE680DD828C}" srcOrd="9" destOrd="0" presId="urn:microsoft.com/office/officeart/2005/8/layout/orgChart1"/>
    <dgm:cxn modelId="{337B3D13-A3E1-4E16-9285-ADCDCE80A0E0}" type="presParOf" srcId="{35405820-824F-4A68-983A-CBE680DD828C}" destId="{0A49DBAD-4B25-41CD-B644-DDC52E34E2E6}" srcOrd="0" destOrd="0" presId="urn:microsoft.com/office/officeart/2005/8/layout/orgChart1"/>
    <dgm:cxn modelId="{46A81155-E5BC-4AB6-9EFE-CC292406DB0A}" type="presParOf" srcId="{0A49DBAD-4B25-41CD-B644-DDC52E34E2E6}" destId="{26E88719-EF41-4543-A117-97B54AC82E51}" srcOrd="0" destOrd="0" presId="urn:microsoft.com/office/officeart/2005/8/layout/orgChart1"/>
    <dgm:cxn modelId="{83B7E9B8-65D6-4C01-8F71-1B8B7D568992}" type="presParOf" srcId="{0A49DBAD-4B25-41CD-B644-DDC52E34E2E6}" destId="{7CE05FA9-07AA-4468-A1B6-F06AD5597563}" srcOrd="1" destOrd="0" presId="urn:microsoft.com/office/officeart/2005/8/layout/orgChart1"/>
    <dgm:cxn modelId="{0F0EAFB4-5D6C-4115-ABF1-63AA3E78EC1F}" type="presParOf" srcId="{35405820-824F-4A68-983A-CBE680DD828C}" destId="{6A0E8BEE-1B50-4E8B-A0F1-103BD7F31A5D}" srcOrd="1" destOrd="0" presId="urn:microsoft.com/office/officeart/2005/8/layout/orgChart1"/>
    <dgm:cxn modelId="{FA1CB53D-18DD-427A-9B1C-F2BDE0AA92BB}" type="presParOf" srcId="{6A0E8BEE-1B50-4E8B-A0F1-103BD7F31A5D}" destId="{E9F67066-3BA7-4728-90D1-28B27CBC9601}" srcOrd="0" destOrd="0" presId="urn:microsoft.com/office/officeart/2005/8/layout/orgChart1"/>
    <dgm:cxn modelId="{2B6AAE45-633C-41B4-8199-39D1F9A770FC}" type="presParOf" srcId="{6A0E8BEE-1B50-4E8B-A0F1-103BD7F31A5D}" destId="{A30E671C-1600-4461-AEB8-09494A3669FA}" srcOrd="1" destOrd="0" presId="urn:microsoft.com/office/officeart/2005/8/layout/orgChart1"/>
    <dgm:cxn modelId="{56C93578-32F3-4095-AA59-5BD1E43573A7}" type="presParOf" srcId="{A30E671C-1600-4461-AEB8-09494A3669FA}" destId="{110A4460-F5E9-4BA4-9BED-3C95A8CC55DD}" srcOrd="0" destOrd="0" presId="urn:microsoft.com/office/officeart/2005/8/layout/orgChart1"/>
    <dgm:cxn modelId="{BE691008-6AAF-47FF-A9B6-DA9289778DBD}" type="presParOf" srcId="{110A4460-F5E9-4BA4-9BED-3C95A8CC55DD}" destId="{8BB13776-656C-4825-A57B-429D3B6027B7}" srcOrd="0" destOrd="0" presId="urn:microsoft.com/office/officeart/2005/8/layout/orgChart1"/>
    <dgm:cxn modelId="{CB16C761-96EF-4A12-BBCA-7AAD5F8E260E}" type="presParOf" srcId="{110A4460-F5E9-4BA4-9BED-3C95A8CC55DD}" destId="{D676EE9A-E913-4D9E-8646-1CB8E3BB2633}" srcOrd="1" destOrd="0" presId="urn:microsoft.com/office/officeart/2005/8/layout/orgChart1"/>
    <dgm:cxn modelId="{70DB2AC9-A5C0-4C53-9594-841618CDD03F}" type="presParOf" srcId="{A30E671C-1600-4461-AEB8-09494A3669FA}" destId="{EAC89B4B-850E-4D0C-B8D8-4F6E3EA6D872}" srcOrd="1" destOrd="0" presId="urn:microsoft.com/office/officeart/2005/8/layout/orgChart1"/>
    <dgm:cxn modelId="{85B97FCC-A4E2-4C94-9991-1FF9DC3D97F2}" type="presParOf" srcId="{EAC89B4B-850E-4D0C-B8D8-4F6E3EA6D872}" destId="{22B87275-0003-4C81-A2D0-74CBA7B8FF38}" srcOrd="0" destOrd="0" presId="urn:microsoft.com/office/officeart/2005/8/layout/orgChart1"/>
    <dgm:cxn modelId="{F468CDD0-D77A-43B9-846A-B98391C97FB6}" type="presParOf" srcId="{EAC89B4B-850E-4D0C-B8D8-4F6E3EA6D872}" destId="{B742556A-89FF-4CAC-9C8E-495F96ED0A75}" srcOrd="1" destOrd="0" presId="urn:microsoft.com/office/officeart/2005/8/layout/orgChart1"/>
    <dgm:cxn modelId="{AD0E23C8-3CD8-409A-B23D-4D803533AB67}" type="presParOf" srcId="{B742556A-89FF-4CAC-9C8E-495F96ED0A75}" destId="{BD9945D5-F9F3-4FF1-AD3B-578EEF631F8B}" srcOrd="0" destOrd="0" presId="urn:microsoft.com/office/officeart/2005/8/layout/orgChart1"/>
    <dgm:cxn modelId="{BCC721F6-D44D-4994-8115-572DD9464C5E}" type="presParOf" srcId="{BD9945D5-F9F3-4FF1-AD3B-578EEF631F8B}" destId="{E46CE24F-3921-4161-ADFD-33F185914B46}" srcOrd="0" destOrd="0" presId="urn:microsoft.com/office/officeart/2005/8/layout/orgChart1"/>
    <dgm:cxn modelId="{5FADECA1-0507-420F-972A-B696E6EE8535}" type="presParOf" srcId="{BD9945D5-F9F3-4FF1-AD3B-578EEF631F8B}" destId="{AB164AFD-944D-424C-A357-29B39E908AF4}" srcOrd="1" destOrd="0" presId="urn:microsoft.com/office/officeart/2005/8/layout/orgChart1"/>
    <dgm:cxn modelId="{3B4AE431-E3FA-4C0F-8019-717C9247DC08}" type="presParOf" srcId="{B742556A-89FF-4CAC-9C8E-495F96ED0A75}" destId="{5C97DA12-72B4-41E3-A65B-AE9642724551}" srcOrd="1" destOrd="0" presId="urn:microsoft.com/office/officeart/2005/8/layout/orgChart1"/>
    <dgm:cxn modelId="{1E61110F-C58E-4ECA-B612-68F4222BAF9C}" type="presParOf" srcId="{B742556A-89FF-4CAC-9C8E-495F96ED0A75}" destId="{34B48B25-BBDD-4D36-8FC2-D08DEF6FFB2D}" srcOrd="2" destOrd="0" presId="urn:microsoft.com/office/officeart/2005/8/layout/orgChart1"/>
    <dgm:cxn modelId="{E8DB0816-F7D7-4E78-A706-C9FB2844A243}" type="presParOf" srcId="{EAC89B4B-850E-4D0C-B8D8-4F6E3EA6D872}" destId="{B48C7BBF-ACC5-4DFB-87D7-4D694E563237}" srcOrd="2" destOrd="0" presId="urn:microsoft.com/office/officeart/2005/8/layout/orgChart1"/>
    <dgm:cxn modelId="{B72B8FAC-0985-47BF-AA67-AAC34FF5E0DD}" type="presParOf" srcId="{EAC89B4B-850E-4D0C-B8D8-4F6E3EA6D872}" destId="{8D98F250-0C9A-47A0-A112-9E9CDCC33250}" srcOrd="3" destOrd="0" presId="urn:microsoft.com/office/officeart/2005/8/layout/orgChart1"/>
    <dgm:cxn modelId="{709FC05A-E4F2-4EF1-82D5-50A3BF37A803}" type="presParOf" srcId="{8D98F250-0C9A-47A0-A112-9E9CDCC33250}" destId="{ADC54820-0B22-4FCB-8D47-9E883ED8C506}" srcOrd="0" destOrd="0" presId="urn:microsoft.com/office/officeart/2005/8/layout/orgChart1"/>
    <dgm:cxn modelId="{640F5578-099E-453B-96C0-273CE69BBEE2}" type="presParOf" srcId="{ADC54820-0B22-4FCB-8D47-9E883ED8C506}" destId="{4648B52F-D343-4F58-8461-94F19A96F36B}" srcOrd="0" destOrd="0" presId="urn:microsoft.com/office/officeart/2005/8/layout/orgChart1"/>
    <dgm:cxn modelId="{48D614C3-C2A6-4040-A418-D0A020355307}" type="presParOf" srcId="{ADC54820-0B22-4FCB-8D47-9E883ED8C506}" destId="{05C5D255-9352-4ED4-B685-176302DAE2E1}" srcOrd="1" destOrd="0" presId="urn:microsoft.com/office/officeart/2005/8/layout/orgChart1"/>
    <dgm:cxn modelId="{EAA660AA-8D6B-4C47-AC51-0145BEE82256}" type="presParOf" srcId="{8D98F250-0C9A-47A0-A112-9E9CDCC33250}" destId="{2F53D882-67BA-4F3D-AFCC-243C300F9537}" srcOrd="1" destOrd="0" presId="urn:microsoft.com/office/officeart/2005/8/layout/orgChart1"/>
    <dgm:cxn modelId="{7785A858-BB9C-4E73-852E-122E09EE9026}" type="presParOf" srcId="{8D98F250-0C9A-47A0-A112-9E9CDCC33250}" destId="{4923FAD5-29CF-4A3E-8D99-07C5D79D207B}" srcOrd="2" destOrd="0" presId="urn:microsoft.com/office/officeart/2005/8/layout/orgChart1"/>
    <dgm:cxn modelId="{0071C686-B797-4300-99F7-36FEAD3B2ED8}" type="presParOf" srcId="{A30E671C-1600-4461-AEB8-09494A3669FA}" destId="{70240744-FB0E-49FF-B11A-CE755E857AE2}" srcOrd="2" destOrd="0" presId="urn:microsoft.com/office/officeart/2005/8/layout/orgChart1"/>
    <dgm:cxn modelId="{AED7845F-30AF-4D00-8C6B-1DE9ABB1009D}" type="presParOf" srcId="{6A0E8BEE-1B50-4E8B-A0F1-103BD7F31A5D}" destId="{18FA380C-ECF6-45DD-8897-C2345DF7DF7F}" srcOrd="2" destOrd="0" presId="urn:microsoft.com/office/officeart/2005/8/layout/orgChart1"/>
    <dgm:cxn modelId="{0D53611C-6CEF-4D3D-97F0-39B622E477FD}" type="presParOf" srcId="{6A0E8BEE-1B50-4E8B-A0F1-103BD7F31A5D}" destId="{EBC6A609-1F4F-4873-8E63-7B566EC20042}" srcOrd="3" destOrd="0" presId="urn:microsoft.com/office/officeart/2005/8/layout/orgChart1"/>
    <dgm:cxn modelId="{39E77E04-B799-4A17-9C96-9ED14DFAED29}" type="presParOf" srcId="{EBC6A609-1F4F-4873-8E63-7B566EC20042}" destId="{C85D0DDF-68BD-4B3C-84FD-1078EB444A25}" srcOrd="0" destOrd="0" presId="urn:microsoft.com/office/officeart/2005/8/layout/orgChart1"/>
    <dgm:cxn modelId="{08BA9984-59C1-4266-814A-EE83A1E43E26}" type="presParOf" srcId="{C85D0DDF-68BD-4B3C-84FD-1078EB444A25}" destId="{95287AFB-35DB-40DA-ABE2-25F1301CFC90}" srcOrd="0" destOrd="0" presId="urn:microsoft.com/office/officeart/2005/8/layout/orgChart1"/>
    <dgm:cxn modelId="{E55EAA2A-1B3B-4D05-955B-BE03339EAF1E}" type="presParOf" srcId="{C85D0DDF-68BD-4B3C-84FD-1078EB444A25}" destId="{E9120A9C-2C80-41B8-9C6D-91EB57B08CA7}" srcOrd="1" destOrd="0" presId="urn:microsoft.com/office/officeart/2005/8/layout/orgChart1"/>
    <dgm:cxn modelId="{8FD948FC-2E03-4C15-A4C4-FE8B1450BD88}" type="presParOf" srcId="{EBC6A609-1F4F-4873-8E63-7B566EC20042}" destId="{EAC8FDC2-427E-48FD-91D9-B31B7CEDC803}" srcOrd="1" destOrd="0" presId="urn:microsoft.com/office/officeart/2005/8/layout/orgChart1"/>
    <dgm:cxn modelId="{07D56B53-93E0-4576-A23D-DAF42D35E23D}" type="presParOf" srcId="{EBC6A609-1F4F-4873-8E63-7B566EC20042}" destId="{8FC8272A-6B35-4142-AD49-9987F9CC8836}" srcOrd="2" destOrd="0" presId="urn:microsoft.com/office/officeart/2005/8/layout/orgChart1"/>
    <dgm:cxn modelId="{9F9682AE-606B-4FB0-A2BA-843348A7D5B2}" type="presParOf" srcId="{35405820-824F-4A68-983A-CBE680DD828C}" destId="{AB1B02D3-992D-4222-AE94-DAA0986DD538}" srcOrd="2" destOrd="0" presId="urn:microsoft.com/office/officeart/2005/8/layout/orgChart1"/>
    <dgm:cxn modelId="{04F5FBBF-E159-44D7-932E-FF098984D936}" type="presParOf" srcId="{1E02C59A-8ECD-4296-A597-1EADC19DF448}" destId="{EB08CABF-AAF2-46E7-BB40-80C5BEE72BA6}" srcOrd="10" destOrd="0" presId="urn:microsoft.com/office/officeart/2005/8/layout/orgChart1"/>
    <dgm:cxn modelId="{08899067-A588-4761-9098-2404B0F19801}" type="presParOf" srcId="{1E02C59A-8ECD-4296-A597-1EADC19DF448}" destId="{A3847E31-5E90-4EF4-AAC3-B0CF67DCED1D}" srcOrd="11" destOrd="0" presId="urn:microsoft.com/office/officeart/2005/8/layout/orgChart1"/>
    <dgm:cxn modelId="{980D2A2B-1021-4E5B-B9FF-974DDA4A7C7D}" type="presParOf" srcId="{A3847E31-5E90-4EF4-AAC3-B0CF67DCED1D}" destId="{4BB57563-F332-414C-91D2-D3660FB66655}" srcOrd="0" destOrd="0" presId="urn:microsoft.com/office/officeart/2005/8/layout/orgChart1"/>
    <dgm:cxn modelId="{DE7C3D5D-5438-4409-A3E8-C9569E52B2DF}" type="presParOf" srcId="{4BB57563-F332-414C-91D2-D3660FB66655}" destId="{6CCA1D10-5DDC-41BB-B914-4199E3FD286A}" srcOrd="0" destOrd="0" presId="urn:microsoft.com/office/officeart/2005/8/layout/orgChart1"/>
    <dgm:cxn modelId="{AFD41318-54B0-470A-B112-63C76A6C5F05}" type="presParOf" srcId="{4BB57563-F332-414C-91D2-D3660FB66655}" destId="{1086651C-0368-4F96-8908-89ED10DD0AB9}" srcOrd="1" destOrd="0" presId="urn:microsoft.com/office/officeart/2005/8/layout/orgChart1"/>
    <dgm:cxn modelId="{AF25488D-602C-49A0-8BE8-8C083BDD2251}" type="presParOf" srcId="{A3847E31-5E90-4EF4-AAC3-B0CF67DCED1D}" destId="{DE4A06D4-A02D-4998-9654-F078EE55E0C8}" srcOrd="1" destOrd="0" presId="urn:microsoft.com/office/officeart/2005/8/layout/orgChart1"/>
    <dgm:cxn modelId="{C0B3D698-353D-4CE9-8B40-C257CFCA0D73}" type="presParOf" srcId="{DE4A06D4-A02D-4998-9654-F078EE55E0C8}" destId="{309686BF-6B01-4389-A108-5B032B329716}" srcOrd="0" destOrd="0" presId="urn:microsoft.com/office/officeart/2005/8/layout/orgChart1"/>
    <dgm:cxn modelId="{05042197-EBCA-4D33-ABE0-CB095F9957C8}" type="presParOf" srcId="{DE4A06D4-A02D-4998-9654-F078EE55E0C8}" destId="{11ED869E-627A-4815-98A6-465BA9555234}" srcOrd="1" destOrd="0" presId="urn:microsoft.com/office/officeart/2005/8/layout/orgChart1"/>
    <dgm:cxn modelId="{385A5AA9-56C7-4170-AF76-E1015CE29182}" type="presParOf" srcId="{11ED869E-627A-4815-98A6-465BA9555234}" destId="{7B145D7E-3741-4792-9905-F6CE24351BBB}" srcOrd="0" destOrd="0" presId="urn:microsoft.com/office/officeart/2005/8/layout/orgChart1"/>
    <dgm:cxn modelId="{E3834ABE-6E2E-4708-9ADD-BBB6B17807FE}" type="presParOf" srcId="{7B145D7E-3741-4792-9905-F6CE24351BBB}" destId="{968D61DA-2616-4DFF-882A-8466879C19B8}" srcOrd="0" destOrd="0" presId="urn:microsoft.com/office/officeart/2005/8/layout/orgChart1"/>
    <dgm:cxn modelId="{D35F26FB-511E-4623-A954-BC8A38E22577}" type="presParOf" srcId="{7B145D7E-3741-4792-9905-F6CE24351BBB}" destId="{F654151A-52B0-4BDC-828E-BE97993F1083}" srcOrd="1" destOrd="0" presId="urn:microsoft.com/office/officeart/2005/8/layout/orgChart1"/>
    <dgm:cxn modelId="{4B516170-3EDB-485C-8B16-8A4847AF2C69}" type="presParOf" srcId="{11ED869E-627A-4815-98A6-465BA9555234}" destId="{FE60EAC9-0A53-4500-9784-AFD9BA8FC5A8}" srcOrd="1" destOrd="0" presId="urn:microsoft.com/office/officeart/2005/8/layout/orgChart1"/>
    <dgm:cxn modelId="{776B36D1-6670-47EE-BCCB-764C78268E18}" type="presParOf" srcId="{11ED869E-627A-4815-98A6-465BA9555234}" destId="{066C0EE0-593A-4AF2-960F-9385C26607D4}" srcOrd="2" destOrd="0" presId="urn:microsoft.com/office/officeart/2005/8/layout/orgChart1"/>
    <dgm:cxn modelId="{0F117CEB-F016-443C-84C5-07B2C517184F}" type="presParOf" srcId="{DE4A06D4-A02D-4998-9654-F078EE55E0C8}" destId="{0BD1D3F8-2EA4-4B02-96B3-2D14C29B09C5}" srcOrd="2" destOrd="0" presId="urn:microsoft.com/office/officeart/2005/8/layout/orgChart1"/>
    <dgm:cxn modelId="{F5106B0D-AE29-4CA9-9C47-5299C3BBD8A3}" type="presParOf" srcId="{DE4A06D4-A02D-4998-9654-F078EE55E0C8}" destId="{3483EEBC-8611-4AB6-BA55-BC21B0C5AE3A}" srcOrd="3" destOrd="0" presId="urn:microsoft.com/office/officeart/2005/8/layout/orgChart1"/>
    <dgm:cxn modelId="{75619963-4380-429C-A21A-CBA21C9FF3AD}" type="presParOf" srcId="{3483EEBC-8611-4AB6-BA55-BC21B0C5AE3A}" destId="{D766D868-31CC-4F52-8237-4E703C7D5122}" srcOrd="0" destOrd="0" presId="urn:microsoft.com/office/officeart/2005/8/layout/orgChart1"/>
    <dgm:cxn modelId="{95BB533F-3385-4A33-8AAB-7CC4FB2483C9}" type="presParOf" srcId="{D766D868-31CC-4F52-8237-4E703C7D5122}" destId="{225F2CC8-06C7-43CB-8161-237911D510B8}" srcOrd="0" destOrd="0" presId="urn:microsoft.com/office/officeart/2005/8/layout/orgChart1"/>
    <dgm:cxn modelId="{4939272F-BCD0-4BB1-A5FD-B37FBECF3023}" type="presParOf" srcId="{D766D868-31CC-4F52-8237-4E703C7D5122}" destId="{A97A2E04-6E76-48C9-98F6-96610E836747}" srcOrd="1" destOrd="0" presId="urn:microsoft.com/office/officeart/2005/8/layout/orgChart1"/>
    <dgm:cxn modelId="{CC6763F4-EDD1-46C7-BF77-5667E48286D6}" type="presParOf" srcId="{3483EEBC-8611-4AB6-BA55-BC21B0C5AE3A}" destId="{FE8E6AD7-5107-44DE-AFBA-DA22AE9B65C7}" srcOrd="1" destOrd="0" presId="urn:microsoft.com/office/officeart/2005/8/layout/orgChart1"/>
    <dgm:cxn modelId="{9B98252B-27A3-4957-B517-9C84CEF87029}" type="presParOf" srcId="{3483EEBC-8611-4AB6-BA55-BC21B0C5AE3A}" destId="{035583F1-8C44-44AE-9D19-D0249EAB910C}" srcOrd="2" destOrd="0" presId="urn:microsoft.com/office/officeart/2005/8/layout/orgChart1"/>
    <dgm:cxn modelId="{26DDE192-27CD-40A5-87FD-22D140FCF669}" type="presParOf" srcId="{A3847E31-5E90-4EF4-AAC3-B0CF67DCED1D}" destId="{3406B0AE-0CAA-46E8-873B-EA69F1DC6EDC}" srcOrd="2" destOrd="0" presId="urn:microsoft.com/office/officeart/2005/8/layout/orgChart1"/>
    <dgm:cxn modelId="{2A3741E2-7D3D-4140-9E4D-68A585BE8F4E}" type="presParOf" srcId="{89CDDA8F-2C06-4A16-8A8E-D154228649CB}" destId="{7F1F7B11-F6DA-4FCE-9C53-04F8F73ECC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1D3F8-2EA4-4B02-96B3-2D14C29B09C5}">
      <dsp:nvSpPr>
        <dsp:cNvPr id="0" name=""/>
        <dsp:cNvSpPr/>
      </dsp:nvSpPr>
      <dsp:spPr>
        <a:xfrm>
          <a:off x="10483037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686BF-6B01-4389-A108-5B032B329716}">
      <dsp:nvSpPr>
        <dsp:cNvPr id="0" name=""/>
        <dsp:cNvSpPr/>
      </dsp:nvSpPr>
      <dsp:spPr>
        <a:xfrm>
          <a:off x="10483037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8CABF-AAF2-46E7-BB40-80C5BEE72BA6}">
      <dsp:nvSpPr>
        <dsp:cNvPr id="0" name=""/>
        <dsp:cNvSpPr/>
      </dsp:nvSpPr>
      <dsp:spPr>
        <a:xfrm>
          <a:off x="5777711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5180611" y="124762"/>
              </a:lnTo>
              <a:lnTo>
                <a:pt x="5180611" y="249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380C-ECF6-45DD-8897-C2345DF7DF7F}">
      <dsp:nvSpPr>
        <dsp:cNvPr id="0" name=""/>
        <dsp:cNvSpPr/>
      </dsp:nvSpPr>
      <dsp:spPr>
        <a:xfrm>
          <a:off x="9098768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C7BBF-ACC5-4DFB-87D7-4D694E563237}">
      <dsp:nvSpPr>
        <dsp:cNvPr id="0" name=""/>
        <dsp:cNvSpPr/>
      </dsp:nvSpPr>
      <dsp:spPr>
        <a:xfrm>
          <a:off x="790461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7275-0003-4C81-A2D0-74CBA7B8FF38}">
      <dsp:nvSpPr>
        <dsp:cNvPr id="0" name=""/>
        <dsp:cNvSpPr/>
      </dsp:nvSpPr>
      <dsp:spPr>
        <a:xfrm>
          <a:off x="790461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67066-3BA7-4728-90D1-28B27CBC9601}">
      <dsp:nvSpPr>
        <dsp:cNvPr id="0" name=""/>
        <dsp:cNvSpPr/>
      </dsp:nvSpPr>
      <dsp:spPr>
        <a:xfrm>
          <a:off x="83798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6BB9-89D2-4087-91C7-A8CCECA90F04}">
      <dsp:nvSpPr>
        <dsp:cNvPr id="0" name=""/>
        <dsp:cNvSpPr/>
      </dsp:nvSpPr>
      <dsp:spPr>
        <a:xfrm>
          <a:off x="5777711" y="2006959"/>
          <a:ext cx="3321057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3321057" y="124762"/>
              </a:lnTo>
              <a:lnTo>
                <a:pt x="3321057" y="249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3A961-9F74-470B-B699-4C7D5987CA26}">
      <dsp:nvSpPr>
        <dsp:cNvPr id="0" name=""/>
        <dsp:cNvSpPr/>
      </dsp:nvSpPr>
      <dsp:spPr>
        <a:xfrm>
          <a:off x="6169821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7E783-0E8F-4533-9E5A-826050D5CA36}">
      <dsp:nvSpPr>
        <dsp:cNvPr id="0" name=""/>
        <dsp:cNvSpPr/>
      </dsp:nvSpPr>
      <dsp:spPr>
        <a:xfrm>
          <a:off x="6169821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AFEB9-320F-4CE8-84CF-8D34A496C173}">
      <dsp:nvSpPr>
        <dsp:cNvPr id="0" name=""/>
        <dsp:cNvSpPr/>
      </dsp:nvSpPr>
      <dsp:spPr>
        <a:xfrm>
          <a:off x="5777711" y="2006959"/>
          <a:ext cx="867395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867395" y="124762"/>
              </a:lnTo>
              <a:lnTo>
                <a:pt x="867395" y="249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6194-E971-4FC6-AB91-92B6B2309123}">
      <dsp:nvSpPr>
        <dsp:cNvPr id="0" name=""/>
        <dsp:cNvSpPr/>
      </dsp:nvSpPr>
      <dsp:spPr>
        <a:xfrm>
          <a:off x="473208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9CA0-B347-4810-BD24-95AC7A94B030}">
      <dsp:nvSpPr>
        <dsp:cNvPr id="0" name=""/>
        <dsp:cNvSpPr/>
      </dsp:nvSpPr>
      <dsp:spPr>
        <a:xfrm>
          <a:off x="473208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BE84-5515-4F0A-9898-F4A485E8FD6D}">
      <dsp:nvSpPr>
        <dsp:cNvPr id="0" name=""/>
        <dsp:cNvSpPr/>
      </dsp:nvSpPr>
      <dsp:spPr>
        <a:xfrm>
          <a:off x="44884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ED15-B951-4701-AACB-DA8C45E5AE10}">
      <dsp:nvSpPr>
        <dsp:cNvPr id="0" name=""/>
        <dsp:cNvSpPr/>
      </dsp:nvSpPr>
      <dsp:spPr>
        <a:xfrm>
          <a:off x="3769630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F8494-673D-4F5B-B9BD-D27FB9FCFB89}">
      <dsp:nvSpPr>
        <dsp:cNvPr id="0" name=""/>
        <dsp:cNvSpPr/>
      </dsp:nvSpPr>
      <dsp:spPr>
        <a:xfrm>
          <a:off x="4488499" y="2006959"/>
          <a:ext cx="1289211" cy="249524"/>
        </a:xfrm>
        <a:custGeom>
          <a:avLst/>
          <a:gdLst/>
          <a:ahLst/>
          <a:cxnLst/>
          <a:rect l="0" t="0" r="0" b="0"/>
          <a:pathLst>
            <a:path>
              <a:moveTo>
                <a:pt x="1289211" y="0"/>
              </a:moveTo>
              <a:lnTo>
                <a:pt x="12892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783A-D9BE-4C4A-9EFD-81BE9E510C1A}">
      <dsp:nvSpPr>
        <dsp:cNvPr id="0" name=""/>
        <dsp:cNvSpPr/>
      </dsp:nvSpPr>
      <dsp:spPr>
        <a:xfrm>
          <a:off x="1559552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0B3CC-F8A7-4867-8305-30B93966C4A7}">
      <dsp:nvSpPr>
        <dsp:cNvPr id="0" name=""/>
        <dsp:cNvSpPr/>
      </dsp:nvSpPr>
      <dsp:spPr>
        <a:xfrm>
          <a:off x="1559552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C9F22-C0B1-4A4D-BF89-431B143F4CE8}">
      <dsp:nvSpPr>
        <dsp:cNvPr id="0" name=""/>
        <dsp:cNvSpPr/>
      </dsp:nvSpPr>
      <dsp:spPr>
        <a:xfrm>
          <a:off x="2034838" y="2006959"/>
          <a:ext cx="3742872" cy="249524"/>
        </a:xfrm>
        <a:custGeom>
          <a:avLst/>
          <a:gdLst/>
          <a:ahLst/>
          <a:cxnLst/>
          <a:rect l="0" t="0" r="0" b="0"/>
          <a:pathLst>
            <a:path>
              <a:moveTo>
                <a:pt x="3742872" y="0"/>
              </a:moveTo>
              <a:lnTo>
                <a:pt x="3742872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EFA8-9BD5-4A35-8C58-6FA21702567B}">
      <dsp:nvSpPr>
        <dsp:cNvPr id="0" name=""/>
        <dsp:cNvSpPr/>
      </dsp:nvSpPr>
      <dsp:spPr>
        <a:xfrm>
          <a:off x="121814" y="2850591"/>
          <a:ext cx="178232" cy="22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841"/>
              </a:lnTo>
              <a:lnTo>
                <a:pt x="178232" y="223384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B53-05C0-4499-B417-DB2C1443A29E}">
      <dsp:nvSpPr>
        <dsp:cNvPr id="0" name=""/>
        <dsp:cNvSpPr/>
      </dsp:nvSpPr>
      <dsp:spPr>
        <a:xfrm>
          <a:off x="121814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C23-B3AA-4AA2-B846-717B0010B511}">
      <dsp:nvSpPr>
        <dsp:cNvPr id="0" name=""/>
        <dsp:cNvSpPr/>
      </dsp:nvSpPr>
      <dsp:spPr>
        <a:xfrm>
          <a:off x="121814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C705-E97B-4DA6-998F-1F4494C79449}">
      <dsp:nvSpPr>
        <dsp:cNvPr id="0" name=""/>
        <dsp:cNvSpPr/>
      </dsp:nvSpPr>
      <dsp:spPr>
        <a:xfrm>
          <a:off x="597099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5180611" y="0"/>
              </a:moveTo>
              <a:lnTo>
                <a:pt x="51806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6B2D-3759-4427-9F34-4D8A9950F359}">
      <dsp:nvSpPr>
        <dsp:cNvPr id="0" name=""/>
        <dsp:cNvSpPr/>
      </dsp:nvSpPr>
      <dsp:spPr>
        <a:xfrm>
          <a:off x="5183604" y="1412852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Proyecto Nueva Tienda Comercial</a:t>
          </a:r>
        </a:p>
      </dsp:txBody>
      <dsp:txXfrm>
        <a:off x="5183604" y="1412852"/>
        <a:ext cx="1188213" cy="594106"/>
      </dsp:txXfrm>
    </dsp:sp>
    <dsp:sp modelId="{75B3A420-9FE8-4CE2-BE27-7E67FA648629}">
      <dsp:nvSpPr>
        <dsp:cNvPr id="0" name=""/>
        <dsp:cNvSpPr/>
      </dsp:nvSpPr>
      <dsp:spPr>
        <a:xfrm>
          <a:off x="2993" y="2256484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 Gestión del Proyecto</a:t>
          </a:r>
        </a:p>
      </dsp:txBody>
      <dsp:txXfrm>
        <a:off x="2993" y="2256484"/>
        <a:ext cx="1188213" cy="594106"/>
      </dsp:txXfrm>
    </dsp:sp>
    <dsp:sp modelId="{232AD238-A696-4B30-986D-A68488B36848}">
      <dsp:nvSpPr>
        <dsp:cNvPr id="0" name=""/>
        <dsp:cNvSpPr/>
      </dsp:nvSpPr>
      <dsp:spPr>
        <a:xfrm>
          <a:off x="300046" y="3100116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1.1. Acta de Constitución</a:t>
          </a:r>
        </a:p>
      </dsp:txBody>
      <dsp:txXfrm>
        <a:off x="300046" y="3100116"/>
        <a:ext cx="1188213" cy="594106"/>
      </dsp:txXfrm>
    </dsp:sp>
    <dsp:sp modelId="{7A941E30-B305-4765-841E-332F960B6174}">
      <dsp:nvSpPr>
        <dsp:cNvPr id="0" name=""/>
        <dsp:cNvSpPr/>
      </dsp:nvSpPr>
      <dsp:spPr>
        <a:xfrm>
          <a:off x="300046" y="3943747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1.2. Presupuesto</a:t>
          </a:r>
        </a:p>
      </dsp:txBody>
      <dsp:txXfrm>
        <a:off x="300046" y="3943747"/>
        <a:ext cx="1188213" cy="594106"/>
      </dsp:txXfrm>
    </dsp:sp>
    <dsp:sp modelId="{DAC91167-F134-491E-9406-9E32946895FD}">
      <dsp:nvSpPr>
        <dsp:cNvPr id="0" name=""/>
        <dsp:cNvSpPr/>
      </dsp:nvSpPr>
      <dsp:spPr>
        <a:xfrm>
          <a:off x="300046" y="4787379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1.3. Registro de Riesgos</a:t>
          </a:r>
        </a:p>
      </dsp:txBody>
      <dsp:txXfrm>
        <a:off x="300046" y="4787379"/>
        <a:ext cx="1188213" cy="594106"/>
      </dsp:txXfrm>
    </dsp:sp>
    <dsp:sp modelId="{7D4171A2-4DC3-4AA9-8036-870217A665B9}">
      <dsp:nvSpPr>
        <dsp:cNvPr id="0" name=""/>
        <dsp:cNvSpPr/>
      </dsp:nvSpPr>
      <dsp:spPr>
        <a:xfrm>
          <a:off x="1440731" y="2256484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 Evaluación y Adquisición</a:t>
          </a:r>
        </a:p>
      </dsp:txBody>
      <dsp:txXfrm>
        <a:off x="1440731" y="2256484"/>
        <a:ext cx="1188213" cy="594106"/>
      </dsp:txXfrm>
    </dsp:sp>
    <dsp:sp modelId="{180E7280-AB80-4C04-8A6D-5FBAAA41F093}">
      <dsp:nvSpPr>
        <dsp:cNvPr id="0" name=""/>
        <dsp:cNvSpPr/>
      </dsp:nvSpPr>
      <dsp:spPr>
        <a:xfrm>
          <a:off x="1737785" y="3100116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2.1. Terreno</a:t>
          </a:r>
        </a:p>
      </dsp:txBody>
      <dsp:txXfrm>
        <a:off x="1737785" y="3100116"/>
        <a:ext cx="1188213" cy="594106"/>
      </dsp:txXfrm>
    </dsp:sp>
    <dsp:sp modelId="{8181E3C8-0C61-4269-AE72-8F48C2A543E6}">
      <dsp:nvSpPr>
        <dsp:cNvPr id="0" name=""/>
        <dsp:cNvSpPr/>
      </dsp:nvSpPr>
      <dsp:spPr>
        <a:xfrm>
          <a:off x="1737785" y="3943747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2.2. Documentos Legales</a:t>
          </a:r>
        </a:p>
      </dsp:txBody>
      <dsp:txXfrm>
        <a:off x="1737785" y="3943747"/>
        <a:ext cx="1188213" cy="594106"/>
      </dsp:txXfrm>
    </dsp:sp>
    <dsp:sp modelId="{03A49FF1-B433-48B8-877E-8A0C5AE9519B}">
      <dsp:nvSpPr>
        <dsp:cNvPr id="0" name=""/>
        <dsp:cNvSpPr/>
      </dsp:nvSpPr>
      <dsp:spPr>
        <a:xfrm>
          <a:off x="3894392" y="2256484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 Diseño</a:t>
          </a:r>
        </a:p>
      </dsp:txBody>
      <dsp:txXfrm>
        <a:off x="3894392" y="2256484"/>
        <a:ext cx="1188213" cy="594106"/>
      </dsp:txXfrm>
    </dsp:sp>
    <dsp:sp modelId="{30736FF4-A0B9-4C03-A9DE-6B348FE33F04}">
      <dsp:nvSpPr>
        <dsp:cNvPr id="0" name=""/>
        <dsp:cNvSpPr/>
      </dsp:nvSpPr>
      <dsp:spPr>
        <a:xfrm>
          <a:off x="3175523" y="3100116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3.1.Maqueta</a:t>
          </a:r>
        </a:p>
      </dsp:txBody>
      <dsp:txXfrm>
        <a:off x="3175523" y="3100116"/>
        <a:ext cx="1188213" cy="594106"/>
      </dsp:txXfrm>
    </dsp:sp>
    <dsp:sp modelId="{99979244-D8BE-4B32-9551-8ABDD0E6188E}">
      <dsp:nvSpPr>
        <dsp:cNvPr id="0" name=""/>
        <dsp:cNvSpPr/>
      </dsp:nvSpPr>
      <dsp:spPr>
        <a:xfrm>
          <a:off x="4613261" y="3100116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 Planos</a:t>
          </a:r>
        </a:p>
      </dsp:txBody>
      <dsp:txXfrm>
        <a:off x="4613261" y="3100116"/>
        <a:ext cx="1188213" cy="594106"/>
      </dsp:txXfrm>
    </dsp:sp>
    <dsp:sp modelId="{0822368F-777A-4969-97AD-3099EF51606B}">
      <dsp:nvSpPr>
        <dsp:cNvPr id="0" name=""/>
        <dsp:cNvSpPr/>
      </dsp:nvSpPr>
      <dsp:spPr>
        <a:xfrm>
          <a:off x="4910315" y="3943747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3.2.1. Planos Arquitectura</a:t>
          </a:r>
        </a:p>
      </dsp:txBody>
      <dsp:txXfrm>
        <a:off x="4910315" y="3943747"/>
        <a:ext cx="1188213" cy="594106"/>
      </dsp:txXfrm>
    </dsp:sp>
    <dsp:sp modelId="{6104B10D-3BBE-437E-B447-A75D97EF1B9F}">
      <dsp:nvSpPr>
        <dsp:cNvPr id="0" name=""/>
        <dsp:cNvSpPr/>
      </dsp:nvSpPr>
      <dsp:spPr>
        <a:xfrm>
          <a:off x="4910315" y="4787379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3.2.2. Planos Electricidad</a:t>
          </a:r>
        </a:p>
      </dsp:txBody>
      <dsp:txXfrm>
        <a:off x="4910315" y="4787379"/>
        <a:ext cx="1188213" cy="594106"/>
      </dsp:txXfrm>
    </dsp:sp>
    <dsp:sp modelId="{65791851-04E8-4D88-B1E1-7CE5E957C5D2}">
      <dsp:nvSpPr>
        <dsp:cNvPr id="0" name=""/>
        <dsp:cNvSpPr/>
      </dsp:nvSpPr>
      <dsp:spPr>
        <a:xfrm>
          <a:off x="6051000" y="2256484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 Construcción</a:t>
          </a:r>
        </a:p>
      </dsp:txBody>
      <dsp:txXfrm>
        <a:off x="6051000" y="2256484"/>
        <a:ext cx="1188213" cy="594106"/>
      </dsp:txXfrm>
    </dsp:sp>
    <dsp:sp modelId="{136299D6-83FB-43A2-828F-7FECACF3815D}">
      <dsp:nvSpPr>
        <dsp:cNvPr id="0" name=""/>
        <dsp:cNvSpPr/>
      </dsp:nvSpPr>
      <dsp:spPr>
        <a:xfrm>
          <a:off x="6348053" y="3100116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4.1.Tienda</a:t>
          </a:r>
        </a:p>
      </dsp:txBody>
      <dsp:txXfrm>
        <a:off x="6348053" y="3100116"/>
        <a:ext cx="1188213" cy="594106"/>
      </dsp:txXfrm>
    </dsp:sp>
    <dsp:sp modelId="{6AA8FB1B-E61E-4FAC-8C13-A4D0F4812C84}">
      <dsp:nvSpPr>
        <dsp:cNvPr id="0" name=""/>
        <dsp:cNvSpPr/>
      </dsp:nvSpPr>
      <dsp:spPr>
        <a:xfrm>
          <a:off x="6348053" y="3943747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4.2. Parking</a:t>
          </a:r>
        </a:p>
      </dsp:txBody>
      <dsp:txXfrm>
        <a:off x="6348053" y="3943747"/>
        <a:ext cx="1188213" cy="594106"/>
      </dsp:txXfrm>
    </dsp:sp>
    <dsp:sp modelId="{26E88719-EF41-4543-A117-97B54AC82E51}">
      <dsp:nvSpPr>
        <dsp:cNvPr id="0" name=""/>
        <dsp:cNvSpPr/>
      </dsp:nvSpPr>
      <dsp:spPr>
        <a:xfrm>
          <a:off x="8504661" y="2256484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 Decoración y Acabados</a:t>
          </a:r>
        </a:p>
      </dsp:txBody>
      <dsp:txXfrm>
        <a:off x="8504661" y="2256484"/>
        <a:ext cx="1188213" cy="594106"/>
      </dsp:txXfrm>
    </dsp:sp>
    <dsp:sp modelId="{8BB13776-656C-4825-A57B-429D3B6027B7}">
      <dsp:nvSpPr>
        <dsp:cNvPr id="0" name=""/>
        <dsp:cNvSpPr/>
      </dsp:nvSpPr>
      <dsp:spPr>
        <a:xfrm>
          <a:off x="7785792" y="3100116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 Acabados</a:t>
          </a:r>
        </a:p>
      </dsp:txBody>
      <dsp:txXfrm>
        <a:off x="7785792" y="3100116"/>
        <a:ext cx="1188213" cy="594106"/>
      </dsp:txXfrm>
    </dsp:sp>
    <dsp:sp modelId="{E46CE24F-3921-4161-ADFD-33F185914B46}">
      <dsp:nvSpPr>
        <dsp:cNvPr id="0" name=""/>
        <dsp:cNvSpPr/>
      </dsp:nvSpPr>
      <dsp:spPr>
        <a:xfrm>
          <a:off x="8082845" y="3943747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5.1.1. Acabados Interiores</a:t>
          </a:r>
        </a:p>
      </dsp:txBody>
      <dsp:txXfrm>
        <a:off x="8082845" y="3943747"/>
        <a:ext cx="1188213" cy="594106"/>
      </dsp:txXfrm>
    </dsp:sp>
    <dsp:sp modelId="{4648B52F-D343-4F58-8461-94F19A96F36B}">
      <dsp:nvSpPr>
        <dsp:cNvPr id="0" name=""/>
        <dsp:cNvSpPr/>
      </dsp:nvSpPr>
      <dsp:spPr>
        <a:xfrm>
          <a:off x="8082845" y="4787379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5.1.2. Acabados Exteriores</a:t>
          </a:r>
        </a:p>
      </dsp:txBody>
      <dsp:txXfrm>
        <a:off x="8082845" y="4787379"/>
        <a:ext cx="1188213" cy="594106"/>
      </dsp:txXfrm>
    </dsp:sp>
    <dsp:sp modelId="{95287AFB-35DB-40DA-ABE2-25F1301CFC90}">
      <dsp:nvSpPr>
        <dsp:cNvPr id="0" name=""/>
        <dsp:cNvSpPr/>
      </dsp:nvSpPr>
      <dsp:spPr>
        <a:xfrm>
          <a:off x="9223530" y="3100116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5.2. Decoración</a:t>
          </a:r>
        </a:p>
      </dsp:txBody>
      <dsp:txXfrm>
        <a:off x="9223530" y="3100116"/>
        <a:ext cx="1188213" cy="594106"/>
      </dsp:txXfrm>
    </dsp:sp>
    <dsp:sp modelId="{6CCA1D10-5DDC-41BB-B914-4199E3FD286A}">
      <dsp:nvSpPr>
        <dsp:cNvPr id="0" name=""/>
        <dsp:cNvSpPr/>
      </dsp:nvSpPr>
      <dsp:spPr>
        <a:xfrm>
          <a:off x="10364215" y="2256484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 Lanzamiento</a:t>
          </a:r>
        </a:p>
      </dsp:txBody>
      <dsp:txXfrm>
        <a:off x="10364215" y="2256484"/>
        <a:ext cx="1188213" cy="594106"/>
      </dsp:txXfrm>
    </dsp:sp>
    <dsp:sp modelId="{968D61DA-2616-4DFF-882A-8466879C19B8}">
      <dsp:nvSpPr>
        <dsp:cNvPr id="0" name=""/>
        <dsp:cNvSpPr/>
      </dsp:nvSpPr>
      <dsp:spPr>
        <a:xfrm>
          <a:off x="10661269" y="3100116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6.1. Publicidad RRSS</a:t>
          </a:r>
        </a:p>
      </dsp:txBody>
      <dsp:txXfrm>
        <a:off x="10661269" y="3100116"/>
        <a:ext cx="1188213" cy="594106"/>
      </dsp:txXfrm>
    </dsp:sp>
    <dsp:sp modelId="{225F2CC8-06C7-43CB-8161-237911D510B8}">
      <dsp:nvSpPr>
        <dsp:cNvPr id="0" name=""/>
        <dsp:cNvSpPr/>
      </dsp:nvSpPr>
      <dsp:spPr>
        <a:xfrm>
          <a:off x="10661269" y="3943747"/>
          <a:ext cx="1188213" cy="594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6.2. Evento</a:t>
          </a:r>
        </a:p>
      </dsp:txBody>
      <dsp:txXfrm>
        <a:off x="10661269" y="3943747"/>
        <a:ext cx="1188213" cy="594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1D3F8-2EA4-4B02-96B3-2D14C29B09C5}">
      <dsp:nvSpPr>
        <dsp:cNvPr id="0" name=""/>
        <dsp:cNvSpPr/>
      </dsp:nvSpPr>
      <dsp:spPr>
        <a:xfrm>
          <a:off x="10483037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686BF-6B01-4389-A108-5B032B329716}">
      <dsp:nvSpPr>
        <dsp:cNvPr id="0" name=""/>
        <dsp:cNvSpPr/>
      </dsp:nvSpPr>
      <dsp:spPr>
        <a:xfrm>
          <a:off x="10483037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8CABF-AAF2-46E7-BB40-80C5BEE72BA6}">
      <dsp:nvSpPr>
        <dsp:cNvPr id="0" name=""/>
        <dsp:cNvSpPr/>
      </dsp:nvSpPr>
      <dsp:spPr>
        <a:xfrm>
          <a:off x="5777711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5180611" y="124762"/>
              </a:lnTo>
              <a:lnTo>
                <a:pt x="5180611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380C-ECF6-45DD-8897-C2345DF7DF7F}">
      <dsp:nvSpPr>
        <dsp:cNvPr id="0" name=""/>
        <dsp:cNvSpPr/>
      </dsp:nvSpPr>
      <dsp:spPr>
        <a:xfrm>
          <a:off x="9098768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C7BBF-ACC5-4DFB-87D7-4D694E563237}">
      <dsp:nvSpPr>
        <dsp:cNvPr id="0" name=""/>
        <dsp:cNvSpPr/>
      </dsp:nvSpPr>
      <dsp:spPr>
        <a:xfrm>
          <a:off x="790461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7275-0003-4C81-A2D0-74CBA7B8FF38}">
      <dsp:nvSpPr>
        <dsp:cNvPr id="0" name=""/>
        <dsp:cNvSpPr/>
      </dsp:nvSpPr>
      <dsp:spPr>
        <a:xfrm>
          <a:off x="790461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67066-3BA7-4728-90D1-28B27CBC9601}">
      <dsp:nvSpPr>
        <dsp:cNvPr id="0" name=""/>
        <dsp:cNvSpPr/>
      </dsp:nvSpPr>
      <dsp:spPr>
        <a:xfrm>
          <a:off x="83798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6BB9-89D2-4087-91C7-A8CCECA90F04}">
      <dsp:nvSpPr>
        <dsp:cNvPr id="0" name=""/>
        <dsp:cNvSpPr/>
      </dsp:nvSpPr>
      <dsp:spPr>
        <a:xfrm>
          <a:off x="5777711" y="2006959"/>
          <a:ext cx="3321057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3321057" y="124762"/>
              </a:lnTo>
              <a:lnTo>
                <a:pt x="3321057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3A961-9F74-470B-B699-4C7D5987CA26}">
      <dsp:nvSpPr>
        <dsp:cNvPr id="0" name=""/>
        <dsp:cNvSpPr/>
      </dsp:nvSpPr>
      <dsp:spPr>
        <a:xfrm>
          <a:off x="6169821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7E783-0E8F-4533-9E5A-826050D5CA36}">
      <dsp:nvSpPr>
        <dsp:cNvPr id="0" name=""/>
        <dsp:cNvSpPr/>
      </dsp:nvSpPr>
      <dsp:spPr>
        <a:xfrm>
          <a:off x="6169821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AFEB9-320F-4CE8-84CF-8D34A496C173}">
      <dsp:nvSpPr>
        <dsp:cNvPr id="0" name=""/>
        <dsp:cNvSpPr/>
      </dsp:nvSpPr>
      <dsp:spPr>
        <a:xfrm>
          <a:off x="5777711" y="2006959"/>
          <a:ext cx="867395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867395" y="124762"/>
              </a:lnTo>
              <a:lnTo>
                <a:pt x="867395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6194-E971-4FC6-AB91-92B6B2309123}">
      <dsp:nvSpPr>
        <dsp:cNvPr id="0" name=""/>
        <dsp:cNvSpPr/>
      </dsp:nvSpPr>
      <dsp:spPr>
        <a:xfrm>
          <a:off x="473208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9CA0-B347-4810-BD24-95AC7A94B030}">
      <dsp:nvSpPr>
        <dsp:cNvPr id="0" name=""/>
        <dsp:cNvSpPr/>
      </dsp:nvSpPr>
      <dsp:spPr>
        <a:xfrm>
          <a:off x="473208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BE84-5515-4F0A-9898-F4A485E8FD6D}">
      <dsp:nvSpPr>
        <dsp:cNvPr id="0" name=""/>
        <dsp:cNvSpPr/>
      </dsp:nvSpPr>
      <dsp:spPr>
        <a:xfrm>
          <a:off x="44884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ED15-B951-4701-AACB-DA8C45E5AE10}">
      <dsp:nvSpPr>
        <dsp:cNvPr id="0" name=""/>
        <dsp:cNvSpPr/>
      </dsp:nvSpPr>
      <dsp:spPr>
        <a:xfrm>
          <a:off x="3769630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F8494-673D-4F5B-B9BD-D27FB9FCFB89}">
      <dsp:nvSpPr>
        <dsp:cNvPr id="0" name=""/>
        <dsp:cNvSpPr/>
      </dsp:nvSpPr>
      <dsp:spPr>
        <a:xfrm>
          <a:off x="4488499" y="2006959"/>
          <a:ext cx="1289211" cy="249524"/>
        </a:xfrm>
        <a:custGeom>
          <a:avLst/>
          <a:gdLst/>
          <a:ahLst/>
          <a:cxnLst/>
          <a:rect l="0" t="0" r="0" b="0"/>
          <a:pathLst>
            <a:path>
              <a:moveTo>
                <a:pt x="1289211" y="0"/>
              </a:moveTo>
              <a:lnTo>
                <a:pt x="12892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783A-D9BE-4C4A-9EFD-81BE9E510C1A}">
      <dsp:nvSpPr>
        <dsp:cNvPr id="0" name=""/>
        <dsp:cNvSpPr/>
      </dsp:nvSpPr>
      <dsp:spPr>
        <a:xfrm>
          <a:off x="1559552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0B3CC-F8A7-4867-8305-30B93966C4A7}">
      <dsp:nvSpPr>
        <dsp:cNvPr id="0" name=""/>
        <dsp:cNvSpPr/>
      </dsp:nvSpPr>
      <dsp:spPr>
        <a:xfrm>
          <a:off x="1559552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C9F22-C0B1-4A4D-BF89-431B143F4CE8}">
      <dsp:nvSpPr>
        <dsp:cNvPr id="0" name=""/>
        <dsp:cNvSpPr/>
      </dsp:nvSpPr>
      <dsp:spPr>
        <a:xfrm>
          <a:off x="2034838" y="2006959"/>
          <a:ext cx="3742872" cy="249524"/>
        </a:xfrm>
        <a:custGeom>
          <a:avLst/>
          <a:gdLst/>
          <a:ahLst/>
          <a:cxnLst/>
          <a:rect l="0" t="0" r="0" b="0"/>
          <a:pathLst>
            <a:path>
              <a:moveTo>
                <a:pt x="3742872" y="0"/>
              </a:moveTo>
              <a:lnTo>
                <a:pt x="3742872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EFA8-9BD5-4A35-8C58-6FA21702567B}">
      <dsp:nvSpPr>
        <dsp:cNvPr id="0" name=""/>
        <dsp:cNvSpPr/>
      </dsp:nvSpPr>
      <dsp:spPr>
        <a:xfrm>
          <a:off x="121814" y="2850591"/>
          <a:ext cx="178232" cy="22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841"/>
              </a:lnTo>
              <a:lnTo>
                <a:pt x="178232" y="22338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B53-05C0-4499-B417-DB2C1443A29E}">
      <dsp:nvSpPr>
        <dsp:cNvPr id="0" name=""/>
        <dsp:cNvSpPr/>
      </dsp:nvSpPr>
      <dsp:spPr>
        <a:xfrm>
          <a:off x="121814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C23-B3AA-4AA2-B846-717B0010B511}">
      <dsp:nvSpPr>
        <dsp:cNvPr id="0" name=""/>
        <dsp:cNvSpPr/>
      </dsp:nvSpPr>
      <dsp:spPr>
        <a:xfrm>
          <a:off x="121814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C705-E97B-4DA6-998F-1F4494C79449}">
      <dsp:nvSpPr>
        <dsp:cNvPr id="0" name=""/>
        <dsp:cNvSpPr/>
      </dsp:nvSpPr>
      <dsp:spPr>
        <a:xfrm>
          <a:off x="597099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5180611" y="0"/>
              </a:moveTo>
              <a:lnTo>
                <a:pt x="51806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6B2D-3759-4427-9F34-4D8A9950F359}">
      <dsp:nvSpPr>
        <dsp:cNvPr id="0" name=""/>
        <dsp:cNvSpPr/>
      </dsp:nvSpPr>
      <dsp:spPr>
        <a:xfrm>
          <a:off x="5183604" y="1412852"/>
          <a:ext cx="1188213" cy="59410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Proyecto Nueva Tienda Comercial</a:t>
          </a:r>
        </a:p>
      </dsp:txBody>
      <dsp:txXfrm>
        <a:off x="5183604" y="1412852"/>
        <a:ext cx="1188213" cy="594106"/>
      </dsp:txXfrm>
    </dsp:sp>
    <dsp:sp modelId="{75B3A420-9FE8-4CE2-BE27-7E67FA648629}">
      <dsp:nvSpPr>
        <dsp:cNvPr id="0" name=""/>
        <dsp:cNvSpPr/>
      </dsp:nvSpPr>
      <dsp:spPr>
        <a:xfrm>
          <a:off x="2993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 Gestión del Proyecto</a:t>
          </a:r>
        </a:p>
      </dsp:txBody>
      <dsp:txXfrm>
        <a:off x="2993" y="2256484"/>
        <a:ext cx="1188213" cy="594106"/>
      </dsp:txXfrm>
    </dsp:sp>
    <dsp:sp modelId="{232AD238-A696-4B30-986D-A68488B36848}">
      <dsp:nvSpPr>
        <dsp:cNvPr id="0" name=""/>
        <dsp:cNvSpPr/>
      </dsp:nvSpPr>
      <dsp:spPr>
        <a:xfrm>
          <a:off x="300046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1.1. Acta de Constitución</a:t>
          </a:r>
        </a:p>
      </dsp:txBody>
      <dsp:txXfrm>
        <a:off x="300046" y="3100116"/>
        <a:ext cx="1188213" cy="594106"/>
      </dsp:txXfrm>
    </dsp:sp>
    <dsp:sp modelId="{7A941E30-B305-4765-841E-332F960B6174}">
      <dsp:nvSpPr>
        <dsp:cNvPr id="0" name=""/>
        <dsp:cNvSpPr/>
      </dsp:nvSpPr>
      <dsp:spPr>
        <a:xfrm>
          <a:off x="300046" y="3943747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1.2. Presupuesto</a:t>
          </a:r>
        </a:p>
      </dsp:txBody>
      <dsp:txXfrm>
        <a:off x="300046" y="3943747"/>
        <a:ext cx="1188213" cy="594106"/>
      </dsp:txXfrm>
    </dsp:sp>
    <dsp:sp modelId="{DAC91167-F134-491E-9406-9E32946895FD}">
      <dsp:nvSpPr>
        <dsp:cNvPr id="0" name=""/>
        <dsp:cNvSpPr/>
      </dsp:nvSpPr>
      <dsp:spPr>
        <a:xfrm>
          <a:off x="300046" y="4787379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1.3. Registro de Riesgos</a:t>
          </a:r>
        </a:p>
      </dsp:txBody>
      <dsp:txXfrm>
        <a:off x="300046" y="4787379"/>
        <a:ext cx="1188213" cy="594106"/>
      </dsp:txXfrm>
    </dsp:sp>
    <dsp:sp modelId="{7D4171A2-4DC3-4AA9-8036-870217A665B9}">
      <dsp:nvSpPr>
        <dsp:cNvPr id="0" name=""/>
        <dsp:cNvSpPr/>
      </dsp:nvSpPr>
      <dsp:spPr>
        <a:xfrm>
          <a:off x="1440731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 Evaluación y Adquisición</a:t>
          </a:r>
        </a:p>
      </dsp:txBody>
      <dsp:txXfrm>
        <a:off x="1440731" y="2256484"/>
        <a:ext cx="1188213" cy="594106"/>
      </dsp:txXfrm>
    </dsp:sp>
    <dsp:sp modelId="{180E7280-AB80-4C04-8A6D-5FBAAA41F093}">
      <dsp:nvSpPr>
        <dsp:cNvPr id="0" name=""/>
        <dsp:cNvSpPr/>
      </dsp:nvSpPr>
      <dsp:spPr>
        <a:xfrm>
          <a:off x="1737785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2.1. Terreno</a:t>
          </a:r>
        </a:p>
      </dsp:txBody>
      <dsp:txXfrm>
        <a:off x="1737785" y="3100116"/>
        <a:ext cx="1188213" cy="594106"/>
      </dsp:txXfrm>
    </dsp:sp>
    <dsp:sp modelId="{8181E3C8-0C61-4269-AE72-8F48C2A543E6}">
      <dsp:nvSpPr>
        <dsp:cNvPr id="0" name=""/>
        <dsp:cNvSpPr/>
      </dsp:nvSpPr>
      <dsp:spPr>
        <a:xfrm>
          <a:off x="1737785" y="3943747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2.2. Documentos Legales</a:t>
          </a:r>
        </a:p>
      </dsp:txBody>
      <dsp:txXfrm>
        <a:off x="1737785" y="3943747"/>
        <a:ext cx="1188213" cy="594106"/>
      </dsp:txXfrm>
    </dsp:sp>
    <dsp:sp modelId="{03A49FF1-B433-48B8-877E-8A0C5AE9519B}">
      <dsp:nvSpPr>
        <dsp:cNvPr id="0" name=""/>
        <dsp:cNvSpPr/>
      </dsp:nvSpPr>
      <dsp:spPr>
        <a:xfrm>
          <a:off x="3894392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 Diseño</a:t>
          </a:r>
        </a:p>
      </dsp:txBody>
      <dsp:txXfrm>
        <a:off x="3894392" y="2256484"/>
        <a:ext cx="1188213" cy="594106"/>
      </dsp:txXfrm>
    </dsp:sp>
    <dsp:sp modelId="{30736FF4-A0B9-4C03-A9DE-6B348FE33F04}">
      <dsp:nvSpPr>
        <dsp:cNvPr id="0" name=""/>
        <dsp:cNvSpPr/>
      </dsp:nvSpPr>
      <dsp:spPr>
        <a:xfrm>
          <a:off x="3175523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3.1.Maqueta</a:t>
          </a:r>
        </a:p>
      </dsp:txBody>
      <dsp:txXfrm>
        <a:off x="3175523" y="3100116"/>
        <a:ext cx="1188213" cy="594106"/>
      </dsp:txXfrm>
    </dsp:sp>
    <dsp:sp modelId="{99979244-D8BE-4B32-9551-8ABDD0E6188E}">
      <dsp:nvSpPr>
        <dsp:cNvPr id="0" name=""/>
        <dsp:cNvSpPr/>
      </dsp:nvSpPr>
      <dsp:spPr>
        <a:xfrm>
          <a:off x="4613261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 Planos</a:t>
          </a:r>
        </a:p>
      </dsp:txBody>
      <dsp:txXfrm>
        <a:off x="4613261" y="3100116"/>
        <a:ext cx="1188213" cy="594106"/>
      </dsp:txXfrm>
    </dsp:sp>
    <dsp:sp modelId="{0822368F-777A-4969-97AD-3099EF51606B}">
      <dsp:nvSpPr>
        <dsp:cNvPr id="0" name=""/>
        <dsp:cNvSpPr/>
      </dsp:nvSpPr>
      <dsp:spPr>
        <a:xfrm>
          <a:off x="4910315" y="3943747"/>
          <a:ext cx="1188213" cy="594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3.2.1. Planos Arquitectura</a:t>
          </a:r>
        </a:p>
      </dsp:txBody>
      <dsp:txXfrm>
        <a:off x="4910315" y="3943747"/>
        <a:ext cx="1188213" cy="594106"/>
      </dsp:txXfrm>
    </dsp:sp>
    <dsp:sp modelId="{6104B10D-3BBE-437E-B447-A75D97EF1B9F}">
      <dsp:nvSpPr>
        <dsp:cNvPr id="0" name=""/>
        <dsp:cNvSpPr/>
      </dsp:nvSpPr>
      <dsp:spPr>
        <a:xfrm>
          <a:off x="4910315" y="4787379"/>
          <a:ext cx="1188213" cy="594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3.2.2. Planos Electricidad</a:t>
          </a:r>
        </a:p>
      </dsp:txBody>
      <dsp:txXfrm>
        <a:off x="4910315" y="4787379"/>
        <a:ext cx="1188213" cy="594106"/>
      </dsp:txXfrm>
    </dsp:sp>
    <dsp:sp modelId="{65791851-04E8-4D88-B1E1-7CE5E957C5D2}">
      <dsp:nvSpPr>
        <dsp:cNvPr id="0" name=""/>
        <dsp:cNvSpPr/>
      </dsp:nvSpPr>
      <dsp:spPr>
        <a:xfrm>
          <a:off x="6051000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 Construcción</a:t>
          </a:r>
        </a:p>
      </dsp:txBody>
      <dsp:txXfrm>
        <a:off x="6051000" y="2256484"/>
        <a:ext cx="1188213" cy="594106"/>
      </dsp:txXfrm>
    </dsp:sp>
    <dsp:sp modelId="{136299D6-83FB-43A2-828F-7FECACF3815D}">
      <dsp:nvSpPr>
        <dsp:cNvPr id="0" name=""/>
        <dsp:cNvSpPr/>
      </dsp:nvSpPr>
      <dsp:spPr>
        <a:xfrm>
          <a:off x="6348053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4.1.Tienda</a:t>
          </a:r>
        </a:p>
      </dsp:txBody>
      <dsp:txXfrm>
        <a:off x="6348053" y="3100116"/>
        <a:ext cx="1188213" cy="594106"/>
      </dsp:txXfrm>
    </dsp:sp>
    <dsp:sp modelId="{6AA8FB1B-E61E-4FAC-8C13-A4D0F4812C84}">
      <dsp:nvSpPr>
        <dsp:cNvPr id="0" name=""/>
        <dsp:cNvSpPr/>
      </dsp:nvSpPr>
      <dsp:spPr>
        <a:xfrm>
          <a:off x="6348053" y="3943747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4.2. Parking</a:t>
          </a:r>
        </a:p>
      </dsp:txBody>
      <dsp:txXfrm>
        <a:off x="6348053" y="3943747"/>
        <a:ext cx="1188213" cy="594106"/>
      </dsp:txXfrm>
    </dsp:sp>
    <dsp:sp modelId="{26E88719-EF41-4543-A117-97B54AC82E51}">
      <dsp:nvSpPr>
        <dsp:cNvPr id="0" name=""/>
        <dsp:cNvSpPr/>
      </dsp:nvSpPr>
      <dsp:spPr>
        <a:xfrm>
          <a:off x="8504661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 Decoración y Acabados</a:t>
          </a:r>
        </a:p>
      </dsp:txBody>
      <dsp:txXfrm>
        <a:off x="8504661" y="2256484"/>
        <a:ext cx="1188213" cy="594106"/>
      </dsp:txXfrm>
    </dsp:sp>
    <dsp:sp modelId="{8BB13776-656C-4825-A57B-429D3B6027B7}">
      <dsp:nvSpPr>
        <dsp:cNvPr id="0" name=""/>
        <dsp:cNvSpPr/>
      </dsp:nvSpPr>
      <dsp:spPr>
        <a:xfrm>
          <a:off x="7785792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 Acabados</a:t>
          </a:r>
        </a:p>
      </dsp:txBody>
      <dsp:txXfrm>
        <a:off x="7785792" y="3100116"/>
        <a:ext cx="1188213" cy="594106"/>
      </dsp:txXfrm>
    </dsp:sp>
    <dsp:sp modelId="{E46CE24F-3921-4161-ADFD-33F185914B46}">
      <dsp:nvSpPr>
        <dsp:cNvPr id="0" name=""/>
        <dsp:cNvSpPr/>
      </dsp:nvSpPr>
      <dsp:spPr>
        <a:xfrm>
          <a:off x="8082845" y="3943747"/>
          <a:ext cx="1188213" cy="594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5.1.1. Acabados Interiores</a:t>
          </a:r>
        </a:p>
      </dsp:txBody>
      <dsp:txXfrm>
        <a:off x="8082845" y="3943747"/>
        <a:ext cx="1188213" cy="594106"/>
      </dsp:txXfrm>
    </dsp:sp>
    <dsp:sp modelId="{4648B52F-D343-4F58-8461-94F19A96F36B}">
      <dsp:nvSpPr>
        <dsp:cNvPr id="0" name=""/>
        <dsp:cNvSpPr/>
      </dsp:nvSpPr>
      <dsp:spPr>
        <a:xfrm>
          <a:off x="8082845" y="4787379"/>
          <a:ext cx="1188213" cy="594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5.1.2. Acabados Exteriores</a:t>
          </a:r>
        </a:p>
      </dsp:txBody>
      <dsp:txXfrm>
        <a:off x="8082845" y="4787379"/>
        <a:ext cx="1188213" cy="594106"/>
      </dsp:txXfrm>
    </dsp:sp>
    <dsp:sp modelId="{95287AFB-35DB-40DA-ABE2-25F1301CFC90}">
      <dsp:nvSpPr>
        <dsp:cNvPr id="0" name=""/>
        <dsp:cNvSpPr/>
      </dsp:nvSpPr>
      <dsp:spPr>
        <a:xfrm>
          <a:off x="9223530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5.2. Decoración</a:t>
          </a:r>
        </a:p>
      </dsp:txBody>
      <dsp:txXfrm>
        <a:off x="9223530" y="3100116"/>
        <a:ext cx="1188213" cy="594106"/>
      </dsp:txXfrm>
    </dsp:sp>
    <dsp:sp modelId="{6CCA1D10-5DDC-41BB-B914-4199E3FD286A}">
      <dsp:nvSpPr>
        <dsp:cNvPr id="0" name=""/>
        <dsp:cNvSpPr/>
      </dsp:nvSpPr>
      <dsp:spPr>
        <a:xfrm>
          <a:off x="10364215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 Lanzamiento</a:t>
          </a:r>
        </a:p>
      </dsp:txBody>
      <dsp:txXfrm>
        <a:off x="10364215" y="2256484"/>
        <a:ext cx="1188213" cy="594106"/>
      </dsp:txXfrm>
    </dsp:sp>
    <dsp:sp modelId="{968D61DA-2616-4DFF-882A-8466879C19B8}">
      <dsp:nvSpPr>
        <dsp:cNvPr id="0" name=""/>
        <dsp:cNvSpPr/>
      </dsp:nvSpPr>
      <dsp:spPr>
        <a:xfrm>
          <a:off x="10661269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6.1. Publicidad RRSS</a:t>
          </a:r>
        </a:p>
      </dsp:txBody>
      <dsp:txXfrm>
        <a:off x="10661269" y="3100116"/>
        <a:ext cx="1188213" cy="594106"/>
      </dsp:txXfrm>
    </dsp:sp>
    <dsp:sp modelId="{225F2CC8-06C7-43CB-8161-237911D510B8}">
      <dsp:nvSpPr>
        <dsp:cNvPr id="0" name=""/>
        <dsp:cNvSpPr/>
      </dsp:nvSpPr>
      <dsp:spPr>
        <a:xfrm>
          <a:off x="10661269" y="3943747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6.2. Evento</a:t>
          </a:r>
        </a:p>
      </dsp:txBody>
      <dsp:txXfrm>
        <a:off x="10661269" y="3943747"/>
        <a:ext cx="1188213" cy="594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1D3F8-2EA4-4B02-96B3-2D14C29B09C5}">
      <dsp:nvSpPr>
        <dsp:cNvPr id="0" name=""/>
        <dsp:cNvSpPr/>
      </dsp:nvSpPr>
      <dsp:spPr>
        <a:xfrm>
          <a:off x="10483037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686BF-6B01-4389-A108-5B032B329716}">
      <dsp:nvSpPr>
        <dsp:cNvPr id="0" name=""/>
        <dsp:cNvSpPr/>
      </dsp:nvSpPr>
      <dsp:spPr>
        <a:xfrm>
          <a:off x="10483037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8CABF-AAF2-46E7-BB40-80C5BEE72BA6}">
      <dsp:nvSpPr>
        <dsp:cNvPr id="0" name=""/>
        <dsp:cNvSpPr/>
      </dsp:nvSpPr>
      <dsp:spPr>
        <a:xfrm>
          <a:off x="5777711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5180611" y="124762"/>
              </a:lnTo>
              <a:lnTo>
                <a:pt x="5180611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380C-ECF6-45DD-8897-C2345DF7DF7F}">
      <dsp:nvSpPr>
        <dsp:cNvPr id="0" name=""/>
        <dsp:cNvSpPr/>
      </dsp:nvSpPr>
      <dsp:spPr>
        <a:xfrm>
          <a:off x="9098768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C7BBF-ACC5-4DFB-87D7-4D694E563237}">
      <dsp:nvSpPr>
        <dsp:cNvPr id="0" name=""/>
        <dsp:cNvSpPr/>
      </dsp:nvSpPr>
      <dsp:spPr>
        <a:xfrm>
          <a:off x="790461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7275-0003-4C81-A2D0-74CBA7B8FF38}">
      <dsp:nvSpPr>
        <dsp:cNvPr id="0" name=""/>
        <dsp:cNvSpPr/>
      </dsp:nvSpPr>
      <dsp:spPr>
        <a:xfrm>
          <a:off x="790461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67066-3BA7-4728-90D1-28B27CBC9601}">
      <dsp:nvSpPr>
        <dsp:cNvPr id="0" name=""/>
        <dsp:cNvSpPr/>
      </dsp:nvSpPr>
      <dsp:spPr>
        <a:xfrm>
          <a:off x="83798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6BB9-89D2-4087-91C7-A8CCECA90F04}">
      <dsp:nvSpPr>
        <dsp:cNvPr id="0" name=""/>
        <dsp:cNvSpPr/>
      </dsp:nvSpPr>
      <dsp:spPr>
        <a:xfrm>
          <a:off x="5777711" y="2006959"/>
          <a:ext cx="3321057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3321057" y="124762"/>
              </a:lnTo>
              <a:lnTo>
                <a:pt x="3321057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3A961-9F74-470B-B699-4C7D5987CA26}">
      <dsp:nvSpPr>
        <dsp:cNvPr id="0" name=""/>
        <dsp:cNvSpPr/>
      </dsp:nvSpPr>
      <dsp:spPr>
        <a:xfrm>
          <a:off x="6169821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7E783-0E8F-4533-9E5A-826050D5CA36}">
      <dsp:nvSpPr>
        <dsp:cNvPr id="0" name=""/>
        <dsp:cNvSpPr/>
      </dsp:nvSpPr>
      <dsp:spPr>
        <a:xfrm>
          <a:off x="6169821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AFEB9-320F-4CE8-84CF-8D34A496C173}">
      <dsp:nvSpPr>
        <dsp:cNvPr id="0" name=""/>
        <dsp:cNvSpPr/>
      </dsp:nvSpPr>
      <dsp:spPr>
        <a:xfrm>
          <a:off x="5777711" y="2006959"/>
          <a:ext cx="867395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867395" y="124762"/>
              </a:lnTo>
              <a:lnTo>
                <a:pt x="867395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6194-E971-4FC6-AB91-92B6B2309123}">
      <dsp:nvSpPr>
        <dsp:cNvPr id="0" name=""/>
        <dsp:cNvSpPr/>
      </dsp:nvSpPr>
      <dsp:spPr>
        <a:xfrm>
          <a:off x="473208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9CA0-B347-4810-BD24-95AC7A94B030}">
      <dsp:nvSpPr>
        <dsp:cNvPr id="0" name=""/>
        <dsp:cNvSpPr/>
      </dsp:nvSpPr>
      <dsp:spPr>
        <a:xfrm>
          <a:off x="473208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BE84-5515-4F0A-9898-F4A485E8FD6D}">
      <dsp:nvSpPr>
        <dsp:cNvPr id="0" name=""/>
        <dsp:cNvSpPr/>
      </dsp:nvSpPr>
      <dsp:spPr>
        <a:xfrm>
          <a:off x="44884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ED15-B951-4701-AACB-DA8C45E5AE10}">
      <dsp:nvSpPr>
        <dsp:cNvPr id="0" name=""/>
        <dsp:cNvSpPr/>
      </dsp:nvSpPr>
      <dsp:spPr>
        <a:xfrm>
          <a:off x="3769630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F8494-673D-4F5B-B9BD-D27FB9FCFB89}">
      <dsp:nvSpPr>
        <dsp:cNvPr id="0" name=""/>
        <dsp:cNvSpPr/>
      </dsp:nvSpPr>
      <dsp:spPr>
        <a:xfrm>
          <a:off x="4488499" y="2006959"/>
          <a:ext cx="1289211" cy="249524"/>
        </a:xfrm>
        <a:custGeom>
          <a:avLst/>
          <a:gdLst/>
          <a:ahLst/>
          <a:cxnLst/>
          <a:rect l="0" t="0" r="0" b="0"/>
          <a:pathLst>
            <a:path>
              <a:moveTo>
                <a:pt x="1289211" y="0"/>
              </a:moveTo>
              <a:lnTo>
                <a:pt x="12892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783A-D9BE-4C4A-9EFD-81BE9E510C1A}">
      <dsp:nvSpPr>
        <dsp:cNvPr id="0" name=""/>
        <dsp:cNvSpPr/>
      </dsp:nvSpPr>
      <dsp:spPr>
        <a:xfrm>
          <a:off x="1559552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0B3CC-F8A7-4867-8305-30B93966C4A7}">
      <dsp:nvSpPr>
        <dsp:cNvPr id="0" name=""/>
        <dsp:cNvSpPr/>
      </dsp:nvSpPr>
      <dsp:spPr>
        <a:xfrm>
          <a:off x="1559552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C9F22-C0B1-4A4D-BF89-431B143F4CE8}">
      <dsp:nvSpPr>
        <dsp:cNvPr id="0" name=""/>
        <dsp:cNvSpPr/>
      </dsp:nvSpPr>
      <dsp:spPr>
        <a:xfrm>
          <a:off x="2034838" y="2006959"/>
          <a:ext cx="3742872" cy="249524"/>
        </a:xfrm>
        <a:custGeom>
          <a:avLst/>
          <a:gdLst/>
          <a:ahLst/>
          <a:cxnLst/>
          <a:rect l="0" t="0" r="0" b="0"/>
          <a:pathLst>
            <a:path>
              <a:moveTo>
                <a:pt x="3742872" y="0"/>
              </a:moveTo>
              <a:lnTo>
                <a:pt x="3742872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EFA8-9BD5-4A35-8C58-6FA21702567B}">
      <dsp:nvSpPr>
        <dsp:cNvPr id="0" name=""/>
        <dsp:cNvSpPr/>
      </dsp:nvSpPr>
      <dsp:spPr>
        <a:xfrm>
          <a:off x="121814" y="2850591"/>
          <a:ext cx="178232" cy="22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841"/>
              </a:lnTo>
              <a:lnTo>
                <a:pt x="178232" y="22338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B53-05C0-4499-B417-DB2C1443A29E}">
      <dsp:nvSpPr>
        <dsp:cNvPr id="0" name=""/>
        <dsp:cNvSpPr/>
      </dsp:nvSpPr>
      <dsp:spPr>
        <a:xfrm>
          <a:off x="121814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C23-B3AA-4AA2-B846-717B0010B511}">
      <dsp:nvSpPr>
        <dsp:cNvPr id="0" name=""/>
        <dsp:cNvSpPr/>
      </dsp:nvSpPr>
      <dsp:spPr>
        <a:xfrm>
          <a:off x="121814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C705-E97B-4DA6-998F-1F4494C79449}">
      <dsp:nvSpPr>
        <dsp:cNvPr id="0" name=""/>
        <dsp:cNvSpPr/>
      </dsp:nvSpPr>
      <dsp:spPr>
        <a:xfrm>
          <a:off x="597099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5180611" y="0"/>
              </a:moveTo>
              <a:lnTo>
                <a:pt x="51806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6B2D-3759-4427-9F34-4D8A9950F359}">
      <dsp:nvSpPr>
        <dsp:cNvPr id="0" name=""/>
        <dsp:cNvSpPr/>
      </dsp:nvSpPr>
      <dsp:spPr>
        <a:xfrm>
          <a:off x="5183604" y="1412852"/>
          <a:ext cx="1188213" cy="59410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Proyecto Nueva Tienda Comercial</a:t>
          </a:r>
        </a:p>
      </dsp:txBody>
      <dsp:txXfrm>
        <a:off x="5183604" y="1412852"/>
        <a:ext cx="1188213" cy="594106"/>
      </dsp:txXfrm>
    </dsp:sp>
    <dsp:sp modelId="{75B3A420-9FE8-4CE2-BE27-7E67FA648629}">
      <dsp:nvSpPr>
        <dsp:cNvPr id="0" name=""/>
        <dsp:cNvSpPr/>
      </dsp:nvSpPr>
      <dsp:spPr>
        <a:xfrm>
          <a:off x="2993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 Gestión del Proyecto</a:t>
          </a:r>
        </a:p>
      </dsp:txBody>
      <dsp:txXfrm>
        <a:off x="2993" y="2256484"/>
        <a:ext cx="1188213" cy="594106"/>
      </dsp:txXfrm>
    </dsp:sp>
    <dsp:sp modelId="{232AD238-A696-4B30-986D-A68488B36848}">
      <dsp:nvSpPr>
        <dsp:cNvPr id="0" name=""/>
        <dsp:cNvSpPr/>
      </dsp:nvSpPr>
      <dsp:spPr>
        <a:xfrm>
          <a:off x="300046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1.1. Acta de Constitución</a:t>
          </a:r>
        </a:p>
      </dsp:txBody>
      <dsp:txXfrm>
        <a:off x="300046" y="3100116"/>
        <a:ext cx="1188213" cy="594106"/>
      </dsp:txXfrm>
    </dsp:sp>
    <dsp:sp modelId="{7A941E30-B305-4765-841E-332F960B6174}">
      <dsp:nvSpPr>
        <dsp:cNvPr id="0" name=""/>
        <dsp:cNvSpPr/>
      </dsp:nvSpPr>
      <dsp:spPr>
        <a:xfrm>
          <a:off x="300046" y="3943747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1.2. Presupuesto</a:t>
          </a:r>
        </a:p>
      </dsp:txBody>
      <dsp:txXfrm>
        <a:off x="300046" y="3943747"/>
        <a:ext cx="1188213" cy="594106"/>
      </dsp:txXfrm>
    </dsp:sp>
    <dsp:sp modelId="{DAC91167-F134-491E-9406-9E32946895FD}">
      <dsp:nvSpPr>
        <dsp:cNvPr id="0" name=""/>
        <dsp:cNvSpPr/>
      </dsp:nvSpPr>
      <dsp:spPr>
        <a:xfrm>
          <a:off x="300046" y="4787379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1.3. Registro de Riesgos</a:t>
          </a:r>
        </a:p>
      </dsp:txBody>
      <dsp:txXfrm>
        <a:off x="300046" y="4787379"/>
        <a:ext cx="1188213" cy="594106"/>
      </dsp:txXfrm>
    </dsp:sp>
    <dsp:sp modelId="{7D4171A2-4DC3-4AA9-8036-870217A665B9}">
      <dsp:nvSpPr>
        <dsp:cNvPr id="0" name=""/>
        <dsp:cNvSpPr/>
      </dsp:nvSpPr>
      <dsp:spPr>
        <a:xfrm>
          <a:off x="1440731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 Evaluación y Adquisición</a:t>
          </a:r>
        </a:p>
      </dsp:txBody>
      <dsp:txXfrm>
        <a:off x="1440731" y="2256484"/>
        <a:ext cx="1188213" cy="594106"/>
      </dsp:txXfrm>
    </dsp:sp>
    <dsp:sp modelId="{180E7280-AB80-4C04-8A6D-5FBAAA41F093}">
      <dsp:nvSpPr>
        <dsp:cNvPr id="0" name=""/>
        <dsp:cNvSpPr/>
      </dsp:nvSpPr>
      <dsp:spPr>
        <a:xfrm>
          <a:off x="1737785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2.1. Terreno</a:t>
          </a:r>
        </a:p>
      </dsp:txBody>
      <dsp:txXfrm>
        <a:off x="1737785" y="3100116"/>
        <a:ext cx="1188213" cy="594106"/>
      </dsp:txXfrm>
    </dsp:sp>
    <dsp:sp modelId="{8181E3C8-0C61-4269-AE72-8F48C2A543E6}">
      <dsp:nvSpPr>
        <dsp:cNvPr id="0" name=""/>
        <dsp:cNvSpPr/>
      </dsp:nvSpPr>
      <dsp:spPr>
        <a:xfrm>
          <a:off x="1737785" y="3943747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2.2. Documentos Legales</a:t>
          </a:r>
        </a:p>
      </dsp:txBody>
      <dsp:txXfrm>
        <a:off x="1737785" y="3943747"/>
        <a:ext cx="1188213" cy="594106"/>
      </dsp:txXfrm>
    </dsp:sp>
    <dsp:sp modelId="{03A49FF1-B433-48B8-877E-8A0C5AE9519B}">
      <dsp:nvSpPr>
        <dsp:cNvPr id="0" name=""/>
        <dsp:cNvSpPr/>
      </dsp:nvSpPr>
      <dsp:spPr>
        <a:xfrm>
          <a:off x="3894392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 Diseño</a:t>
          </a:r>
        </a:p>
      </dsp:txBody>
      <dsp:txXfrm>
        <a:off x="3894392" y="2256484"/>
        <a:ext cx="1188213" cy="594106"/>
      </dsp:txXfrm>
    </dsp:sp>
    <dsp:sp modelId="{30736FF4-A0B9-4C03-A9DE-6B348FE33F04}">
      <dsp:nvSpPr>
        <dsp:cNvPr id="0" name=""/>
        <dsp:cNvSpPr/>
      </dsp:nvSpPr>
      <dsp:spPr>
        <a:xfrm>
          <a:off x="3175523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3.1.Maqueta</a:t>
          </a:r>
        </a:p>
      </dsp:txBody>
      <dsp:txXfrm>
        <a:off x="3175523" y="3100116"/>
        <a:ext cx="1188213" cy="594106"/>
      </dsp:txXfrm>
    </dsp:sp>
    <dsp:sp modelId="{99979244-D8BE-4B32-9551-8ABDD0E6188E}">
      <dsp:nvSpPr>
        <dsp:cNvPr id="0" name=""/>
        <dsp:cNvSpPr/>
      </dsp:nvSpPr>
      <dsp:spPr>
        <a:xfrm>
          <a:off x="4613261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 Planos</a:t>
          </a:r>
        </a:p>
      </dsp:txBody>
      <dsp:txXfrm>
        <a:off x="4613261" y="3100116"/>
        <a:ext cx="1188213" cy="594106"/>
      </dsp:txXfrm>
    </dsp:sp>
    <dsp:sp modelId="{0822368F-777A-4969-97AD-3099EF51606B}">
      <dsp:nvSpPr>
        <dsp:cNvPr id="0" name=""/>
        <dsp:cNvSpPr/>
      </dsp:nvSpPr>
      <dsp:spPr>
        <a:xfrm>
          <a:off x="4910315" y="3943747"/>
          <a:ext cx="1188213" cy="594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3.2.1. Planos Arquitectura</a:t>
          </a:r>
        </a:p>
      </dsp:txBody>
      <dsp:txXfrm>
        <a:off x="4910315" y="3943747"/>
        <a:ext cx="1188213" cy="594106"/>
      </dsp:txXfrm>
    </dsp:sp>
    <dsp:sp modelId="{6104B10D-3BBE-437E-B447-A75D97EF1B9F}">
      <dsp:nvSpPr>
        <dsp:cNvPr id="0" name=""/>
        <dsp:cNvSpPr/>
      </dsp:nvSpPr>
      <dsp:spPr>
        <a:xfrm>
          <a:off x="4910315" y="4787379"/>
          <a:ext cx="1188213" cy="594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3.2.2. Planos Electricidad</a:t>
          </a:r>
        </a:p>
      </dsp:txBody>
      <dsp:txXfrm>
        <a:off x="4910315" y="4787379"/>
        <a:ext cx="1188213" cy="594106"/>
      </dsp:txXfrm>
    </dsp:sp>
    <dsp:sp modelId="{65791851-04E8-4D88-B1E1-7CE5E957C5D2}">
      <dsp:nvSpPr>
        <dsp:cNvPr id="0" name=""/>
        <dsp:cNvSpPr/>
      </dsp:nvSpPr>
      <dsp:spPr>
        <a:xfrm>
          <a:off x="6051000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 Construcción</a:t>
          </a:r>
        </a:p>
      </dsp:txBody>
      <dsp:txXfrm>
        <a:off x="6051000" y="2256484"/>
        <a:ext cx="1188213" cy="594106"/>
      </dsp:txXfrm>
    </dsp:sp>
    <dsp:sp modelId="{136299D6-83FB-43A2-828F-7FECACF3815D}">
      <dsp:nvSpPr>
        <dsp:cNvPr id="0" name=""/>
        <dsp:cNvSpPr/>
      </dsp:nvSpPr>
      <dsp:spPr>
        <a:xfrm>
          <a:off x="6348053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4.1.Tienda</a:t>
          </a:r>
        </a:p>
      </dsp:txBody>
      <dsp:txXfrm>
        <a:off x="6348053" y="3100116"/>
        <a:ext cx="1188213" cy="594106"/>
      </dsp:txXfrm>
    </dsp:sp>
    <dsp:sp modelId="{6AA8FB1B-E61E-4FAC-8C13-A4D0F4812C84}">
      <dsp:nvSpPr>
        <dsp:cNvPr id="0" name=""/>
        <dsp:cNvSpPr/>
      </dsp:nvSpPr>
      <dsp:spPr>
        <a:xfrm>
          <a:off x="6348053" y="3943747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4.2. Parking</a:t>
          </a:r>
        </a:p>
      </dsp:txBody>
      <dsp:txXfrm>
        <a:off x="6348053" y="3943747"/>
        <a:ext cx="1188213" cy="594106"/>
      </dsp:txXfrm>
    </dsp:sp>
    <dsp:sp modelId="{26E88719-EF41-4543-A117-97B54AC82E51}">
      <dsp:nvSpPr>
        <dsp:cNvPr id="0" name=""/>
        <dsp:cNvSpPr/>
      </dsp:nvSpPr>
      <dsp:spPr>
        <a:xfrm>
          <a:off x="8504661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 Decoración y Acabados</a:t>
          </a:r>
        </a:p>
      </dsp:txBody>
      <dsp:txXfrm>
        <a:off x="8504661" y="2256484"/>
        <a:ext cx="1188213" cy="594106"/>
      </dsp:txXfrm>
    </dsp:sp>
    <dsp:sp modelId="{8BB13776-656C-4825-A57B-429D3B6027B7}">
      <dsp:nvSpPr>
        <dsp:cNvPr id="0" name=""/>
        <dsp:cNvSpPr/>
      </dsp:nvSpPr>
      <dsp:spPr>
        <a:xfrm>
          <a:off x="7785792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 Acabados</a:t>
          </a:r>
        </a:p>
      </dsp:txBody>
      <dsp:txXfrm>
        <a:off x="7785792" y="3100116"/>
        <a:ext cx="1188213" cy="594106"/>
      </dsp:txXfrm>
    </dsp:sp>
    <dsp:sp modelId="{E46CE24F-3921-4161-ADFD-33F185914B46}">
      <dsp:nvSpPr>
        <dsp:cNvPr id="0" name=""/>
        <dsp:cNvSpPr/>
      </dsp:nvSpPr>
      <dsp:spPr>
        <a:xfrm>
          <a:off x="8082845" y="3943747"/>
          <a:ext cx="1188213" cy="594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5.1.1. Acabados Interiores</a:t>
          </a:r>
        </a:p>
      </dsp:txBody>
      <dsp:txXfrm>
        <a:off x="8082845" y="3943747"/>
        <a:ext cx="1188213" cy="594106"/>
      </dsp:txXfrm>
    </dsp:sp>
    <dsp:sp modelId="{4648B52F-D343-4F58-8461-94F19A96F36B}">
      <dsp:nvSpPr>
        <dsp:cNvPr id="0" name=""/>
        <dsp:cNvSpPr/>
      </dsp:nvSpPr>
      <dsp:spPr>
        <a:xfrm>
          <a:off x="8082845" y="4787379"/>
          <a:ext cx="1188213" cy="594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5.1.2. Acabados Exteriores</a:t>
          </a:r>
        </a:p>
      </dsp:txBody>
      <dsp:txXfrm>
        <a:off x="8082845" y="4787379"/>
        <a:ext cx="1188213" cy="594106"/>
      </dsp:txXfrm>
    </dsp:sp>
    <dsp:sp modelId="{95287AFB-35DB-40DA-ABE2-25F1301CFC90}">
      <dsp:nvSpPr>
        <dsp:cNvPr id="0" name=""/>
        <dsp:cNvSpPr/>
      </dsp:nvSpPr>
      <dsp:spPr>
        <a:xfrm>
          <a:off x="9223530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5.2. Decoración</a:t>
          </a:r>
        </a:p>
      </dsp:txBody>
      <dsp:txXfrm>
        <a:off x="9223530" y="3100116"/>
        <a:ext cx="1188213" cy="594106"/>
      </dsp:txXfrm>
    </dsp:sp>
    <dsp:sp modelId="{6CCA1D10-5DDC-41BB-B914-4199E3FD286A}">
      <dsp:nvSpPr>
        <dsp:cNvPr id="0" name=""/>
        <dsp:cNvSpPr/>
      </dsp:nvSpPr>
      <dsp:spPr>
        <a:xfrm>
          <a:off x="10364215" y="2256484"/>
          <a:ext cx="1188213" cy="594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 Lanzamiento</a:t>
          </a:r>
        </a:p>
      </dsp:txBody>
      <dsp:txXfrm>
        <a:off x="10364215" y="2256484"/>
        <a:ext cx="1188213" cy="594106"/>
      </dsp:txXfrm>
    </dsp:sp>
    <dsp:sp modelId="{968D61DA-2616-4DFF-882A-8466879C19B8}">
      <dsp:nvSpPr>
        <dsp:cNvPr id="0" name=""/>
        <dsp:cNvSpPr/>
      </dsp:nvSpPr>
      <dsp:spPr>
        <a:xfrm>
          <a:off x="10661269" y="3100116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6.1. Publicidad RRSS</a:t>
          </a:r>
        </a:p>
      </dsp:txBody>
      <dsp:txXfrm>
        <a:off x="10661269" y="3100116"/>
        <a:ext cx="1188213" cy="594106"/>
      </dsp:txXfrm>
    </dsp:sp>
    <dsp:sp modelId="{225F2CC8-06C7-43CB-8161-237911D510B8}">
      <dsp:nvSpPr>
        <dsp:cNvPr id="0" name=""/>
        <dsp:cNvSpPr/>
      </dsp:nvSpPr>
      <dsp:spPr>
        <a:xfrm>
          <a:off x="10661269" y="3943747"/>
          <a:ext cx="1188213" cy="594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6.2. Evento</a:t>
          </a:r>
        </a:p>
      </dsp:txBody>
      <dsp:txXfrm>
        <a:off x="10661269" y="3943747"/>
        <a:ext cx="1188213" cy="594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1D3F8-2EA4-4B02-96B3-2D14C29B09C5}">
      <dsp:nvSpPr>
        <dsp:cNvPr id="0" name=""/>
        <dsp:cNvSpPr/>
      </dsp:nvSpPr>
      <dsp:spPr>
        <a:xfrm>
          <a:off x="10483037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686BF-6B01-4389-A108-5B032B329716}">
      <dsp:nvSpPr>
        <dsp:cNvPr id="0" name=""/>
        <dsp:cNvSpPr/>
      </dsp:nvSpPr>
      <dsp:spPr>
        <a:xfrm>
          <a:off x="10483037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8CABF-AAF2-46E7-BB40-80C5BEE72BA6}">
      <dsp:nvSpPr>
        <dsp:cNvPr id="0" name=""/>
        <dsp:cNvSpPr/>
      </dsp:nvSpPr>
      <dsp:spPr>
        <a:xfrm>
          <a:off x="5777711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5180611" y="124762"/>
              </a:lnTo>
              <a:lnTo>
                <a:pt x="5180611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380C-ECF6-45DD-8897-C2345DF7DF7F}">
      <dsp:nvSpPr>
        <dsp:cNvPr id="0" name=""/>
        <dsp:cNvSpPr/>
      </dsp:nvSpPr>
      <dsp:spPr>
        <a:xfrm>
          <a:off x="9098768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C7BBF-ACC5-4DFB-87D7-4D694E563237}">
      <dsp:nvSpPr>
        <dsp:cNvPr id="0" name=""/>
        <dsp:cNvSpPr/>
      </dsp:nvSpPr>
      <dsp:spPr>
        <a:xfrm>
          <a:off x="790461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7275-0003-4C81-A2D0-74CBA7B8FF38}">
      <dsp:nvSpPr>
        <dsp:cNvPr id="0" name=""/>
        <dsp:cNvSpPr/>
      </dsp:nvSpPr>
      <dsp:spPr>
        <a:xfrm>
          <a:off x="790461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67066-3BA7-4728-90D1-28B27CBC9601}">
      <dsp:nvSpPr>
        <dsp:cNvPr id="0" name=""/>
        <dsp:cNvSpPr/>
      </dsp:nvSpPr>
      <dsp:spPr>
        <a:xfrm>
          <a:off x="83798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6BB9-89D2-4087-91C7-A8CCECA90F04}">
      <dsp:nvSpPr>
        <dsp:cNvPr id="0" name=""/>
        <dsp:cNvSpPr/>
      </dsp:nvSpPr>
      <dsp:spPr>
        <a:xfrm>
          <a:off x="5777711" y="2006959"/>
          <a:ext cx="3321057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3321057" y="124762"/>
              </a:lnTo>
              <a:lnTo>
                <a:pt x="3321057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3A961-9F74-470B-B699-4C7D5987CA26}">
      <dsp:nvSpPr>
        <dsp:cNvPr id="0" name=""/>
        <dsp:cNvSpPr/>
      </dsp:nvSpPr>
      <dsp:spPr>
        <a:xfrm>
          <a:off x="6169821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7E783-0E8F-4533-9E5A-826050D5CA36}">
      <dsp:nvSpPr>
        <dsp:cNvPr id="0" name=""/>
        <dsp:cNvSpPr/>
      </dsp:nvSpPr>
      <dsp:spPr>
        <a:xfrm>
          <a:off x="6169821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AFEB9-320F-4CE8-84CF-8D34A496C173}">
      <dsp:nvSpPr>
        <dsp:cNvPr id="0" name=""/>
        <dsp:cNvSpPr/>
      </dsp:nvSpPr>
      <dsp:spPr>
        <a:xfrm>
          <a:off x="5777711" y="2006959"/>
          <a:ext cx="867395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867395" y="124762"/>
              </a:lnTo>
              <a:lnTo>
                <a:pt x="867395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6194-E971-4FC6-AB91-92B6B2309123}">
      <dsp:nvSpPr>
        <dsp:cNvPr id="0" name=""/>
        <dsp:cNvSpPr/>
      </dsp:nvSpPr>
      <dsp:spPr>
        <a:xfrm>
          <a:off x="473208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9CA0-B347-4810-BD24-95AC7A94B030}">
      <dsp:nvSpPr>
        <dsp:cNvPr id="0" name=""/>
        <dsp:cNvSpPr/>
      </dsp:nvSpPr>
      <dsp:spPr>
        <a:xfrm>
          <a:off x="473208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BE84-5515-4F0A-9898-F4A485E8FD6D}">
      <dsp:nvSpPr>
        <dsp:cNvPr id="0" name=""/>
        <dsp:cNvSpPr/>
      </dsp:nvSpPr>
      <dsp:spPr>
        <a:xfrm>
          <a:off x="44884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ED15-B951-4701-AACB-DA8C45E5AE10}">
      <dsp:nvSpPr>
        <dsp:cNvPr id="0" name=""/>
        <dsp:cNvSpPr/>
      </dsp:nvSpPr>
      <dsp:spPr>
        <a:xfrm>
          <a:off x="3769630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F8494-673D-4F5B-B9BD-D27FB9FCFB89}">
      <dsp:nvSpPr>
        <dsp:cNvPr id="0" name=""/>
        <dsp:cNvSpPr/>
      </dsp:nvSpPr>
      <dsp:spPr>
        <a:xfrm>
          <a:off x="4488499" y="2006959"/>
          <a:ext cx="1289211" cy="249524"/>
        </a:xfrm>
        <a:custGeom>
          <a:avLst/>
          <a:gdLst/>
          <a:ahLst/>
          <a:cxnLst/>
          <a:rect l="0" t="0" r="0" b="0"/>
          <a:pathLst>
            <a:path>
              <a:moveTo>
                <a:pt x="1289211" y="0"/>
              </a:moveTo>
              <a:lnTo>
                <a:pt x="12892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783A-D9BE-4C4A-9EFD-81BE9E510C1A}">
      <dsp:nvSpPr>
        <dsp:cNvPr id="0" name=""/>
        <dsp:cNvSpPr/>
      </dsp:nvSpPr>
      <dsp:spPr>
        <a:xfrm>
          <a:off x="1559552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0B3CC-F8A7-4867-8305-30B93966C4A7}">
      <dsp:nvSpPr>
        <dsp:cNvPr id="0" name=""/>
        <dsp:cNvSpPr/>
      </dsp:nvSpPr>
      <dsp:spPr>
        <a:xfrm>
          <a:off x="1559552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C9F22-C0B1-4A4D-BF89-431B143F4CE8}">
      <dsp:nvSpPr>
        <dsp:cNvPr id="0" name=""/>
        <dsp:cNvSpPr/>
      </dsp:nvSpPr>
      <dsp:spPr>
        <a:xfrm>
          <a:off x="2034838" y="2006959"/>
          <a:ext cx="3742872" cy="249524"/>
        </a:xfrm>
        <a:custGeom>
          <a:avLst/>
          <a:gdLst/>
          <a:ahLst/>
          <a:cxnLst/>
          <a:rect l="0" t="0" r="0" b="0"/>
          <a:pathLst>
            <a:path>
              <a:moveTo>
                <a:pt x="3742872" y="0"/>
              </a:moveTo>
              <a:lnTo>
                <a:pt x="3742872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EFA8-9BD5-4A35-8C58-6FA21702567B}">
      <dsp:nvSpPr>
        <dsp:cNvPr id="0" name=""/>
        <dsp:cNvSpPr/>
      </dsp:nvSpPr>
      <dsp:spPr>
        <a:xfrm>
          <a:off x="121814" y="2850591"/>
          <a:ext cx="178232" cy="22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841"/>
              </a:lnTo>
              <a:lnTo>
                <a:pt x="178232" y="2233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B53-05C0-4499-B417-DB2C1443A29E}">
      <dsp:nvSpPr>
        <dsp:cNvPr id="0" name=""/>
        <dsp:cNvSpPr/>
      </dsp:nvSpPr>
      <dsp:spPr>
        <a:xfrm>
          <a:off x="121814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C23-B3AA-4AA2-B846-717B0010B511}">
      <dsp:nvSpPr>
        <dsp:cNvPr id="0" name=""/>
        <dsp:cNvSpPr/>
      </dsp:nvSpPr>
      <dsp:spPr>
        <a:xfrm>
          <a:off x="121814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C705-E97B-4DA6-998F-1F4494C79449}">
      <dsp:nvSpPr>
        <dsp:cNvPr id="0" name=""/>
        <dsp:cNvSpPr/>
      </dsp:nvSpPr>
      <dsp:spPr>
        <a:xfrm>
          <a:off x="597099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5180611" y="0"/>
              </a:moveTo>
              <a:lnTo>
                <a:pt x="51806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6B2D-3759-4427-9F34-4D8A9950F359}">
      <dsp:nvSpPr>
        <dsp:cNvPr id="0" name=""/>
        <dsp:cNvSpPr/>
      </dsp:nvSpPr>
      <dsp:spPr>
        <a:xfrm>
          <a:off x="5183604" y="1412852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Proyecto Nueva Tienda Comercial</a:t>
          </a:r>
        </a:p>
      </dsp:txBody>
      <dsp:txXfrm>
        <a:off x="5183604" y="1412852"/>
        <a:ext cx="1188213" cy="594106"/>
      </dsp:txXfrm>
    </dsp:sp>
    <dsp:sp modelId="{75B3A420-9FE8-4CE2-BE27-7E67FA648629}">
      <dsp:nvSpPr>
        <dsp:cNvPr id="0" name=""/>
        <dsp:cNvSpPr/>
      </dsp:nvSpPr>
      <dsp:spPr>
        <a:xfrm>
          <a:off x="2993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 Gestión del Proyecto</a:t>
          </a:r>
        </a:p>
      </dsp:txBody>
      <dsp:txXfrm>
        <a:off x="2993" y="2256484"/>
        <a:ext cx="1188213" cy="594106"/>
      </dsp:txXfrm>
    </dsp:sp>
    <dsp:sp modelId="{232AD238-A696-4B30-986D-A68488B36848}">
      <dsp:nvSpPr>
        <dsp:cNvPr id="0" name=""/>
        <dsp:cNvSpPr/>
      </dsp:nvSpPr>
      <dsp:spPr>
        <a:xfrm>
          <a:off x="300046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1.1. Acta de Constitución</a:t>
          </a:r>
        </a:p>
      </dsp:txBody>
      <dsp:txXfrm>
        <a:off x="300046" y="3100116"/>
        <a:ext cx="1188213" cy="594106"/>
      </dsp:txXfrm>
    </dsp:sp>
    <dsp:sp modelId="{7A941E30-B305-4765-841E-332F960B6174}">
      <dsp:nvSpPr>
        <dsp:cNvPr id="0" name=""/>
        <dsp:cNvSpPr/>
      </dsp:nvSpPr>
      <dsp:spPr>
        <a:xfrm>
          <a:off x="300046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1.2. Presupuesto</a:t>
          </a:r>
        </a:p>
      </dsp:txBody>
      <dsp:txXfrm>
        <a:off x="300046" y="3943747"/>
        <a:ext cx="1188213" cy="594106"/>
      </dsp:txXfrm>
    </dsp:sp>
    <dsp:sp modelId="{DAC91167-F134-491E-9406-9E32946895FD}">
      <dsp:nvSpPr>
        <dsp:cNvPr id="0" name=""/>
        <dsp:cNvSpPr/>
      </dsp:nvSpPr>
      <dsp:spPr>
        <a:xfrm>
          <a:off x="300046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1.3. Registro de Riesgos</a:t>
          </a:r>
        </a:p>
      </dsp:txBody>
      <dsp:txXfrm>
        <a:off x="300046" y="4787379"/>
        <a:ext cx="1188213" cy="594106"/>
      </dsp:txXfrm>
    </dsp:sp>
    <dsp:sp modelId="{7D4171A2-4DC3-4AA9-8036-870217A665B9}">
      <dsp:nvSpPr>
        <dsp:cNvPr id="0" name=""/>
        <dsp:cNvSpPr/>
      </dsp:nvSpPr>
      <dsp:spPr>
        <a:xfrm>
          <a:off x="1440731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 Evaluación y Adquisición</a:t>
          </a:r>
        </a:p>
      </dsp:txBody>
      <dsp:txXfrm>
        <a:off x="1440731" y="2256484"/>
        <a:ext cx="1188213" cy="594106"/>
      </dsp:txXfrm>
    </dsp:sp>
    <dsp:sp modelId="{180E7280-AB80-4C04-8A6D-5FBAAA41F093}">
      <dsp:nvSpPr>
        <dsp:cNvPr id="0" name=""/>
        <dsp:cNvSpPr/>
      </dsp:nvSpPr>
      <dsp:spPr>
        <a:xfrm>
          <a:off x="1737785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2.1. Terreno</a:t>
          </a:r>
        </a:p>
      </dsp:txBody>
      <dsp:txXfrm>
        <a:off x="1737785" y="3100116"/>
        <a:ext cx="1188213" cy="594106"/>
      </dsp:txXfrm>
    </dsp:sp>
    <dsp:sp modelId="{8181E3C8-0C61-4269-AE72-8F48C2A543E6}">
      <dsp:nvSpPr>
        <dsp:cNvPr id="0" name=""/>
        <dsp:cNvSpPr/>
      </dsp:nvSpPr>
      <dsp:spPr>
        <a:xfrm>
          <a:off x="173778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2.2. Documentos Legales</a:t>
          </a:r>
        </a:p>
      </dsp:txBody>
      <dsp:txXfrm>
        <a:off x="1737785" y="3943747"/>
        <a:ext cx="1188213" cy="594106"/>
      </dsp:txXfrm>
    </dsp:sp>
    <dsp:sp modelId="{03A49FF1-B433-48B8-877E-8A0C5AE9519B}">
      <dsp:nvSpPr>
        <dsp:cNvPr id="0" name=""/>
        <dsp:cNvSpPr/>
      </dsp:nvSpPr>
      <dsp:spPr>
        <a:xfrm>
          <a:off x="3894392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 Diseño</a:t>
          </a:r>
        </a:p>
      </dsp:txBody>
      <dsp:txXfrm>
        <a:off x="3894392" y="2256484"/>
        <a:ext cx="1188213" cy="594106"/>
      </dsp:txXfrm>
    </dsp:sp>
    <dsp:sp modelId="{30736FF4-A0B9-4C03-A9DE-6B348FE33F04}">
      <dsp:nvSpPr>
        <dsp:cNvPr id="0" name=""/>
        <dsp:cNvSpPr/>
      </dsp:nvSpPr>
      <dsp:spPr>
        <a:xfrm>
          <a:off x="3175523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3.1.Maqueta</a:t>
          </a:r>
        </a:p>
      </dsp:txBody>
      <dsp:txXfrm>
        <a:off x="3175523" y="3100116"/>
        <a:ext cx="1188213" cy="594106"/>
      </dsp:txXfrm>
    </dsp:sp>
    <dsp:sp modelId="{99979244-D8BE-4B32-9551-8ABDD0E6188E}">
      <dsp:nvSpPr>
        <dsp:cNvPr id="0" name=""/>
        <dsp:cNvSpPr/>
      </dsp:nvSpPr>
      <dsp:spPr>
        <a:xfrm>
          <a:off x="4613261" y="3100116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 Planos</a:t>
          </a:r>
        </a:p>
      </dsp:txBody>
      <dsp:txXfrm>
        <a:off x="4613261" y="3100116"/>
        <a:ext cx="1188213" cy="594106"/>
      </dsp:txXfrm>
    </dsp:sp>
    <dsp:sp modelId="{0822368F-777A-4969-97AD-3099EF51606B}">
      <dsp:nvSpPr>
        <dsp:cNvPr id="0" name=""/>
        <dsp:cNvSpPr/>
      </dsp:nvSpPr>
      <dsp:spPr>
        <a:xfrm>
          <a:off x="491031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3.2.1. Planos Arquitectura</a:t>
          </a:r>
        </a:p>
      </dsp:txBody>
      <dsp:txXfrm>
        <a:off x="4910315" y="3943747"/>
        <a:ext cx="1188213" cy="594106"/>
      </dsp:txXfrm>
    </dsp:sp>
    <dsp:sp modelId="{6104B10D-3BBE-437E-B447-A75D97EF1B9F}">
      <dsp:nvSpPr>
        <dsp:cNvPr id="0" name=""/>
        <dsp:cNvSpPr/>
      </dsp:nvSpPr>
      <dsp:spPr>
        <a:xfrm>
          <a:off x="4910315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3.2.2. Planos Electricidad</a:t>
          </a:r>
        </a:p>
      </dsp:txBody>
      <dsp:txXfrm>
        <a:off x="4910315" y="4787379"/>
        <a:ext cx="1188213" cy="594106"/>
      </dsp:txXfrm>
    </dsp:sp>
    <dsp:sp modelId="{65791851-04E8-4D88-B1E1-7CE5E957C5D2}">
      <dsp:nvSpPr>
        <dsp:cNvPr id="0" name=""/>
        <dsp:cNvSpPr/>
      </dsp:nvSpPr>
      <dsp:spPr>
        <a:xfrm>
          <a:off x="6051000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 Construcción</a:t>
          </a:r>
        </a:p>
      </dsp:txBody>
      <dsp:txXfrm>
        <a:off x="6051000" y="2256484"/>
        <a:ext cx="1188213" cy="594106"/>
      </dsp:txXfrm>
    </dsp:sp>
    <dsp:sp modelId="{136299D6-83FB-43A2-828F-7FECACF3815D}">
      <dsp:nvSpPr>
        <dsp:cNvPr id="0" name=""/>
        <dsp:cNvSpPr/>
      </dsp:nvSpPr>
      <dsp:spPr>
        <a:xfrm>
          <a:off x="6348053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4.1.Tienda</a:t>
          </a:r>
        </a:p>
      </dsp:txBody>
      <dsp:txXfrm>
        <a:off x="6348053" y="3100116"/>
        <a:ext cx="1188213" cy="594106"/>
      </dsp:txXfrm>
    </dsp:sp>
    <dsp:sp modelId="{6AA8FB1B-E61E-4FAC-8C13-A4D0F4812C84}">
      <dsp:nvSpPr>
        <dsp:cNvPr id="0" name=""/>
        <dsp:cNvSpPr/>
      </dsp:nvSpPr>
      <dsp:spPr>
        <a:xfrm>
          <a:off x="6348053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4.2. Parking</a:t>
          </a:r>
        </a:p>
      </dsp:txBody>
      <dsp:txXfrm>
        <a:off x="6348053" y="3943747"/>
        <a:ext cx="1188213" cy="594106"/>
      </dsp:txXfrm>
    </dsp:sp>
    <dsp:sp modelId="{26E88719-EF41-4543-A117-97B54AC82E51}">
      <dsp:nvSpPr>
        <dsp:cNvPr id="0" name=""/>
        <dsp:cNvSpPr/>
      </dsp:nvSpPr>
      <dsp:spPr>
        <a:xfrm>
          <a:off x="8504661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 Decoración y Acabados</a:t>
          </a:r>
        </a:p>
      </dsp:txBody>
      <dsp:txXfrm>
        <a:off x="8504661" y="2256484"/>
        <a:ext cx="1188213" cy="594106"/>
      </dsp:txXfrm>
    </dsp:sp>
    <dsp:sp modelId="{8BB13776-656C-4825-A57B-429D3B6027B7}">
      <dsp:nvSpPr>
        <dsp:cNvPr id="0" name=""/>
        <dsp:cNvSpPr/>
      </dsp:nvSpPr>
      <dsp:spPr>
        <a:xfrm>
          <a:off x="7785792" y="3100116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 Acabados</a:t>
          </a:r>
        </a:p>
      </dsp:txBody>
      <dsp:txXfrm>
        <a:off x="7785792" y="3100116"/>
        <a:ext cx="1188213" cy="594106"/>
      </dsp:txXfrm>
    </dsp:sp>
    <dsp:sp modelId="{E46CE24F-3921-4161-ADFD-33F185914B46}">
      <dsp:nvSpPr>
        <dsp:cNvPr id="0" name=""/>
        <dsp:cNvSpPr/>
      </dsp:nvSpPr>
      <dsp:spPr>
        <a:xfrm>
          <a:off x="808284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5.1.1. Acabados Interiores</a:t>
          </a:r>
        </a:p>
      </dsp:txBody>
      <dsp:txXfrm>
        <a:off x="8082845" y="3943747"/>
        <a:ext cx="1188213" cy="594106"/>
      </dsp:txXfrm>
    </dsp:sp>
    <dsp:sp modelId="{4648B52F-D343-4F58-8461-94F19A96F36B}">
      <dsp:nvSpPr>
        <dsp:cNvPr id="0" name=""/>
        <dsp:cNvSpPr/>
      </dsp:nvSpPr>
      <dsp:spPr>
        <a:xfrm>
          <a:off x="8082845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5.1.2. Acabados Exteriores</a:t>
          </a:r>
        </a:p>
      </dsp:txBody>
      <dsp:txXfrm>
        <a:off x="8082845" y="4787379"/>
        <a:ext cx="1188213" cy="594106"/>
      </dsp:txXfrm>
    </dsp:sp>
    <dsp:sp modelId="{95287AFB-35DB-40DA-ABE2-25F1301CFC90}">
      <dsp:nvSpPr>
        <dsp:cNvPr id="0" name=""/>
        <dsp:cNvSpPr/>
      </dsp:nvSpPr>
      <dsp:spPr>
        <a:xfrm>
          <a:off x="9223530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5.2. Decoración</a:t>
          </a:r>
        </a:p>
      </dsp:txBody>
      <dsp:txXfrm>
        <a:off x="9223530" y="3100116"/>
        <a:ext cx="1188213" cy="594106"/>
      </dsp:txXfrm>
    </dsp:sp>
    <dsp:sp modelId="{6CCA1D10-5DDC-41BB-B914-4199E3FD286A}">
      <dsp:nvSpPr>
        <dsp:cNvPr id="0" name=""/>
        <dsp:cNvSpPr/>
      </dsp:nvSpPr>
      <dsp:spPr>
        <a:xfrm>
          <a:off x="10364215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 Lanzamiento</a:t>
          </a:r>
        </a:p>
      </dsp:txBody>
      <dsp:txXfrm>
        <a:off x="10364215" y="2256484"/>
        <a:ext cx="1188213" cy="594106"/>
      </dsp:txXfrm>
    </dsp:sp>
    <dsp:sp modelId="{968D61DA-2616-4DFF-882A-8466879C19B8}">
      <dsp:nvSpPr>
        <dsp:cNvPr id="0" name=""/>
        <dsp:cNvSpPr/>
      </dsp:nvSpPr>
      <dsp:spPr>
        <a:xfrm>
          <a:off x="10661269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6.1. Publicidad RRSS</a:t>
          </a:r>
        </a:p>
      </dsp:txBody>
      <dsp:txXfrm>
        <a:off x="10661269" y="3100116"/>
        <a:ext cx="1188213" cy="594106"/>
      </dsp:txXfrm>
    </dsp:sp>
    <dsp:sp modelId="{225F2CC8-06C7-43CB-8161-237911D510B8}">
      <dsp:nvSpPr>
        <dsp:cNvPr id="0" name=""/>
        <dsp:cNvSpPr/>
      </dsp:nvSpPr>
      <dsp:spPr>
        <a:xfrm>
          <a:off x="10661269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6.2. Evento</a:t>
          </a:r>
        </a:p>
      </dsp:txBody>
      <dsp:txXfrm>
        <a:off x="10661269" y="3943747"/>
        <a:ext cx="1188213" cy="5941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1D3F8-2EA4-4B02-96B3-2D14C29B09C5}">
      <dsp:nvSpPr>
        <dsp:cNvPr id="0" name=""/>
        <dsp:cNvSpPr/>
      </dsp:nvSpPr>
      <dsp:spPr>
        <a:xfrm>
          <a:off x="10483037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686BF-6B01-4389-A108-5B032B329716}">
      <dsp:nvSpPr>
        <dsp:cNvPr id="0" name=""/>
        <dsp:cNvSpPr/>
      </dsp:nvSpPr>
      <dsp:spPr>
        <a:xfrm>
          <a:off x="10483037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8CABF-AAF2-46E7-BB40-80C5BEE72BA6}">
      <dsp:nvSpPr>
        <dsp:cNvPr id="0" name=""/>
        <dsp:cNvSpPr/>
      </dsp:nvSpPr>
      <dsp:spPr>
        <a:xfrm>
          <a:off x="5777711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5180611" y="124762"/>
              </a:lnTo>
              <a:lnTo>
                <a:pt x="5180611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380C-ECF6-45DD-8897-C2345DF7DF7F}">
      <dsp:nvSpPr>
        <dsp:cNvPr id="0" name=""/>
        <dsp:cNvSpPr/>
      </dsp:nvSpPr>
      <dsp:spPr>
        <a:xfrm>
          <a:off x="9098768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C7BBF-ACC5-4DFB-87D7-4D694E563237}">
      <dsp:nvSpPr>
        <dsp:cNvPr id="0" name=""/>
        <dsp:cNvSpPr/>
      </dsp:nvSpPr>
      <dsp:spPr>
        <a:xfrm>
          <a:off x="790461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7275-0003-4C81-A2D0-74CBA7B8FF38}">
      <dsp:nvSpPr>
        <dsp:cNvPr id="0" name=""/>
        <dsp:cNvSpPr/>
      </dsp:nvSpPr>
      <dsp:spPr>
        <a:xfrm>
          <a:off x="790461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67066-3BA7-4728-90D1-28B27CBC9601}">
      <dsp:nvSpPr>
        <dsp:cNvPr id="0" name=""/>
        <dsp:cNvSpPr/>
      </dsp:nvSpPr>
      <dsp:spPr>
        <a:xfrm>
          <a:off x="83798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6BB9-89D2-4087-91C7-A8CCECA90F04}">
      <dsp:nvSpPr>
        <dsp:cNvPr id="0" name=""/>
        <dsp:cNvSpPr/>
      </dsp:nvSpPr>
      <dsp:spPr>
        <a:xfrm>
          <a:off x="5777711" y="2006959"/>
          <a:ext cx="3321057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3321057" y="124762"/>
              </a:lnTo>
              <a:lnTo>
                <a:pt x="3321057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3A961-9F74-470B-B699-4C7D5987CA26}">
      <dsp:nvSpPr>
        <dsp:cNvPr id="0" name=""/>
        <dsp:cNvSpPr/>
      </dsp:nvSpPr>
      <dsp:spPr>
        <a:xfrm>
          <a:off x="6169821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7E783-0E8F-4533-9E5A-826050D5CA36}">
      <dsp:nvSpPr>
        <dsp:cNvPr id="0" name=""/>
        <dsp:cNvSpPr/>
      </dsp:nvSpPr>
      <dsp:spPr>
        <a:xfrm>
          <a:off x="6169821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AFEB9-320F-4CE8-84CF-8D34A496C173}">
      <dsp:nvSpPr>
        <dsp:cNvPr id="0" name=""/>
        <dsp:cNvSpPr/>
      </dsp:nvSpPr>
      <dsp:spPr>
        <a:xfrm>
          <a:off x="5777711" y="2006959"/>
          <a:ext cx="867395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867395" y="124762"/>
              </a:lnTo>
              <a:lnTo>
                <a:pt x="867395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6194-E971-4FC6-AB91-92B6B2309123}">
      <dsp:nvSpPr>
        <dsp:cNvPr id="0" name=""/>
        <dsp:cNvSpPr/>
      </dsp:nvSpPr>
      <dsp:spPr>
        <a:xfrm>
          <a:off x="473208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9CA0-B347-4810-BD24-95AC7A94B030}">
      <dsp:nvSpPr>
        <dsp:cNvPr id="0" name=""/>
        <dsp:cNvSpPr/>
      </dsp:nvSpPr>
      <dsp:spPr>
        <a:xfrm>
          <a:off x="473208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BE84-5515-4F0A-9898-F4A485E8FD6D}">
      <dsp:nvSpPr>
        <dsp:cNvPr id="0" name=""/>
        <dsp:cNvSpPr/>
      </dsp:nvSpPr>
      <dsp:spPr>
        <a:xfrm>
          <a:off x="44884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ED15-B951-4701-AACB-DA8C45E5AE10}">
      <dsp:nvSpPr>
        <dsp:cNvPr id="0" name=""/>
        <dsp:cNvSpPr/>
      </dsp:nvSpPr>
      <dsp:spPr>
        <a:xfrm>
          <a:off x="3769630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F8494-673D-4F5B-B9BD-D27FB9FCFB89}">
      <dsp:nvSpPr>
        <dsp:cNvPr id="0" name=""/>
        <dsp:cNvSpPr/>
      </dsp:nvSpPr>
      <dsp:spPr>
        <a:xfrm>
          <a:off x="4488499" y="2006959"/>
          <a:ext cx="1289211" cy="249524"/>
        </a:xfrm>
        <a:custGeom>
          <a:avLst/>
          <a:gdLst/>
          <a:ahLst/>
          <a:cxnLst/>
          <a:rect l="0" t="0" r="0" b="0"/>
          <a:pathLst>
            <a:path>
              <a:moveTo>
                <a:pt x="1289211" y="0"/>
              </a:moveTo>
              <a:lnTo>
                <a:pt x="12892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783A-D9BE-4C4A-9EFD-81BE9E510C1A}">
      <dsp:nvSpPr>
        <dsp:cNvPr id="0" name=""/>
        <dsp:cNvSpPr/>
      </dsp:nvSpPr>
      <dsp:spPr>
        <a:xfrm>
          <a:off x="1559552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0B3CC-F8A7-4867-8305-30B93966C4A7}">
      <dsp:nvSpPr>
        <dsp:cNvPr id="0" name=""/>
        <dsp:cNvSpPr/>
      </dsp:nvSpPr>
      <dsp:spPr>
        <a:xfrm>
          <a:off x="1559552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C9F22-C0B1-4A4D-BF89-431B143F4CE8}">
      <dsp:nvSpPr>
        <dsp:cNvPr id="0" name=""/>
        <dsp:cNvSpPr/>
      </dsp:nvSpPr>
      <dsp:spPr>
        <a:xfrm>
          <a:off x="2034838" y="2006959"/>
          <a:ext cx="3742872" cy="249524"/>
        </a:xfrm>
        <a:custGeom>
          <a:avLst/>
          <a:gdLst/>
          <a:ahLst/>
          <a:cxnLst/>
          <a:rect l="0" t="0" r="0" b="0"/>
          <a:pathLst>
            <a:path>
              <a:moveTo>
                <a:pt x="3742872" y="0"/>
              </a:moveTo>
              <a:lnTo>
                <a:pt x="3742872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EFA8-9BD5-4A35-8C58-6FA21702567B}">
      <dsp:nvSpPr>
        <dsp:cNvPr id="0" name=""/>
        <dsp:cNvSpPr/>
      </dsp:nvSpPr>
      <dsp:spPr>
        <a:xfrm>
          <a:off x="121814" y="2850591"/>
          <a:ext cx="178232" cy="22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841"/>
              </a:lnTo>
              <a:lnTo>
                <a:pt x="178232" y="2233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B53-05C0-4499-B417-DB2C1443A29E}">
      <dsp:nvSpPr>
        <dsp:cNvPr id="0" name=""/>
        <dsp:cNvSpPr/>
      </dsp:nvSpPr>
      <dsp:spPr>
        <a:xfrm>
          <a:off x="121814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C23-B3AA-4AA2-B846-717B0010B511}">
      <dsp:nvSpPr>
        <dsp:cNvPr id="0" name=""/>
        <dsp:cNvSpPr/>
      </dsp:nvSpPr>
      <dsp:spPr>
        <a:xfrm>
          <a:off x="121814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C705-E97B-4DA6-998F-1F4494C79449}">
      <dsp:nvSpPr>
        <dsp:cNvPr id="0" name=""/>
        <dsp:cNvSpPr/>
      </dsp:nvSpPr>
      <dsp:spPr>
        <a:xfrm>
          <a:off x="597099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5180611" y="0"/>
              </a:moveTo>
              <a:lnTo>
                <a:pt x="51806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6B2D-3759-4427-9F34-4D8A9950F359}">
      <dsp:nvSpPr>
        <dsp:cNvPr id="0" name=""/>
        <dsp:cNvSpPr/>
      </dsp:nvSpPr>
      <dsp:spPr>
        <a:xfrm>
          <a:off x="5183604" y="1412852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Proyecto Nueva Tienda Comercial</a:t>
          </a:r>
        </a:p>
      </dsp:txBody>
      <dsp:txXfrm>
        <a:off x="5183604" y="1412852"/>
        <a:ext cx="1188213" cy="594106"/>
      </dsp:txXfrm>
    </dsp:sp>
    <dsp:sp modelId="{75B3A420-9FE8-4CE2-BE27-7E67FA648629}">
      <dsp:nvSpPr>
        <dsp:cNvPr id="0" name=""/>
        <dsp:cNvSpPr/>
      </dsp:nvSpPr>
      <dsp:spPr>
        <a:xfrm>
          <a:off x="2993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 Gestión del Proyecto</a:t>
          </a:r>
        </a:p>
      </dsp:txBody>
      <dsp:txXfrm>
        <a:off x="2993" y="2256484"/>
        <a:ext cx="1188213" cy="594106"/>
      </dsp:txXfrm>
    </dsp:sp>
    <dsp:sp modelId="{232AD238-A696-4B30-986D-A68488B36848}">
      <dsp:nvSpPr>
        <dsp:cNvPr id="0" name=""/>
        <dsp:cNvSpPr/>
      </dsp:nvSpPr>
      <dsp:spPr>
        <a:xfrm>
          <a:off x="300046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1.1. Acta de Constitución</a:t>
          </a:r>
        </a:p>
      </dsp:txBody>
      <dsp:txXfrm>
        <a:off x="300046" y="3100116"/>
        <a:ext cx="1188213" cy="594106"/>
      </dsp:txXfrm>
    </dsp:sp>
    <dsp:sp modelId="{7A941E30-B305-4765-841E-332F960B6174}">
      <dsp:nvSpPr>
        <dsp:cNvPr id="0" name=""/>
        <dsp:cNvSpPr/>
      </dsp:nvSpPr>
      <dsp:spPr>
        <a:xfrm>
          <a:off x="300046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1.2. Presupuesto</a:t>
          </a:r>
        </a:p>
      </dsp:txBody>
      <dsp:txXfrm>
        <a:off x="300046" y="3943747"/>
        <a:ext cx="1188213" cy="594106"/>
      </dsp:txXfrm>
    </dsp:sp>
    <dsp:sp modelId="{DAC91167-F134-491E-9406-9E32946895FD}">
      <dsp:nvSpPr>
        <dsp:cNvPr id="0" name=""/>
        <dsp:cNvSpPr/>
      </dsp:nvSpPr>
      <dsp:spPr>
        <a:xfrm>
          <a:off x="300046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1.3. Registro de Riesgos</a:t>
          </a:r>
        </a:p>
      </dsp:txBody>
      <dsp:txXfrm>
        <a:off x="300046" y="4787379"/>
        <a:ext cx="1188213" cy="594106"/>
      </dsp:txXfrm>
    </dsp:sp>
    <dsp:sp modelId="{7D4171A2-4DC3-4AA9-8036-870217A665B9}">
      <dsp:nvSpPr>
        <dsp:cNvPr id="0" name=""/>
        <dsp:cNvSpPr/>
      </dsp:nvSpPr>
      <dsp:spPr>
        <a:xfrm>
          <a:off x="1440731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 Evaluación y Adquisición</a:t>
          </a:r>
        </a:p>
      </dsp:txBody>
      <dsp:txXfrm>
        <a:off x="1440731" y="2256484"/>
        <a:ext cx="1188213" cy="594106"/>
      </dsp:txXfrm>
    </dsp:sp>
    <dsp:sp modelId="{180E7280-AB80-4C04-8A6D-5FBAAA41F093}">
      <dsp:nvSpPr>
        <dsp:cNvPr id="0" name=""/>
        <dsp:cNvSpPr/>
      </dsp:nvSpPr>
      <dsp:spPr>
        <a:xfrm>
          <a:off x="1737785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2.1. Terreno</a:t>
          </a:r>
        </a:p>
      </dsp:txBody>
      <dsp:txXfrm>
        <a:off x="1737785" y="3100116"/>
        <a:ext cx="1188213" cy="594106"/>
      </dsp:txXfrm>
    </dsp:sp>
    <dsp:sp modelId="{8181E3C8-0C61-4269-AE72-8F48C2A543E6}">
      <dsp:nvSpPr>
        <dsp:cNvPr id="0" name=""/>
        <dsp:cNvSpPr/>
      </dsp:nvSpPr>
      <dsp:spPr>
        <a:xfrm>
          <a:off x="173778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2.2. Documentos Legales</a:t>
          </a:r>
        </a:p>
      </dsp:txBody>
      <dsp:txXfrm>
        <a:off x="1737785" y="3943747"/>
        <a:ext cx="1188213" cy="594106"/>
      </dsp:txXfrm>
    </dsp:sp>
    <dsp:sp modelId="{03A49FF1-B433-48B8-877E-8A0C5AE9519B}">
      <dsp:nvSpPr>
        <dsp:cNvPr id="0" name=""/>
        <dsp:cNvSpPr/>
      </dsp:nvSpPr>
      <dsp:spPr>
        <a:xfrm>
          <a:off x="3894392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 Diseño</a:t>
          </a:r>
        </a:p>
      </dsp:txBody>
      <dsp:txXfrm>
        <a:off x="3894392" y="2256484"/>
        <a:ext cx="1188213" cy="594106"/>
      </dsp:txXfrm>
    </dsp:sp>
    <dsp:sp modelId="{30736FF4-A0B9-4C03-A9DE-6B348FE33F04}">
      <dsp:nvSpPr>
        <dsp:cNvPr id="0" name=""/>
        <dsp:cNvSpPr/>
      </dsp:nvSpPr>
      <dsp:spPr>
        <a:xfrm>
          <a:off x="3175523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3.1.Maqueta</a:t>
          </a:r>
        </a:p>
      </dsp:txBody>
      <dsp:txXfrm>
        <a:off x="3175523" y="3100116"/>
        <a:ext cx="1188213" cy="594106"/>
      </dsp:txXfrm>
    </dsp:sp>
    <dsp:sp modelId="{99979244-D8BE-4B32-9551-8ABDD0E6188E}">
      <dsp:nvSpPr>
        <dsp:cNvPr id="0" name=""/>
        <dsp:cNvSpPr/>
      </dsp:nvSpPr>
      <dsp:spPr>
        <a:xfrm>
          <a:off x="4613261" y="3100116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 Planos</a:t>
          </a:r>
        </a:p>
      </dsp:txBody>
      <dsp:txXfrm>
        <a:off x="4613261" y="3100116"/>
        <a:ext cx="1188213" cy="594106"/>
      </dsp:txXfrm>
    </dsp:sp>
    <dsp:sp modelId="{0822368F-777A-4969-97AD-3099EF51606B}">
      <dsp:nvSpPr>
        <dsp:cNvPr id="0" name=""/>
        <dsp:cNvSpPr/>
      </dsp:nvSpPr>
      <dsp:spPr>
        <a:xfrm>
          <a:off x="491031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3.2.1. Planos Arquitectura</a:t>
          </a:r>
        </a:p>
      </dsp:txBody>
      <dsp:txXfrm>
        <a:off x="4910315" y="3943747"/>
        <a:ext cx="1188213" cy="594106"/>
      </dsp:txXfrm>
    </dsp:sp>
    <dsp:sp modelId="{6104B10D-3BBE-437E-B447-A75D97EF1B9F}">
      <dsp:nvSpPr>
        <dsp:cNvPr id="0" name=""/>
        <dsp:cNvSpPr/>
      </dsp:nvSpPr>
      <dsp:spPr>
        <a:xfrm>
          <a:off x="4910315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3.2.2. Planos Electricidad</a:t>
          </a:r>
        </a:p>
      </dsp:txBody>
      <dsp:txXfrm>
        <a:off x="4910315" y="4787379"/>
        <a:ext cx="1188213" cy="594106"/>
      </dsp:txXfrm>
    </dsp:sp>
    <dsp:sp modelId="{65791851-04E8-4D88-B1E1-7CE5E957C5D2}">
      <dsp:nvSpPr>
        <dsp:cNvPr id="0" name=""/>
        <dsp:cNvSpPr/>
      </dsp:nvSpPr>
      <dsp:spPr>
        <a:xfrm>
          <a:off x="6051000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 Construcción</a:t>
          </a:r>
        </a:p>
      </dsp:txBody>
      <dsp:txXfrm>
        <a:off x="6051000" y="2256484"/>
        <a:ext cx="1188213" cy="594106"/>
      </dsp:txXfrm>
    </dsp:sp>
    <dsp:sp modelId="{136299D6-83FB-43A2-828F-7FECACF3815D}">
      <dsp:nvSpPr>
        <dsp:cNvPr id="0" name=""/>
        <dsp:cNvSpPr/>
      </dsp:nvSpPr>
      <dsp:spPr>
        <a:xfrm>
          <a:off x="6348053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4.1.Tienda</a:t>
          </a:r>
        </a:p>
      </dsp:txBody>
      <dsp:txXfrm>
        <a:off x="6348053" y="3100116"/>
        <a:ext cx="1188213" cy="594106"/>
      </dsp:txXfrm>
    </dsp:sp>
    <dsp:sp modelId="{6AA8FB1B-E61E-4FAC-8C13-A4D0F4812C84}">
      <dsp:nvSpPr>
        <dsp:cNvPr id="0" name=""/>
        <dsp:cNvSpPr/>
      </dsp:nvSpPr>
      <dsp:spPr>
        <a:xfrm>
          <a:off x="6348053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4.2. Parking</a:t>
          </a:r>
        </a:p>
      </dsp:txBody>
      <dsp:txXfrm>
        <a:off x="6348053" y="3943747"/>
        <a:ext cx="1188213" cy="594106"/>
      </dsp:txXfrm>
    </dsp:sp>
    <dsp:sp modelId="{26E88719-EF41-4543-A117-97B54AC82E51}">
      <dsp:nvSpPr>
        <dsp:cNvPr id="0" name=""/>
        <dsp:cNvSpPr/>
      </dsp:nvSpPr>
      <dsp:spPr>
        <a:xfrm>
          <a:off x="8504661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 Decoración y Acabados</a:t>
          </a:r>
        </a:p>
      </dsp:txBody>
      <dsp:txXfrm>
        <a:off x="8504661" y="2256484"/>
        <a:ext cx="1188213" cy="594106"/>
      </dsp:txXfrm>
    </dsp:sp>
    <dsp:sp modelId="{8BB13776-656C-4825-A57B-429D3B6027B7}">
      <dsp:nvSpPr>
        <dsp:cNvPr id="0" name=""/>
        <dsp:cNvSpPr/>
      </dsp:nvSpPr>
      <dsp:spPr>
        <a:xfrm>
          <a:off x="7785792" y="3100116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 Acabados</a:t>
          </a:r>
        </a:p>
      </dsp:txBody>
      <dsp:txXfrm>
        <a:off x="7785792" y="3100116"/>
        <a:ext cx="1188213" cy="594106"/>
      </dsp:txXfrm>
    </dsp:sp>
    <dsp:sp modelId="{E46CE24F-3921-4161-ADFD-33F185914B46}">
      <dsp:nvSpPr>
        <dsp:cNvPr id="0" name=""/>
        <dsp:cNvSpPr/>
      </dsp:nvSpPr>
      <dsp:spPr>
        <a:xfrm>
          <a:off x="808284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5.1.1. Acabados Interiores</a:t>
          </a:r>
        </a:p>
      </dsp:txBody>
      <dsp:txXfrm>
        <a:off x="8082845" y="3943747"/>
        <a:ext cx="1188213" cy="594106"/>
      </dsp:txXfrm>
    </dsp:sp>
    <dsp:sp modelId="{4648B52F-D343-4F58-8461-94F19A96F36B}">
      <dsp:nvSpPr>
        <dsp:cNvPr id="0" name=""/>
        <dsp:cNvSpPr/>
      </dsp:nvSpPr>
      <dsp:spPr>
        <a:xfrm>
          <a:off x="8082845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5.1.2. Acabados Exteriores</a:t>
          </a:r>
        </a:p>
      </dsp:txBody>
      <dsp:txXfrm>
        <a:off x="8082845" y="4787379"/>
        <a:ext cx="1188213" cy="594106"/>
      </dsp:txXfrm>
    </dsp:sp>
    <dsp:sp modelId="{95287AFB-35DB-40DA-ABE2-25F1301CFC90}">
      <dsp:nvSpPr>
        <dsp:cNvPr id="0" name=""/>
        <dsp:cNvSpPr/>
      </dsp:nvSpPr>
      <dsp:spPr>
        <a:xfrm>
          <a:off x="9223530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5.2. Decoración</a:t>
          </a:r>
        </a:p>
      </dsp:txBody>
      <dsp:txXfrm>
        <a:off x="9223530" y="3100116"/>
        <a:ext cx="1188213" cy="594106"/>
      </dsp:txXfrm>
    </dsp:sp>
    <dsp:sp modelId="{6CCA1D10-5DDC-41BB-B914-4199E3FD286A}">
      <dsp:nvSpPr>
        <dsp:cNvPr id="0" name=""/>
        <dsp:cNvSpPr/>
      </dsp:nvSpPr>
      <dsp:spPr>
        <a:xfrm>
          <a:off x="10364215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 Lanzamiento</a:t>
          </a:r>
        </a:p>
      </dsp:txBody>
      <dsp:txXfrm>
        <a:off x="10364215" y="2256484"/>
        <a:ext cx="1188213" cy="594106"/>
      </dsp:txXfrm>
    </dsp:sp>
    <dsp:sp modelId="{968D61DA-2616-4DFF-882A-8466879C19B8}">
      <dsp:nvSpPr>
        <dsp:cNvPr id="0" name=""/>
        <dsp:cNvSpPr/>
      </dsp:nvSpPr>
      <dsp:spPr>
        <a:xfrm>
          <a:off x="10661269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6.1. Publicidad RRSS</a:t>
          </a:r>
        </a:p>
      </dsp:txBody>
      <dsp:txXfrm>
        <a:off x="10661269" y="3100116"/>
        <a:ext cx="1188213" cy="594106"/>
      </dsp:txXfrm>
    </dsp:sp>
    <dsp:sp modelId="{225F2CC8-06C7-43CB-8161-237911D510B8}">
      <dsp:nvSpPr>
        <dsp:cNvPr id="0" name=""/>
        <dsp:cNvSpPr/>
      </dsp:nvSpPr>
      <dsp:spPr>
        <a:xfrm>
          <a:off x="10661269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6.2. Evento</a:t>
          </a:r>
        </a:p>
      </dsp:txBody>
      <dsp:txXfrm>
        <a:off x="10661269" y="3943747"/>
        <a:ext cx="1188213" cy="594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1D3F8-2EA4-4B02-96B3-2D14C29B09C5}">
      <dsp:nvSpPr>
        <dsp:cNvPr id="0" name=""/>
        <dsp:cNvSpPr/>
      </dsp:nvSpPr>
      <dsp:spPr>
        <a:xfrm>
          <a:off x="10483037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686BF-6B01-4389-A108-5B032B329716}">
      <dsp:nvSpPr>
        <dsp:cNvPr id="0" name=""/>
        <dsp:cNvSpPr/>
      </dsp:nvSpPr>
      <dsp:spPr>
        <a:xfrm>
          <a:off x="10483037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8CABF-AAF2-46E7-BB40-80C5BEE72BA6}">
      <dsp:nvSpPr>
        <dsp:cNvPr id="0" name=""/>
        <dsp:cNvSpPr/>
      </dsp:nvSpPr>
      <dsp:spPr>
        <a:xfrm>
          <a:off x="5777711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5180611" y="124762"/>
              </a:lnTo>
              <a:lnTo>
                <a:pt x="5180611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380C-ECF6-45DD-8897-C2345DF7DF7F}">
      <dsp:nvSpPr>
        <dsp:cNvPr id="0" name=""/>
        <dsp:cNvSpPr/>
      </dsp:nvSpPr>
      <dsp:spPr>
        <a:xfrm>
          <a:off x="9098768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C7BBF-ACC5-4DFB-87D7-4D694E563237}">
      <dsp:nvSpPr>
        <dsp:cNvPr id="0" name=""/>
        <dsp:cNvSpPr/>
      </dsp:nvSpPr>
      <dsp:spPr>
        <a:xfrm>
          <a:off x="790461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7275-0003-4C81-A2D0-74CBA7B8FF38}">
      <dsp:nvSpPr>
        <dsp:cNvPr id="0" name=""/>
        <dsp:cNvSpPr/>
      </dsp:nvSpPr>
      <dsp:spPr>
        <a:xfrm>
          <a:off x="790461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67066-3BA7-4728-90D1-28B27CBC9601}">
      <dsp:nvSpPr>
        <dsp:cNvPr id="0" name=""/>
        <dsp:cNvSpPr/>
      </dsp:nvSpPr>
      <dsp:spPr>
        <a:xfrm>
          <a:off x="83798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6BB9-89D2-4087-91C7-A8CCECA90F04}">
      <dsp:nvSpPr>
        <dsp:cNvPr id="0" name=""/>
        <dsp:cNvSpPr/>
      </dsp:nvSpPr>
      <dsp:spPr>
        <a:xfrm>
          <a:off x="5777711" y="2006959"/>
          <a:ext cx="3321057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3321057" y="124762"/>
              </a:lnTo>
              <a:lnTo>
                <a:pt x="3321057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3A961-9F74-470B-B699-4C7D5987CA26}">
      <dsp:nvSpPr>
        <dsp:cNvPr id="0" name=""/>
        <dsp:cNvSpPr/>
      </dsp:nvSpPr>
      <dsp:spPr>
        <a:xfrm>
          <a:off x="6169821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7E783-0E8F-4533-9E5A-826050D5CA36}">
      <dsp:nvSpPr>
        <dsp:cNvPr id="0" name=""/>
        <dsp:cNvSpPr/>
      </dsp:nvSpPr>
      <dsp:spPr>
        <a:xfrm>
          <a:off x="6169821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AFEB9-320F-4CE8-84CF-8D34A496C173}">
      <dsp:nvSpPr>
        <dsp:cNvPr id="0" name=""/>
        <dsp:cNvSpPr/>
      </dsp:nvSpPr>
      <dsp:spPr>
        <a:xfrm>
          <a:off x="5777711" y="2006959"/>
          <a:ext cx="867395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867395" y="124762"/>
              </a:lnTo>
              <a:lnTo>
                <a:pt x="867395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6194-E971-4FC6-AB91-92B6B2309123}">
      <dsp:nvSpPr>
        <dsp:cNvPr id="0" name=""/>
        <dsp:cNvSpPr/>
      </dsp:nvSpPr>
      <dsp:spPr>
        <a:xfrm>
          <a:off x="473208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9CA0-B347-4810-BD24-95AC7A94B030}">
      <dsp:nvSpPr>
        <dsp:cNvPr id="0" name=""/>
        <dsp:cNvSpPr/>
      </dsp:nvSpPr>
      <dsp:spPr>
        <a:xfrm>
          <a:off x="473208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BE84-5515-4F0A-9898-F4A485E8FD6D}">
      <dsp:nvSpPr>
        <dsp:cNvPr id="0" name=""/>
        <dsp:cNvSpPr/>
      </dsp:nvSpPr>
      <dsp:spPr>
        <a:xfrm>
          <a:off x="44884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ED15-B951-4701-AACB-DA8C45E5AE10}">
      <dsp:nvSpPr>
        <dsp:cNvPr id="0" name=""/>
        <dsp:cNvSpPr/>
      </dsp:nvSpPr>
      <dsp:spPr>
        <a:xfrm>
          <a:off x="3769630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F8494-673D-4F5B-B9BD-D27FB9FCFB89}">
      <dsp:nvSpPr>
        <dsp:cNvPr id="0" name=""/>
        <dsp:cNvSpPr/>
      </dsp:nvSpPr>
      <dsp:spPr>
        <a:xfrm>
          <a:off x="4488499" y="2006959"/>
          <a:ext cx="1289211" cy="249524"/>
        </a:xfrm>
        <a:custGeom>
          <a:avLst/>
          <a:gdLst/>
          <a:ahLst/>
          <a:cxnLst/>
          <a:rect l="0" t="0" r="0" b="0"/>
          <a:pathLst>
            <a:path>
              <a:moveTo>
                <a:pt x="1289211" y="0"/>
              </a:moveTo>
              <a:lnTo>
                <a:pt x="12892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783A-D9BE-4C4A-9EFD-81BE9E510C1A}">
      <dsp:nvSpPr>
        <dsp:cNvPr id="0" name=""/>
        <dsp:cNvSpPr/>
      </dsp:nvSpPr>
      <dsp:spPr>
        <a:xfrm>
          <a:off x="1559552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0B3CC-F8A7-4867-8305-30B93966C4A7}">
      <dsp:nvSpPr>
        <dsp:cNvPr id="0" name=""/>
        <dsp:cNvSpPr/>
      </dsp:nvSpPr>
      <dsp:spPr>
        <a:xfrm>
          <a:off x="1559552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C9F22-C0B1-4A4D-BF89-431B143F4CE8}">
      <dsp:nvSpPr>
        <dsp:cNvPr id="0" name=""/>
        <dsp:cNvSpPr/>
      </dsp:nvSpPr>
      <dsp:spPr>
        <a:xfrm>
          <a:off x="2034838" y="2006959"/>
          <a:ext cx="3742872" cy="249524"/>
        </a:xfrm>
        <a:custGeom>
          <a:avLst/>
          <a:gdLst/>
          <a:ahLst/>
          <a:cxnLst/>
          <a:rect l="0" t="0" r="0" b="0"/>
          <a:pathLst>
            <a:path>
              <a:moveTo>
                <a:pt x="3742872" y="0"/>
              </a:moveTo>
              <a:lnTo>
                <a:pt x="3742872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EFA8-9BD5-4A35-8C58-6FA21702567B}">
      <dsp:nvSpPr>
        <dsp:cNvPr id="0" name=""/>
        <dsp:cNvSpPr/>
      </dsp:nvSpPr>
      <dsp:spPr>
        <a:xfrm>
          <a:off x="121814" y="2850591"/>
          <a:ext cx="178232" cy="22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841"/>
              </a:lnTo>
              <a:lnTo>
                <a:pt x="178232" y="2233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B53-05C0-4499-B417-DB2C1443A29E}">
      <dsp:nvSpPr>
        <dsp:cNvPr id="0" name=""/>
        <dsp:cNvSpPr/>
      </dsp:nvSpPr>
      <dsp:spPr>
        <a:xfrm>
          <a:off x="121814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C23-B3AA-4AA2-B846-717B0010B511}">
      <dsp:nvSpPr>
        <dsp:cNvPr id="0" name=""/>
        <dsp:cNvSpPr/>
      </dsp:nvSpPr>
      <dsp:spPr>
        <a:xfrm>
          <a:off x="121814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C705-E97B-4DA6-998F-1F4494C79449}">
      <dsp:nvSpPr>
        <dsp:cNvPr id="0" name=""/>
        <dsp:cNvSpPr/>
      </dsp:nvSpPr>
      <dsp:spPr>
        <a:xfrm>
          <a:off x="597099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5180611" y="0"/>
              </a:moveTo>
              <a:lnTo>
                <a:pt x="51806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6B2D-3759-4427-9F34-4D8A9950F359}">
      <dsp:nvSpPr>
        <dsp:cNvPr id="0" name=""/>
        <dsp:cNvSpPr/>
      </dsp:nvSpPr>
      <dsp:spPr>
        <a:xfrm>
          <a:off x="5183604" y="1412852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Proyecto Nueva Tienda Comercial</a:t>
          </a:r>
        </a:p>
      </dsp:txBody>
      <dsp:txXfrm>
        <a:off x="5183604" y="1412852"/>
        <a:ext cx="1188213" cy="594106"/>
      </dsp:txXfrm>
    </dsp:sp>
    <dsp:sp modelId="{75B3A420-9FE8-4CE2-BE27-7E67FA648629}">
      <dsp:nvSpPr>
        <dsp:cNvPr id="0" name=""/>
        <dsp:cNvSpPr/>
      </dsp:nvSpPr>
      <dsp:spPr>
        <a:xfrm>
          <a:off x="2993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 Gestión del Proyecto</a:t>
          </a:r>
        </a:p>
      </dsp:txBody>
      <dsp:txXfrm>
        <a:off x="2993" y="2256484"/>
        <a:ext cx="1188213" cy="594106"/>
      </dsp:txXfrm>
    </dsp:sp>
    <dsp:sp modelId="{232AD238-A696-4B30-986D-A68488B36848}">
      <dsp:nvSpPr>
        <dsp:cNvPr id="0" name=""/>
        <dsp:cNvSpPr/>
      </dsp:nvSpPr>
      <dsp:spPr>
        <a:xfrm>
          <a:off x="300046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1.1. Acta de Constitución</a:t>
          </a:r>
        </a:p>
      </dsp:txBody>
      <dsp:txXfrm>
        <a:off x="300046" y="3100116"/>
        <a:ext cx="1188213" cy="594106"/>
      </dsp:txXfrm>
    </dsp:sp>
    <dsp:sp modelId="{7A941E30-B305-4765-841E-332F960B6174}">
      <dsp:nvSpPr>
        <dsp:cNvPr id="0" name=""/>
        <dsp:cNvSpPr/>
      </dsp:nvSpPr>
      <dsp:spPr>
        <a:xfrm>
          <a:off x="300046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1.2. Presupuesto</a:t>
          </a:r>
        </a:p>
      </dsp:txBody>
      <dsp:txXfrm>
        <a:off x="300046" y="3943747"/>
        <a:ext cx="1188213" cy="594106"/>
      </dsp:txXfrm>
    </dsp:sp>
    <dsp:sp modelId="{DAC91167-F134-491E-9406-9E32946895FD}">
      <dsp:nvSpPr>
        <dsp:cNvPr id="0" name=""/>
        <dsp:cNvSpPr/>
      </dsp:nvSpPr>
      <dsp:spPr>
        <a:xfrm>
          <a:off x="300046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1.3. Registro de Riesgos</a:t>
          </a:r>
        </a:p>
      </dsp:txBody>
      <dsp:txXfrm>
        <a:off x="300046" y="4787379"/>
        <a:ext cx="1188213" cy="594106"/>
      </dsp:txXfrm>
    </dsp:sp>
    <dsp:sp modelId="{7D4171A2-4DC3-4AA9-8036-870217A665B9}">
      <dsp:nvSpPr>
        <dsp:cNvPr id="0" name=""/>
        <dsp:cNvSpPr/>
      </dsp:nvSpPr>
      <dsp:spPr>
        <a:xfrm>
          <a:off x="1440731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 Evaluación y Adquisición</a:t>
          </a:r>
        </a:p>
      </dsp:txBody>
      <dsp:txXfrm>
        <a:off x="1440731" y="2256484"/>
        <a:ext cx="1188213" cy="594106"/>
      </dsp:txXfrm>
    </dsp:sp>
    <dsp:sp modelId="{180E7280-AB80-4C04-8A6D-5FBAAA41F093}">
      <dsp:nvSpPr>
        <dsp:cNvPr id="0" name=""/>
        <dsp:cNvSpPr/>
      </dsp:nvSpPr>
      <dsp:spPr>
        <a:xfrm>
          <a:off x="1737785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2.1. Terreno</a:t>
          </a:r>
        </a:p>
      </dsp:txBody>
      <dsp:txXfrm>
        <a:off x="1737785" y="3100116"/>
        <a:ext cx="1188213" cy="594106"/>
      </dsp:txXfrm>
    </dsp:sp>
    <dsp:sp modelId="{8181E3C8-0C61-4269-AE72-8F48C2A543E6}">
      <dsp:nvSpPr>
        <dsp:cNvPr id="0" name=""/>
        <dsp:cNvSpPr/>
      </dsp:nvSpPr>
      <dsp:spPr>
        <a:xfrm>
          <a:off x="173778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2.2. Documentos Legales</a:t>
          </a:r>
        </a:p>
      </dsp:txBody>
      <dsp:txXfrm>
        <a:off x="1737785" y="3943747"/>
        <a:ext cx="1188213" cy="594106"/>
      </dsp:txXfrm>
    </dsp:sp>
    <dsp:sp modelId="{03A49FF1-B433-48B8-877E-8A0C5AE9519B}">
      <dsp:nvSpPr>
        <dsp:cNvPr id="0" name=""/>
        <dsp:cNvSpPr/>
      </dsp:nvSpPr>
      <dsp:spPr>
        <a:xfrm>
          <a:off x="3894392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 Diseño</a:t>
          </a:r>
        </a:p>
      </dsp:txBody>
      <dsp:txXfrm>
        <a:off x="3894392" y="2256484"/>
        <a:ext cx="1188213" cy="594106"/>
      </dsp:txXfrm>
    </dsp:sp>
    <dsp:sp modelId="{30736FF4-A0B9-4C03-A9DE-6B348FE33F04}">
      <dsp:nvSpPr>
        <dsp:cNvPr id="0" name=""/>
        <dsp:cNvSpPr/>
      </dsp:nvSpPr>
      <dsp:spPr>
        <a:xfrm>
          <a:off x="3175523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3.1.Maqueta</a:t>
          </a:r>
        </a:p>
      </dsp:txBody>
      <dsp:txXfrm>
        <a:off x="3175523" y="3100116"/>
        <a:ext cx="1188213" cy="594106"/>
      </dsp:txXfrm>
    </dsp:sp>
    <dsp:sp modelId="{99979244-D8BE-4B32-9551-8ABDD0E6188E}">
      <dsp:nvSpPr>
        <dsp:cNvPr id="0" name=""/>
        <dsp:cNvSpPr/>
      </dsp:nvSpPr>
      <dsp:spPr>
        <a:xfrm>
          <a:off x="4613261" y="3100116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 Planos</a:t>
          </a:r>
        </a:p>
      </dsp:txBody>
      <dsp:txXfrm>
        <a:off x="4613261" y="3100116"/>
        <a:ext cx="1188213" cy="594106"/>
      </dsp:txXfrm>
    </dsp:sp>
    <dsp:sp modelId="{0822368F-777A-4969-97AD-3099EF51606B}">
      <dsp:nvSpPr>
        <dsp:cNvPr id="0" name=""/>
        <dsp:cNvSpPr/>
      </dsp:nvSpPr>
      <dsp:spPr>
        <a:xfrm>
          <a:off x="491031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3.2.1. Planos Arquitectura</a:t>
          </a:r>
        </a:p>
      </dsp:txBody>
      <dsp:txXfrm>
        <a:off x="4910315" y="3943747"/>
        <a:ext cx="1188213" cy="594106"/>
      </dsp:txXfrm>
    </dsp:sp>
    <dsp:sp modelId="{6104B10D-3BBE-437E-B447-A75D97EF1B9F}">
      <dsp:nvSpPr>
        <dsp:cNvPr id="0" name=""/>
        <dsp:cNvSpPr/>
      </dsp:nvSpPr>
      <dsp:spPr>
        <a:xfrm>
          <a:off x="4910315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3.2.2. Planos Electricidad</a:t>
          </a:r>
        </a:p>
      </dsp:txBody>
      <dsp:txXfrm>
        <a:off x="4910315" y="4787379"/>
        <a:ext cx="1188213" cy="594106"/>
      </dsp:txXfrm>
    </dsp:sp>
    <dsp:sp modelId="{65791851-04E8-4D88-B1E1-7CE5E957C5D2}">
      <dsp:nvSpPr>
        <dsp:cNvPr id="0" name=""/>
        <dsp:cNvSpPr/>
      </dsp:nvSpPr>
      <dsp:spPr>
        <a:xfrm>
          <a:off x="6051000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 Construcción</a:t>
          </a:r>
        </a:p>
      </dsp:txBody>
      <dsp:txXfrm>
        <a:off x="6051000" y="2256484"/>
        <a:ext cx="1188213" cy="594106"/>
      </dsp:txXfrm>
    </dsp:sp>
    <dsp:sp modelId="{136299D6-83FB-43A2-828F-7FECACF3815D}">
      <dsp:nvSpPr>
        <dsp:cNvPr id="0" name=""/>
        <dsp:cNvSpPr/>
      </dsp:nvSpPr>
      <dsp:spPr>
        <a:xfrm>
          <a:off x="6348053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4.1.Tienda</a:t>
          </a:r>
        </a:p>
      </dsp:txBody>
      <dsp:txXfrm>
        <a:off x="6348053" y="3100116"/>
        <a:ext cx="1188213" cy="594106"/>
      </dsp:txXfrm>
    </dsp:sp>
    <dsp:sp modelId="{6AA8FB1B-E61E-4FAC-8C13-A4D0F4812C84}">
      <dsp:nvSpPr>
        <dsp:cNvPr id="0" name=""/>
        <dsp:cNvSpPr/>
      </dsp:nvSpPr>
      <dsp:spPr>
        <a:xfrm>
          <a:off x="6348053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4.2. Parking</a:t>
          </a:r>
        </a:p>
      </dsp:txBody>
      <dsp:txXfrm>
        <a:off x="6348053" y="3943747"/>
        <a:ext cx="1188213" cy="594106"/>
      </dsp:txXfrm>
    </dsp:sp>
    <dsp:sp modelId="{26E88719-EF41-4543-A117-97B54AC82E51}">
      <dsp:nvSpPr>
        <dsp:cNvPr id="0" name=""/>
        <dsp:cNvSpPr/>
      </dsp:nvSpPr>
      <dsp:spPr>
        <a:xfrm>
          <a:off x="8504661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 Decoración y Acabados</a:t>
          </a:r>
        </a:p>
      </dsp:txBody>
      <dsp:txXfrm>
        <a:off x="8504661" y="2256484"/>
        <a:ext cx="1188213" cy="594106"/>
      </dsp:txXfrm>
    </dsp:sp>
    <dsp:sp modelId="{8BB13776-656C-4825-A57B-429D3B6027B7}">
      <dsp:nvSpPr>
        <dsp:cNvPr id="0" name=""/>
        <dsp:cNvSpPr/>
      </dsp:nvSpPr>
      <dsp:spPr>
        <a:xfrm>
          <a:off x="7785792" y="3100116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 Acabados</a:t>
          </a:r>
        </a:p>
      </dsp:txBody>
      <dsp:txXfrm>
        <a:off x="7785792" y="3100116"/>
        <a:ext cx="1188213" cy="594106"/>
      </dsp:txXfrm>
    </dsp:sp>
    <dsp:sp modelId="{E46CE24F-3921-4161-ADFD-33F185914B46}">
      <dsp:nvSpPr>
        <dsp:cNvPr id="0" name=""/>
        <dsp:cNvSpPr/>
      </dsp:nvSpPr>
      <dsp:spPr>
        <a:xfrm>
          <a:off x="808284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5.1.1. Acabados Interiores</a:t>
          </a:r>
        </a:p>
      </dsp:txBody>
      <dsp:txXfrm>
        <a:off x="8082845" y="3943747"/>
        <a:ext cx="1188213" cy="594106"/>
      </dsp:txXfrm>
    </dsp:sp>
    <dsp:sp modelId="{4648B52F-D343-4F58-8461-94F19A96F36B}">
      <dsp:nvSpPr>
        <dsp:cNvPr id="0" name=""/>
        <dsp:cNvSpPr/>
      </dsp:nvSpPr>
      <dsp:spPr>
        <a:xfrm>
          <a:off x="8082845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5.1.2. Acabados Exteriores</a:t>
          </a:r>
        </a:p>
      </dsp:txBody>
      <dsp:txXfrm>
        <a:off x="8082845" y="4787379"/>
        <a:ext cx="1188213" cy="594106"/>
      </dsp:txXfrm>
    </dsp:sp>
    <dsp:sp modelId="{95287AFB-35DB-40DA-ABE2-25F1301CFC90}">
      <dsp:nvSpPr>
        <dsp:cNvPr id="0" name=""/>
        <dsp:cNvSpPr/>
      </dsp:nvSpPr>
      <dsp:spPr>
        <a:xfrm>
          <a:off x="9223530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5.2. Decoración</a:t>
          </a:r>
        </a:p>
      </dsp:txBody>
      <dsp:txXfrm>
        <a:off x="9223530" y="3100116"/>
        <a:ext cx="1188213" cy="594106"/>
      </dsp:txXfrm>
    </dsp:sp>
    <dsp:sp modelId="{6CCA1D10-5DDC-41BB-B914-4199E3FD286A}">
      <dsp:nvSpPr>
        <dsp:cNvPr id="0" name=""/>
        <dsp:cNvSpPr/>
      </dsp:nvSpPr>
      <dsp:spPr>
        <a:xfrm>
          <a:off x="10364215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 Lanzamiento</a:t>
          </a:r>
        </a:p>
      </dsp:txBody>
      <dsp:txXfrm>
        <a:off x="10364215" y="2256484"/>
        <a:ext cx="1188213" cy="594106"/>
      </dsp:txXfrm>
    </dsp:sp>
    <dsp:sp modelId="{968D61DA-2616-4DFF-882A-8466879C19B8}">
      <dsp:nvSpPr>
        <dsp:cNvPr id="0" name=""/>
        <dsp:cNvSpPr/>
      </dsp:nvSpPr>
      <dsp:spPr>
        <a:xfrm>
          <a:off x="10661269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6.1. Publicidad RRSS</a:t>
          </a:r>
        </a:p>
      </dsp:txBody>
      <dsp:txXfrm>
        <a:off x="10661269" y="3100116"/>
        <a:ext cx="1188213" cy="594106"/>
      </dsp:txXfrm>
    </dsp:sp>
    <dsp:sp modelId="{225F2CC8-06C7-43CB-8161-237911D510B8}">
      <dsp:nvSpPr>
        <dsp:cNvPr id="0" name=""/>
        <dsp:cNvSpPr/>
      </dsp:nvSpPr>
      <dsp:spPr>
        <a:xfrm>
          <a:off x="10661269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6.2. Evento</a:t>
          </a:r>
        </a:p>
      </dsp:txBody>
      <dsp:txXfrm>
        <a:off x="10661269" y="3943747"/>
        <a:ext cx="1188213" cy="594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1D3F8-2EA4-4B02-96B3-2D14C29B09C5}">
      <dsp:nvSpPr>
        <dsp:cNvPr id="0" name=""/>
        <dsp:cNvSpPr/>
      </dsp:nvSpPr>
      <dsp:spPr>
        <a:xfrm>
          <a:off x="10483037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686BF-6B01-4389-A108-5B032B329716}">
      <dsp:nvSpPr>
        <dsp:cNvPr id="0" name=""/>
        <dsp:cNvSpPr/>
      </dsp:nvSpPr>
      <dsp:spPr>
        <a:xfrm>
          <a:off x="10483037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8CABF-AAF2-46E7-BB40-80C5BEE72BA6}">
      <dsp:nvSpPr>
        <dsp:cNvPr id="0" name=""/>
        <dsp:cNvSpPr/>
      </dsp:nvSpPr>
      <dsp:spPr>
        <a:xfrm>
          <a:off x="5777711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5180611" y="124762"/>
              </a:lnTo>
              <a:lnTo>
                <a:pt x="5180611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380C-ECF6-45DD-8897-C2345DF7DF7F}">
      <dsp:nvSpPr>
        <dsp:cNvPr id="0" name=""/>
        <dsp:cNvSpPr/>
      </dsp:nvSpPr>
      <dsp:spPr>
        <a:xfrm>
          <a:off x="9098768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C7BBF-ACC5-4DFB-87D7-4D694E563237}">
      <dsp:nvSpPr>
        <dsp:cNvPr id="0" name=""/>
        <dsp:cNvSpPr/>
      </dsp:nvSpPr>
      <dsp:spPr>
        <a:xfrm>
          <a:off x="790461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7275-0003-4C81-A2D0-74CBA7B8FF38}">
      <dsp:nvSpPr>
        <dsp:cNvPr id="0" name=""/>
        <dsp:cNvSpPr/>
      </dsp:nvSpPr>
      <dsp:spPr>
        <a:xfrm>
          <a:off x="790461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67066-3BA7-4728-90D1-28B27CBC9601}">
      <dsp:nvSpPr>
        <dsp:cNvPr id="0" name=""/>
        <dsp:cNvSpPr/>
      </dsp:nvSpPr>
      <dsp:spPr>
        <a:xfrm>
          <a:off x="83798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6BB9-89D2-4087-91C7-A8CCECA90F04}">
      <dsp:nvSpPr>
        <dsp:cNvPr id="0" name=""/>
        <dsp:cNvSpPr/>
      </dsp:nvSpPr>
      <dsp:spPr>
        <a:xfrm>
          <a:off x="5777711" y="2006959"/>
          <a:ext cx="3321057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3321057" y="124762"/>
              </a:lnTo>
              <a:lnTo>
                <a:pt x="3321057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3A961-9F74-470B-B699-4C7D5987CA26}">
      <dsp:nvSpPr>
        <dsp:cNvPr id="0" name=""/>
        <dsp:cNvSpPr/>
      </dsp:nvSpPr>
      <dsp:spPr>
        <a:xfrm>
          <a:off x="6169821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7E783-0E8F-4533-9E5A-826050D5CA36}">
      <dsp:nvSpPr>
        <dsp:cNvPr id="0" name=""/>
        <dsp:cNvSpPr/>
      </dsp:nvSpPr>
      <dsp:spPr>
        <a:xfrm>
          <a:off x="6169821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AFEB9-320F-4CE8-84CF-8D34A496C173}">
      <dsp:nvSpPr>
        <dsp:cNvPr id="0" name=""/>
        <dsp:cNvSpPr/>
      </dsp:nvSpPr>
      <dsp:spPr>
        <a:xfrm>
          <a:off x="5777711" y="2006959"/>
          <a:ext cx="867395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867395" y="124762"/>
              </a:lnTo>
              <a:lnTo>
                <a:pt x="867395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26194-E971-4FC6-AB91-92B6B2309123}">
      <dsp:nvSpPr>
        <dsp:cNvPr id="0" name=""/>
        <dsp:cNvSpPr/>
      </dsp:nvSpPr>
      <dsp:spPr>
        <a:xfrm>
          <a:off x="4732083" y="3694222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9CA0-B347-4810-BD24-95AC7A94B030}">
      <dsp:nvSpPr>
        <dsp:cNvPr id="0" name=""/>
        <dsp:cNvSpPr/>
      </dsp:nvSpPr>
      <dsp:spPr>
        <a:xfrm>
          <a:off x="4732083" y="3694222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BE84-5515-4F0A-9898-F4A485E8FD6D}">
      <dsp:nvSpPr>
        <dsp:cNvPr id="0" name=""/>
        <dsp:cNvSpPr/>
      </dsp:nvSpPr>
      <dsp:spPr>
        <a:xfrm>
          <a:off x="4488499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62"/>
              </a:lnTo>
              <a:lnTo>
                <a:pt x="718869" y="124762"/>
              </a:lnTo>
              <a:lnTo>
                <a:pt x="718869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ED15-B951-4701-AACB-DA8C45E5AE10}">
      <dsp:nvSpPr>
        <dsp:cNvPr id="0" name=""/>
        <dsp:cNvSpPr/>
      </dsp:nvSpPr>
      <dsp:spPr>
        <a:xfrm>
          <a:off x="3769630" y="2850591"/>
          <a:ext cx="718869" cy="249524"/>
        </a:xfrm>
        <a:custGeom>
          <a:avLst/>
          <a:gdLst/>
          <a:ahLst/>
          <a:cxnLst/>
          <a:rect l="0" t="0" r="0" b="0"/>
          <a:pathLst>
            <a:path>
              <a:moveTo>
                <a:pt x="718869" y="0"/>
              </a:moveTo>
              <a:lnTo>
                <a:pt x="718869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F8494-673D-4F5B-B9BD-D27FB9FCFB89}">
      <dsp:nvSpPr>
        <dsp:cNvPr id="0" name=""/>
        <dsp:cNvSpPr/>
      </dsp:nvSpPr>
      <dsp:spPr>
        <a:xfrm>
          <a:off x="4488499" y="2006959"/>
          <a:ext cx="1289211" cy="249524"/>
        </a:xfrm>
        <a:custGeom>
          <a:avLst/>
          <a:gdLst/>
          <a:ahLst/>
          <a:cxnLst/>
          <a:rect l="0" t="0" r="0" b="0"/>
          <a:pathLst>
            <a:path>
              <a:moveTo>
                <a:pt x="1289211" y="0"/>
              </a:moveTo>
              <a:lnTo>
                <a:pt x="12892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783A-D9BE-4C4A-9EFD-81BE9E510C1A}">
      <dsp:nvSpPr>
        <dsp:cNvPr id="0" name=""/>
        <dsp:cNvSpPr/>
      </dsp:nvSpPr>
      <dsp:spPr>
        <a:xfrm>
          <a:off x="1559552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0B3CC-F8A7-4867-8305-30B93966C4A7}">
      <dsp:nvSpPr>
        <dsp:cNvPr id="0" name=""/>
        <dsp:cNvSpPr/>
      </dsp:nvSpPr>
      <dsp:spPr>
        <a:xfrm>
          <a:off x="1559552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C9F22-C0B1-4A4D-BF89-431B143F4CE8}">
      <dsp:nvSpPr>
        <dsp:cNvPr id="0" name=""/>
        <dsp:cNvSpPr/>
      </dsp:nvSpPr>
      <dsp:spPr>
        <a:xfrm>
          <a:off x="2034838" y="2006959"/>
          <a:ext cx="3742872" cy="249524"/>
        </a:xfrm>
        <a:custGeom>
          <a:avLst/>
          <a:gdLst/>
          <a:ahLst/>
          <a:cxnLst/>
          <a:rect l="0" t="0" r="0" b="0"/>
          <a:pathLst>
            <a:path>
              <a:moveTo>
                <a:pt x="3742872" y="0"/>
              </a:moveTo>
              <a:lnTo>
                <a:pt x="3742872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EEFA8-9BD5-4A35-8C58-6FA21702567B}">
      <dsp:nvSpPr>
        <dsp:cNvPr id="0" name=""/>
        <dsp:cNvSpPr/>
      </dsp:nvSpPr>
      <dsp:spPr>
        <a:xfrm>
          <a:off x="121814" y="2850591"/>
          <a:ext cx="178232" cy="22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841"/>
              </a:lnTo>
              <a:lnTo>
                <a:pt x="178232" y="22338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96B53-05C0-4499-B417-DB2C1443A29E}">
      <dsp:nvSpPr>
        <dsp:cNvPr id="0" name=""/>
        <dsp:cNvSpPr/>
      </dsp:nvSpPr>
      <dsp:spPr>
        <a:xfrm>
          <a:off x="121814" y="2850591"/>
          <a:ext cx="178232" cy="139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209"/>
              </a:lnTo>
              <a:lnTo>
                <a:pt x="178232" y="1390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8C23-B3AA-4AA2-B846-717B0010B511}">
      <dsp:nvSpPr>
        <dsp:cNvPr id="0" name=""/>
        <dsp:cNvSpPr/>
      </dsp:nvSpPr>
      <dsp:spPr>
        <a:xfrm>
          <a:off x="121814" y="2850591"/>
          <a:ext cx="178232" cy="54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78"/>
              </a:lnTo>
              <a:lnTo>
                <a:pt x="178232" y="546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C705-E97B-4DA6-998F-1F4494C79449}">
      <dsp:nvSpPr>
        <dsp:cNvPr id="0" name=""/>
        <dsp:cNvSpPr/>
      </dsp:nvSpPr>
      <dsp:spPr>
        <a:xfrm>
          <a:off x="597099" y="2006959"/>
          <a:ext cx="5180611" cy="249524"/>
        </a:xfrm>
        <a:custGeom>
          <a:avLst/>
          <a:gdLst/>
          <a:ahLst/>
          <a:cxnLst/>
          <a:rect l="0" t="0" r="0" b="0"/>
          <a:pathLst>
            <a:path>
              <a:moveTo>
                <a:pt x="5180611" y="0"/>
              </a:moveTo>
              <a:lnTo>
                <a:pt x="5180611" y="124762"/>
              </a:lnTo>
              <a:lnTo>
                <a:pt x="0" y="124762"/>
              </a:lnTo>
              <a:lnTo>
                <a:pt x="0" y="249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6B2D-3759-4427-9F34-4D8A9950F359}">
      <dsp:nvSpPr>
        <dsp:cNvPr id="0" name=""/>
        <dsp:cNvSpPr/>
      </dsp:nvSpPr>
      <dsp:spPr>
        <a:xfrm>
          <a:off x="5183604" y="1412852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Proyecto Nueva Tienda Comercial</a:t>
          </a:r>
        </a:p>
      </dsp:txBody>
      <dsp:txXfrm>
        <a:off x="5183604" y="1412852"/>
        <a:ext cx="1188213" cy="594106"/>
      </dsp:txXfrm>
    </dsp:sp>
    <dsp:sp modelId="{75B3A420-9FE8-4CE2-BE27-7E67FA648629}">
      <dsp:nvSpPr>
        <dsp:cNvPr id="0" name=""/>
        <dsp:cNvSpPr/>
      </dsp:nvSpPr>
      <dsp:spPr>
        <a:xfrm>
          <a:off x="2993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1. Gestión del Proyecto</a:t>
          </a:r>
        </a:p>
      </dsp:txBody>
      <dsp:txXfrm>
        <a:off x="2993" y="2256484"/>
        <a:ext cx="1188213" cy="594106"/>
      </dsp:txXfrm>
    </dsp:sp>
    <dsp:sp modelId="{232AD238-A696-4B30-986D-A68488B36848}">
      <dsp:nvSpPr>
        <dsp:cNvPr id="0" name=""/>
        <dsp:cNvSpPr/>
      </dsp:nvSpPr>
      <dsp:spPr>
        <a:xfrm>
          <a:off x="300046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1.1. Acta de Constitución</a:t>
          </a:r>
        </a:p>
      </dsp:txBody>
      <dsp:txXfrm>
        <a:off x="300046" y="3100116"/>
        <a:ext cx="1188213" cy="594106"/>
      </dsp:txXfrm>
    </dsp:sp>
    <dsp:sp modelId="{7A941E30-B305-4765-841E-332F960B6174}">
      <dsp:nvSpPr>
        <dsp:cNvPr id="0" name=""/>
        <dsp:cNvSpPr/>
      </dsp:nvSpPr>
      <dsp:spPr>
        <a:xfrm>
          <a:off x="300046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1.2. Presupuesto</a:t>
          </a:r>
        </a:p>
      </dsp:txBody>
      <dsp:txXfrm>
        <a:off x="300046" y="3943747"/>
        <a:ext cx="1188213" cy="594106"/>
      </dsp:txXfrm>
    </dsp:sp>
    <dsp:sp modelId="{DAC91167-F134-491E-9406-9E32946895FD}">
      <dsp:nvSpPr>
        <dsp:cNvPr id="0" name=""/>
        <dsp:cNvSpPr/>
      </dsp:nvSpPr>
      <dsp:spPr>
        <a:xfrm>
          <a:off x="300046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1.3. Registro de Riesgos</a:t>
          </a:r>
        </a:p>
      </dsp:txBody>
      <dsp:txXfrm>
        <a:off x="300046" y="4787379"/>
        <a:ext cx="1188213" cy="594106"/>
      </dsp:txXfrm>
    </dsp:sp>
    <dsp:sp modelId="{7D4171A2-4DC3-4AA9-8036-870217A665B9}">
      <dsp:nvSpPr>
        <dsp:cNvPr id="0" name=""/>
        <dsp:cNvSpPr/>
      </dsp:nvSpPr>
      <dsp:spPr>
        <a:xfrm>
          <a:off x="1440731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2. Evaluación y Adquisición</a:t>
          </a:r>
        </a:p>
      </dsp:txBody>
      <dsp:txXfrm>
        <a:off x="1440731" y="2256484"/>
        <a:ext cx="1188213" cy="594106"/>
      </dsp:txXfrm>
    </dsp:sp>
    <dsp:sp modelId="{180E7280-AB80-4C04-8A6D-5FBAAA41F093}">
      <dsp:nvSpPr>
        <dsp:cNvPr id="0" name=""/>
        <dsp:cNvSpPr/>
      </dsp:nvSpPr>
      <dsp:spPr>
        <a:xfrm>
          <a:off x="1737785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2.1. Terreno</a:t>
          </a:r>
        </a:p>
      </dsp:txBody>
      <dsp:txXfrm>
        <a:off x="1737785" y="3100116"/>
        <a:ext cx="1188213" cy="594106"/>
      </dsp:txXfrm>
    </dsp:sp>
    <dsp:sp modelId="{8181E3C8-0C61-4269-AE72-8F48C2A543E6}">
      <dsp:nvSpPr>
        <dsp:cNvPr id="0" name=""/>
        <dsp:cNvSpPr/>
      </dsp:nvSpPr>
      <dsp:spPr>
        <a:xfrm>
          <a:off x="173778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2.2. Documentos Legales</a:t>
          </a:r>
        </a:p>
      </dsp:txBody>
      <dsp:txXfrm>
        <a:off x="1737785" y="3943747"/>
        <a:ext cx="1188213" cy="594106"/>
      </dsp:txXfrm>
    </dsp:sp>
    <dsp:sp modelId="{03A49FF1-B433-48B8-877E-8A0C5AE9519B}">
      <dsp:nvSpPr>
        <dsp:cNvPr id="0" name=""/>
        <dsp:cNvSpPr/>
      </dsp:nvSpPr>
      <dsp:spPr>
        <a:xfrm>
          <a:off x="3894392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 Diseño</a:t>
          </a:r>
        </a:p>
      </dsp:txBody>
      <dsp:txXfrm>
        <a:off x="3894392" y="2256484"/>
        <a:ext cx="1188213" cy="594106"/>
      </dsp:txXfrm>
    </dsp:sp>
    <dsp:sp modelId="{30736FF4-A0B9-4C03-A9DE-6B348FE33F04}">
      <dsp:nvSpPr>
        <dsp:cNvPr id="0" name=""/>
        <dsp:cNvSpPr/>
      </dsp:nvSpPr>
      <dsp:spPr>
        <a:xfrm>
          <a:off x="3175523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3.1.Maqueta</a:t>
          </a:r>
        </a:p>
      </dsp:txBody>
      <dsp:txXfrm>
        <a:off x="3175523" y="3100116"/>
        <a:ext cx="1188213" cy="594106"/>
      </dsp:txXfrm>
    </dsp:sp>
    <dsp:sp modelId="{99979244-D8BE-4B32-9551-8ABDD0E6188E}">
      <dsp:nvSpPr>
        <dsp:cNvPr id="0" name=""/>
        <dsp:cNvSpPr/>
      </dsp:nvSpPr>
      <dsp:spPr>
        <a:xfrm>
          <a:off x="4613261" y="3100116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3.2. Planos</a:t>
          </a:r>
        </a:p>
      </dsp:txBody>
      <dsp:txXfrm>
        <a:off x="4613261" y="3100116"/>
        <a:ext cx="1188213" cy="594106"/>
      </dsp:txXfrm>
    </dsp:sp>
    <dsp:sp modelId="{0822368F-777A-4969-97AD-3099EF51606B}">
      <dsp:nvSpPr>
        <dsp:cNvPr id="0" name=""/>
        <dsp:cNvSpPr/>
      </dsp:nvSpPr>
      <dsp:spPr>
        <a:xfrm>
          <a:off x="491031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3.2.1. Planos Arquitectura</a:t>
          </a:r>
        </a:p>
      </dsp:txBody>
      <dsp:txXfrm>
        <a:off x="4910315" y="3943747"/>
        <a:ext cx="1188213" cy="594106"/>
      </dsp:txXfrm>
    </dsp:sp>
    <dsp:sp modelId="{6104B10D-3BBE-437E-B447-A75D97EF1B9F}">
      <dsp:nvSpPr>
        <dsp:cNvPr id="0" name=""/>
        <dsp:cNvSpPr/>
      </dsp:nvSpPr>
      <dsp:spPr>
        <a:xfrm>
          <a:off x="4910315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3.2.2. Planos Electricidad</a:t>
          </a:r>
        </a:p>
      </dsp:txBody>
      <dsp:txXfrm>
        <a:off x="4910315" y="4787379"/>
        <a:ext cx="1188213" cy="594106"/>
      </dsp:txXfrm>
    </dsp:sp>
    <dsp:sp modelId="{65791851-04E8-4D88-B1E1-7CE5E957C5D2}">
      <dsp:nvSpPr>
        <dsp:cNvPr id="0" name=""/>
        <dsp:cNvSpPr/>
      </dsp:nvSpPr>
      <dsp:spPr>
        <a:xfrm>
          <a:off x="6051000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4. Construcción</a:t>
          </a:r>
        </a:p>
      </dsp:txBody>
      <dsp:txXfrm>
        <a:off x="6051000" y="2256484"/>
        <a:ext cx="1188213" cy="594106"/>
      </dsp:txXfrm>
    </dsp:sp>
    <dsp:sp modelId="{136299D6-83FB-43A2-828F-7FECACF3815D}">
      <dsp:nvSpPr>
        <dsp:cNvPr id="0" name=""/>
        <dsp:cNvSpPr/>
      </dsp:nvSpPr>
      <dsp:spPr>
        <a:xfrm>
          <a:off x="6348053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4.1.Tienda</a:t>
          </a:r>
        </a:p>
      </dsp:txBody>
      <dsp:txXfrm>
        <a:off x="6348053" y="3100116"/>
        <a:ext cx="1188213" cy="594106"/>
      </dsp:txXfrm>
    </dsp:sp>
    <dsp:sp modelId="{6AA8FB1B-E61E-4FAC-8C13-A4D0F4812C84}">
      <dsp:nvSpPr>
        <dsp:cNvPr id="0" name=""/>
        <dsp:cNvSpPr/>
      </dsp:nvSpPr>
      <dsp:spPr>
        <a:xfrm>
          <a:off x="6348053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4.2. Parking</a:t>
          </a:r>
        </a:p>
      </dsp:txBody>
      <dsp:txXfrm>
        <a:off x="6348053" y="3943747"/>
        <a:ext cx="1188213" cy="594106"/>
      </dsp:txXfrm>
    </dsp:sp>
    <dsp:sp modelId="{26E88719-EF41-4543-A117-97B54AC82E51}">
      <dsp:nvSpPr>
        <dsp:cNvPr id="0" name=""/>
        <dsp:cNvSpPr/>
      </dsp:nvSpPr>
      <dsp:spPr>
        <a:xfrm>
          <a:off x="8504661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 Decoración y Acabados</a:t>
          </a:r>
        </a:p>
      </dsp:txBody>
      <dsp:txXfrm>
        <a:off x="8504661" y="2256484"/>
        <a:ext cx="1188213" cy="594106"/>
      </dsp:txXfrm>
    </dsp:sp>
    <dsp:sp modelId="{8BB13776-656C-4825-A57B-429D3B6027B7}">
      <dsp:nvSpPr>
        <dsp:cNvPr id="0" name=""/>
        <dsp:cNvSpPr/>
      </dsp:nvSpPr>
      <dsp:spPr>
        <a:xfrm>
          <a:off x="7785792" y="3100116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5.1. Acabados</a:t>
          </a:r>
        </a:p>
      </dsp:txBody>
      <dsp:txXfrm>
        <a:off x="7785792" y="3100116"/>
        <a:ext cx="1188213" cy="594106"/>
      </dsp:txXfrm>
    </dsp:sp>
    <dsp:sp modelId="{E46CE24F-3921-4161-ADFD-33F185914B46}">
      <dsp:nvSpPr>
        <dsp:cNvPr id="0" name=""/>
        <dsp:cNvSpPr/>
      </dsp:nvSpPr>
      <dsp:spPr>
        <a:xfrm>
          <a:off x="8082845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5.1.1. Acabados Interiores</a:t>
          </a:r>
        </a:p>
      </dsp:txBody>
      <dsp:txXfrm>
        <a:off x="8082845" y="3943747"/>
        <a:ext cx="1188213" cy="594106"/>
      </dsp:txXfrm>
    </dsp:sp>
    <dsp:sp modelId="{4648B52F-D343-4F58-8461-94F19A96F36B}">
      <dsp:nvSpPr>
        <dsp:cNvPr id="0" name=""/>
        <dsp:cNvSpPr/>
      </dsp:nvSpPr>
      <dsp:spPr>
        <a:xfrm>
          <a:off x="8082845" y="4787379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5.1.2. Acabados Exteriores</a:t>
          </a:r>
        </a:p>
      </dsp:txBody>
      <dsp:txXfrm>
        <a:off x="8082845" y="4787379"/>
        <a:ext cx="1188213" cy="594106"/>
      </dsp:txXfrm>
    </dsp:sp>
    <dsp:sp modelId="{95287AFB-35DB-40DA-ABE2-25F1301CFC90}">
      <dsp:nvSpPr>
        <dsp:cNvPr id="0" name=""/>
        <dsp:cNvSpPr/>
      </dsp:nvSpPr>
      <dsp:spPr>
        <a:xfrm>
          <a:off x="9223530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5.2. Decoración</a:t>
          </a:r>
        </a:p>
      </dsp:txBody>
      <dsp:txXfrm>
        <a:off x="9223530" y="3100116"/>
        <a:ext cx="1188213" cy="594106"/>
      </dsp:txXfrm>
    </dsp:sp>
    <dsp:sp modelId="{6CCA1D10-5DDC-41BB-B914-4199E3FD286A}">
      <dsp:nvSpPr>
        <dsp:cNvPr id="0" name=""/>
        <dsp:cNvSpPr/>
      </dsp:nvSpPr>
      <dsp:spPr>
        <a:xfrm>
          <a:off x="10364215" y="2256484"/>
          <a:ext cx="1188213" cy="594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6. Lanzamiento</a:t>
          </a:r>
        </a:p>
      </dsp:txBody>
      <dsp:txXfrm>
        <a:off x="10364215" y="2256484"/>
        <a:ext cx="1188213" cy="594106"/>
      </dsp:txXfrm>
    </dsp:sp>
    <dsp:sp modelId="{968D61DA-2616-4DFF-882A-8466879C19B8}">
      <dsp:nvSpPr>
        <dsp:cNvPr id="0" name=""/>
        <dsp:cNvSpPr/>
      </dsp:nvSpPr>
      <dsp:spPr>
        <a:xfrm>
          <a:off x="10661269" y="3100116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6.1. Publicidad RRSS</a:t>
          </a:r>
        </a:p>
      </dsp:txBody>
      <dsp:txXfrm>
        <a:off x="10661269" y="3100116"/>
        <a:ext cx="1188213" cy="594106"/>
      </dsp:txXfrm>
    </dsp:sp>
    <dsp:sp modelId="{225F2CC8-06C7-43CB-8161-237911D510B8}">
      <dsp:nvSpPr>
        <dsp:cNvPr id="0" name=""/>
        <dsp:cNvSpPr/>
      </dsp:nvSpPr>
      <dsp:spPr>
        <a:xfrm>
          <a:off x="10661269" y="3943747"/>
          <a:ext cx="1188213" cy="59410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>
              <a:solidFill>
                <a:schemeClr val="tx1"/>
              </a:solidFill>
            </a:rPr>
            <a:t>6.2. Evento</a:t>
          </a:r>
        </a:p>
      </dsp:txBody>
      <dsp:txXfrm>
        <a:off x="10661269" y="3943747"/>
        <a:ext cx="1188213" cy="594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EB50-9CE7-4F67-A68C-D0E9E87C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E669A-5864-4F11-9D69-83EC314F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D63A5-4005-4615-BFED-849CD7BF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83779-FF5A-4580-A32D-78A10FBB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81EA3-33C8-44E4-BFA8-258C1E63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4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A4BF6-FCA7-4747-BC92-967D01F2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345626-8D5C-4F63-A1E9-6A29292F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08386-B1CB-489A-9D38-FA4D6584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2F8EE-2A29-4C6D-93AA-084A02CC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E6636-980F-4DA1-90C2-F89F6265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020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F71D35-97EA-4EBD-9D2F-8B9FC1186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6366B9-CE3F-4861-AD42-6AB77E537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E2F80-A920-41ED-8A6F-FF32F387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EC2B1-985E-4FF1-85C6-D6D93F39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885CB-B50F-4AC5-AB10-E8AAF1A6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68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62000-7700-44EF-942F-D1AB4D88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D6E0-6099-4C79-B96E-71339751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57C72-4ABF-4499-8F15-07A7A095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54449-F379-494B-B886-BEE7F1A1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D8B66-A81D-41B6-B314-FF92CBC8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64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91496-56E7-4A6F-B979-7BF41AA4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D19EF-24D5-48C8-978A-60EF8302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5ED796-3788-4EE5-834E-27634D96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66273-37D1-4324-A5D9-6EAD82DD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F4527-AD8F-4B3F-9915-BCFD3A14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16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D1B3-64E7-4CC0-8B22-310C76CA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FA755-CE34-4FA0-B76F-12C3189B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8EB50B-6AF5-4C28-BC57-E6F66298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8E9511-7C04-4DEE-A31B-293C67EE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6A8686-4C3E-4E1C-8C70-9B56FE41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6E5F6-2328-44ED-B55F-6F294A46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9B3AF-C830-413C-8EF3-6A738500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96205-CE94-471B-BF4A-994A54ED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3B1BA1-E770-4AD3-885C-B20299C13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B60137-A4B2-4885-BFD0-68D4F3D51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B8E4B7-AECF-48D3-9655-3A5F37953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79F4E5-FB6F-4A3F-9A2C-4179236C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93E969-4FA8-4211-A403-2C21F82F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8C8BBD-6C57-42A9-B6E4-2485E2EF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1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5D6EE-3D80-42C6-9560-89896CC7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D4BCA3-BFF7-4CB4-9264-B5EFA3AF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746014-9BB2-4CEE-9D51-26617983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35EDF3-6CEB-47AB-A4AF-FCCF6D25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7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2D577E-9508-40DF-8B42-ACE3E306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D443DC-57A7-4E2E-9C1F-5560B42F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707C2D-76D0-4C33-8524-B36829F0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439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B311C-6001-4876-AA18-BFEE5653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08EED-6699-4CEB-8002-F6FDCF37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195B44-03B5-4C13-B059-2ED387B79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3969D-EEEB-4A08-B87F-075417F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5EE1B-B66B-4EB3-979C-95CA5950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671B-537A-4AA4-80CD-B467CDD4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286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21309-48D7-45C8-A04C-3920DBF9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615721-2D6B-4B73-95F8-81BE5ABEC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776FC0-F904-4F0F-975B-C56E986DA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FCC55-D4F2-4ED3-97B1-16C85D53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065B5-2A96-46A3-BB40-65AD9EA9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45BEFD-CC42-4648-8371-6B883DFE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455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EAFF75-474B-48C8-AFA3-EB3B02D5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236CC-2315-45EC-AF71-20FB70EA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356478-E074-487C-B932-6A09108C2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15FC-9334-4A0B-9E7D-B1A566086186}" type="datetimeFigureOut">
              <a:rPr lang="es-PE" smtClean="0"/>
              <a:t>15/10/2019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45AE0-466F-400F-BEAB-02FF82381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AE1B8-DBEA-4DE0-AF82-18B752D7B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8A972-581C-4988-8BC4-EC5750105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72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23F7B4E-D3C1-4EC3-8A94-D4634D76A5FA}"/>
              </a:ext>
            </a:extLst>
          </p:cNvPr>
          <p:cNvSpPr/>
          <p:nvPr/>
        </p:nvSpPr>
        <p:spPr>
          <a:xfrm>
            <a:off x="1122744" y="1446835"/>
            <a:ext cx="9363919" cy="3298785"/>
          </a:xfrm>
          <a:prstGeom prst="roundRect">
            <a:avLst/>
          </a:prstGeom>
          <a:solidFill>
            <a:srgbClr val="FFFF99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30DF53-CC0A-4BA2-A051-0873CF026EAE}"/>
              </a:ext>
            </a:extLst>
          </p:cNvPr>
          <p:cNvSpPr txBox="1"/>
          <p:nvPr/>
        </p:nvSpPr>
        <p:spPr>
          <a:xfrm>
            <a:off x="578734" y="388410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Ecuación del Presupuesto de un Proyecto</a:t>
            </a:r>
          </a:p>
        </p:txBody>
      </p:sp>
      <p:sp>
        <p:nvSpPr>
          <p:cNvPr id="4" name="2 CuadroTexto">
            <a:extLst>
              <a:ext uri="{FF2B5EF4-FFF2-40B4-BE49-F238E27FC236}">
                <a16:creationId xmlns:a16="http://schemas.microsoft.com/office/drawing/2014/main" id="{C7DC844A-D0B0-43D1-AAF7-4986DD22E406}"/>
              </a:ext>
            </a:extLst>
          </p:cNvPr>
          <p:cNvSpPr txBox="1"/>
          <p:nvPr/>
        </p:nvSpPr>
        <p:spPr>
          <a:xfrm>
            <a:off x="1333085" y="2379819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Presupuesto de un Proyecto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3 Igual que">
            <a:extLst>
              <a:ext uri="{FF2B5EF4-FFF2-40B4-BE49-F238E27FC236}">
                <a16:creationId xmlns:a16="http://schemas.microsoft.com/office/drawing/2014/main" id="{792D91D1-87C8-43CD-AB64-508F7320ADC1}"/>
              </a:ext>
            </a:extLst>
          </p:cNvPr>
          <p:cNvSpPr/>
          <p:nvPr/>
        </p:nvSpPr>
        <p:spPr>
          <a:xfrm>
            <a:off x="2773245" y="2595843"/>
            <a:ext cx="1008112" cy="952947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9C95C02A-7BF4-4875-ADCF-795FF64DB496}"/>
              </a:ext>
            </a:extLst>
          </p:cNvPr>
          <p:cNvSpPr txBox="1"/>
          <p:nvPr/>
        </p:nvSpPr>
        <p:spPr>
          <a:xfrm>
            <a:off x="3781357" y="2164375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Sumatoria de los Costos del Trabajo del Proyecto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7" name="4 Más">
            <a:extLst>
              <a:ext uri="{FF2B5EF4-FFF2-40B4-BE49-F238E27FC236}">
                <a16:creationId xmlns:a16="http://schemas.microsoft.com/office/drawing/2014/main" id="{4EC7C49B-B626-4A45-B90D-B008E2E0995D}"/>
              </a:ext>
            </a:extLst>
          </p:cNvPr>
          <p:cNvSpPr/>
          <p:nvPr/>
        </p:nvSpPr>
        <p:spPr>
          <a:xfrm>
            <a:off x="5581557" y="2595843"/>
            <a:ext cx="648072" cy="69191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C56100DD-7443-47D2-AF5C-34C7044CF508}"/>
              </a:ext>
            </a:extLst>
          </p:cNvPr>
          <p:cNvSpPr txBox="1"/>
          <p:nvPr/>
        </p:nvSpPr>
        <p:spPr>
          <a:xfrm>
            <a:off x="6238990" y="2464747"/>
            <a:ext cx="179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Reserva de Contingencia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9" name="8 Más">
            <a:extLst>
              <a:ext uri="{FF2B5EF4-FFF2-40B4-BE49-F238E27FC236}">
                <a16:creationId xmlns:a16="http://schemas.microsoft.com/office/drawing/2014/main" id="{98013966-AC3A-4930-B6AD-C81BADD6D6FF}"/>
              </a:ext>
            </a:extLst>
          </p:cNvPr>
          <p:cNvSpPr/>
          <p:nvPr/>
        </p:nvSpPr>
        <p:spPr>
          <a:xfrm>
            <a:off x="7885813" y="2534287"/>
            <a:ext cx="648072" cy="69191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0DB91ADA-2AF5-4EAC-AB3A-56DC831BE246}"/>
              </a:ext>
            </a:extLst>
          </p:cNvPr>
          <p:cNvSpPr txBox="1"/>
          <p:nvPr/>
        </p:nvSpPr>
        <p:spPr>
          <a:xfrm>
            <a:off x="8529722" y="2464747"/>
            <a:ext cx="1605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Reserva de Gestión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7E60E99-EA7C-41FD-B512-0BD14E70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09687"/>
            <a:ext cx="6096000" cy="423862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F30DF53-CC0A-4BA2-A051-0873CF026EAE}"/>
              </a:ext>
            </a:extLst>
          </p:cNvPr>
          <p:cNvSpPr txBox="1"/>
          <p:nvPr/>
        </p:nvSpPr>
        <p:spPr>
          <a:xfrm>
            <a:off x="578734" y="388410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¡Vayamos al Cronograma de Actividades!</a:t>
            </a:r>
          </a:p>
        </p:txBody>
      </p:sp>
    </p:spTree>
    <p:extLst>
      <p:ext uri="{BB962C8B-B14F-4D97-AF65-F5344CB8AC3E}">
        <p14:creationId xmlns:p14="http://schemas.microsoft.com/office/powerpoint/2010/main" val="32281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5E85B1-9D5F-4B78-9878-F1355C54784B}"/>
              </a:ext>
            </a:extLst>
          </p:cNvPr>
          <p:cNvGraphicFramePr>
            <a:graphicFrameLocks noGrp="1"/>
          </p:cNvGraphicFramePr>
          <p:nvPr/>
        </p:nvGraphicFramePr>
        <p:xfrm>
          <a:off x="637249" y="886017"/>
          <a:ext cx="5458751" cy="2111825"/>
        </p:xfrm>
        <a:graphic>
          <a:graphicData uri="http://schemas.openxmlformats.org/drawingml/2006/table">
            <a:tbl>
              <a:tblPr/>
              <a:tblGrid>
                <a:gridCol w="159911">
                  <a:extLst>
                    <a:ext uri="{9D8B030D-6E8A-4147-A177-3AD203B41FA5}">
                      <a16:colId xmlns:a16="http://schemas.microsoft.com/office/drawing/2014/main" val="2016755486"/>
                    </a:ext>
                  </a:extLst>
                </a:gridCol>
                <a:gridCol w="370701">
                  <a:extLst>
                    <a:ext uri="{9D8B030D-6E8A-4147-A177-3AD203B41FA5}">
                      <a16:colId xmlns:a16="http://schemas.microsoft.com/office/drawing/2014/main" val="2723566248"/>
                    </a:ext>
                  </a:extLst>
                </a:gridCol>
                <a:gridCol w="468827">
                  <a:extLst>
                    <a:ext uri="{9D8B030D-6E8A-4147-A177-3AD203B41FA5}">
                      <a16:colId xmlns:a16="http://schemas.microsoft.com/office/drawing/2014/main" val="1185271101"/>
                    </a:ext>
                  </a:extLst>
                </a:gridCol>
                <a:gridCol w="3423530">
                  <a:extLst>
                    <a:ext uri="{9D8B030D-6E8A-4147-A177-3AD203B41FA5}">
                      <a16:colId xmlns:a16="http://schemas.microsoft.com/office/drawing/2014/main" val="2863042323"/>
                    </a:ext>
                  </a:extLst>
                </a:gridCol>
                <a:gridCol w="1035782">
                  <a:extLst>
                    <a:ext uri="{9D8B030D-6E8A-4147-A177-3AD203B41FA5}">
                      <a16:colId xmlns:a16="http://schemas.microsoft.com/office/drawing/2014/main" val="751294625"/>
                    </a:ext>
                  </a:extLst>
                </a:gridCol>
              </a:tblGrid>
              <a:tr h="422365"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8298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8199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Hacer zanjas sobre 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3347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4.1.2.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Alquilar volquete de 2 toneladas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682965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4.1.3.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Contratar Maestro de Obras y Obreros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6224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E68228E-B84D-4C7E-9F4B-FFA484A2B9AE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Primero – Estimar Costos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31998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5E85B1-9D5F-4B78-9878-F1355C54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56113"/>
              </p:ext>
            </p:extLst>
          </p:nvPr>
        </p:nvGraphicFramePr>
        <p:xfrm>
          <a:off x="637249" y="886017"/>
          <a:ext cx="5458751" cy="2111825"/>
        </p:xfrm>
        <a:graphic>
          <a:graphicData uri="http://schemas.openxmlformats.org/drawingml/2006/table">
            <a:tbl>
              <a:tblPr/>
              <a:tblGrid>
                <a:gridCol w="159911">
                  <a:extLst>
                    <a:ext uri="{9D8B030D-6E8A-4147-A177-3AD203B41FA5}">
                      <a16:colId xmlns:a16="http://schemas.microsoft.com/office/drawing/2014/main" val="2016755486"/>
                    </a:ext>
                  </a:extLst>
                </a:gridCol>
                <a:gridCol w="370701">
                  <a:extLst>
                    <a:ext uri="{9D8B030D-6E8A-4147-A177-3AD203B41FA5}">
                      <a16:colId xmlns:a16="http://schemas.microsoft.com/office/drawing/2014/main" val="2723566248"/>
                    </a:ext>
                  </a:extLst>
                </a:gridCol>
                <a:gridCol w="468827">
                  <a:extLst>
                    <a:ext uri="{9D8B030D-6E8A-4147-A177-3AD203B41FA5}">
                      <a16:colId xmlns:a16="http://schemas.microsoft.com/office/drawing/2014/main" val="1185271101"/>
                    </a:ext>
                  </a:extLst>
                </a:gridCol>
                <a:gridCol w="3423530">
                  <a:extLst>
                    <a:ext uri="{9D8B030D-6E8A-4147-A177-3AD203B41FA5}">
                      <a16:colId xmlns:a16="http://schemas.microsoft.com/office/drawing/2014/main" val="2863042323"/>
                    </a:ext>
                  </a:extLst>
                </a:gridCol>
                <a:gridCol w="1035782">
                  <a:extLst>
                    <a:ext uri="{9D8B030D-6E8A-4147-A177-3AD203B41FA5}">
                      <a16:colId xmlns:a16="http://schemas.microsoft.com/office/drawing/2014/main" val="751294625"/>
                    </a:ext>
                  </a:extLst>
                </a:gridCol>
              </a:tblGrid>
              <a:tr h="422365"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8298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8199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Hacer zanjas sobre 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3347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4.1.2.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Alquilar volquete de 2 toneladas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682965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4.1.3.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Contratar Maestro de Obras y Obreros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62245"/>
                  </a:ext>
                </a:extLst>
              </a:tr>
            </a:tbl>
          </a:graphicData>
        </a:graphic>
      </p:graphicFrame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1813C7B-FE62-47F1-A99A-5F9FC76D801E}"/>
              </a:ext>
            </a:extLst>
          </p:cNvPr>
          <p:cNvCxnSpPr/>
          <p:nvPr/>
        </p:nvCxnSpPr>
        <p:spPr>
          <a:xfrm flipV="1">
            <a:off x="5852935" y="1510771"/>
            <a:ext cx="1385100" cy="431158"/>
          </a:xfrm>
          <a:prstGeom prst="bentConnector3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76A3B43F-2956-4DB7-8CBC-6670D8B0E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28903"/>
              </p:ext>
            </p:extLst>
          </p:nvPr>
        </p:nvGraphicFramePr>
        <p:xfrm>
          <a:off x="7338352" y="886017"/>
          <a:ext cx="4409953" cy="1204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339">
                  <a:extLst>
                    <a:ext uri="{9D8B030D-6E8A-4147-A177-3AD203B41FA5}">
                      <a16:colId xmlns:a16="http://schemas.microsoft.com/office/drawing/2014/main" val="2933784354"/>
                    </a:ext>
                  </a:extLst>
                </a:gridCol>
                <a:gridCol w="910661">
                  <a:extLst>
                    <a:ext uri="{9D8B030D-6E8A-4147-A177-3AD203B41FA5}">
                      <a16:colId xmlns:a16="http://schemas.microsoft.com/office/drawing/2014/main" val="783910609"/>
                    </a:ext>
                  </a:extLst>
                </a:gridCol>
                <a:gridCol w="1276953">
                  <a:extLst>
                    <a:ext uri="{9D8B030D-6E8A-4147-A177-3AD203B41FA5}">
                      <a16:colId xmlns:a16="http://schemas.microsoft.com/office/drawing/2014/main" val="2668413450"/>
                    </a:ext>
                  </a:extLst>
                </a:gridCol>
              </a:tblGrid>
              <a:tr h="343333">
                <a:tc>
                  <a:txBody>
                    <a:bodyPr/>
                    <a:lstStyle/>
                    <a:p>
                      <a:r>
                        <a:rPr lang="es-PE" sz="1400" dirty="0"/>
                        <a:t>Recursos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Cant</a:t>
                      </a:r>
                      <a:r>
                        <a:rPr lang="es-PE" sz="1400" dirty="0"/>
                        <a:t>.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Costo en S/.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708549"/>
                  </a:ext>
                </a:extLst>
              </a:tr>
              <a:tr h="483703">
                <a:tc>
                  <a:txBody>
                    <a:bodyPr/>
                    <a:lstStyle/>
                    <a:p>
                      <a:r>
                        <a:rPr lang="es-PE" sz="1600" dirty="0"/>
                        <a:t>Excavadora por 15d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1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6,000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37370"/>
                  </a:ext>
                </a:extLst>
              </a:tr>
              <a:tr h="377666">
                <a:tc>
                  <a:txBody>
                    <a:bodyPr/>
                    <a:lstStyle/>
                    <a:p>
                      <a:r>
                        <a:rPr lang="es-PE" sz="1600" dirty="0">
                          <a:latin typeface="Source Sans Pro" panose="020B0604020202020204" charset="0"/>
                        </a:rPr>
                        <a:t>Chofer de Excavadora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1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2,000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76469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3F2C7449-DADA-407D-B0BA-8310BED35EAD}"/>
              </a:ext>
            </a:extLst>
          </p:cNvPr>
          <p:cNvSpPr txBox="1"/>
          <p:nvPr/>
        </p:nvSpPr>
        <p:spPr>
          <a:xfrm>
            <a:off x="10463515" y="2090719"/>
            <a:ext cx="128478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b="1" dirty="0"/>
              <a:t>S/. 8,000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BC6077F-F451-4EE5-8D15-CB591878628D}"/>
              </a:ext>
            </a:extLst>
          </p:cNvPr>
          <p:cNvCxnSpPr>
            <a:cxnSpLocks/>
          </p:cNvCxnSpPr>
          <p:nvPr/>
        </p:nvCxnSpPr>
        <p:spPr>
          <a:xfrm>
            <a:off x="5852935" y="2349647"/>
            <a:ext cx="1228843" cy="1485614"/>
          </a:xfrm>
          <a:prstGeom prst="bentConnector3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05791C1D-9D25-4FC3-A74E-1E5B195EC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519"/>
              </p:ext>
            </p:extLst>
          </p:nvPr>
        </p:nvGraphicFramePr>
        <p:xfrm>
          <a:off x="7174378" y="3204506"/>
          <a:ext cx="4409953" cy="1204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339">
                  <a:extLst>
                    <a:ext uri="{9D8B030D-6E8A-4147-A177-3AD203B41FA5}">
                      <a16:colId xmlns:a16="http://schemas.microsoft.com/office/drawing/2014/main" val="2933784354"/>
                    </a:ext>
                  </a:extLst>
                </a:gridCol>
                <a:gridCol w="910661">
                  <a:extLst>
                    <a:ext uri="{9D8B030D-6E8A-4147-A177-3AD203B41FA5}">
                      <a16:colId xmlns:a16="http://schemas.microsoft.com/office/drawing/2014/main" val="783910609"/>
                    </a:ext>
                  </a:extLst>
                </a:gridCol>
                <a:gridCol w="1276953">
                  <a:extLst>
                    <a:ext uri="{9D8B030D-6E8A-4147-A177-3AD203B41FA5}">
                      <a16:colId xmlns:a16="http://schemas.microsoft.com/office/drawing/2014/main" val="2668413450"/>
                    </a:ext>
                  </a:extLst>
                </a:gridCol>
              </a:tblGrid>
              <a:tr h="343333">
                <a:tc>
                  <a:txBody>
                    <a:bodyPr/>
                    <a:lstStyle/>
                    <a:p>
                      <a:r>
                        <a:rPr lang="es-PE" sz="1400" dirty="0"/>
                        <a:t>Recursos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Cant</a:t>
                      </a:r>
                      <a:r>
                        <a:rPr lang="es-PE" sz="1400" dirty="0"/>
                        <a:t>.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Costo en S/.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708549"/>
                  </a:ext>
                </a:extLst>
              </a:tr>
              <a:tr h="483703">
                <a:tc>
                  <a:txBody>
                    <a:bodyPr/>
                    <a:lstStyle/>
                    <a:p>
                      <a:r>
                        <a:rPr lang="es-PE" sz="1600" dirty="0"/>
                        <a:t>Volquete de 2 toneladas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1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10,000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37370"/>
                  </a:ext>
                </a:extLst>
              </a:tr>
              <a:tr h="377666">
                <a:tc>
                  <a:txBody>
                    <a:bodyPr/>
                    <a:lstStyle/>
                    <a:p>
                      <a:r>
                        <a:rPr lang="es-PE" sz="1600" dirty="0"/>
                        <a:t>Chofer de Volquete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1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2,000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76469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344871BA-139B-4BCB-984A-1E69B3A8E093}"/>
              </a:ext>
            </a:extLst>
          </p:cNvPr>
          <p:cNvSpPr txBox="1"/>
          <p:nvPr/>
        </p:nvSpPr>
        <p:spPr>
          <a:xfrm>
            <a:off x="10299542" y="4409208"/>
            <a:ext cx="128478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b="1" dirty="0"/>
              <a:t>S/. 12,000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E2354BEA-F988-4F28-AC26-B1C30FB41C0B}"/>
              </a:ext>
            </a:extLst>
          </p:cNvPr>
          <p:cNvCxnSpPr>
            <a:cxnSpLocks/>
          </p:cNvCxnSpPr>
          <p:nvPr/>
        </p:nvCxnSpPr>
        <p:spPr>
          <a:xfrm rot="5400000">
            <a:off x="3947078" y="2230560"/>
            <a:ext cx="926400" cy="23419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B6B2F07-6647-47DC-88B3-ED3C4FB09B43}"/>
              </a:ext>
            </a:extLst>
          </p:cNvPr>
          <p:cNvSpPr txBox="1"/>
          <p:nvPr/>
        </p:nvSpPr>
        <p:spPr>
          <a:xfrm>
            <a:off x="4213185" y="6165845"/>
            <a:ext cx="13680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b="1" dirty="0"/>
              <a:t>S/. 18,760</a:t>
            </a:r>
          </a:p>
        </p:txBody>
      </p:sp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94F885AB-CC42-49A4-BC63-BC6B95F3C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7856"/>
              </p:ext>
            </p:extLst>
          </p:nvPr>
        </p:nvGraphicFramePr>
        <p:xfrm>
          <a:off x="897355" y="3945757"/>
          <a:ext cx="4683895" cy="223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518">
                  <a:extLst>
                    <a:ext uri="{9D8B030D-6E8A-4147-A177-3AD203B41FA5}">
                      <a16:colId xmlns:a16="http://schemas.microsoft.com/office/drawing/2014/main" val="2933784354"/>
                    </a:ext>
                  </a:extLst>
                </a:gridCol>
                <a:gridCol w="729101">
                  <a:extLst>
                    <a:ext uri="{9D8B030D-6E8A-4147-A177-3AD203B41FA5}">
                      <a16:colId xmlns:a16="http://schemas.microsoft.com/office/drawing/2014/main" val="783910609"/>
                    </a:ext>
                  </a:extLst>
                </a:gridCol>
                <a:gridCol w="1356276">
                  <a:extLst>
                    <a:ext uri="{9D8B030D-6E8A-4147-A177-3AD203B41FA5}">
                      <a16:colId xmlns:a16="http://schemas.microsoft.com/office/drawing/2014/main" val="2668413450"/>
                    </a:ext>
                  </a:extLst>
                </a:gridCol>
              </a:tblGrid>
              <a:tr h="343333">
                <a:tc>
                  <a:txBody>
                    <a:bodyPr/>
                    <a:lstStyle/>
                    <a:p>
                      <a:r>
                        <a:rPr lang="es-PE" sz="1400" dirty="0"/>
                        <a:t>Recursos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Cant</a:t>
                      </a:r>
                      <a:r>
                        <a:rPr lang="es-PE" sz="1400" dirty="0"/>
                        <a:t>.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Costo en S/.</a:t>
                      </a:r>
                      <a:endParaRPr lang="es-PE" sz="1400" dirty="0">
                        <a:latin typeface="Source Sans Pr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708549"/>
                  </a:ext>
                </a:extLst>
              </a:tr>
              <a:tr h="377666">
                <a:tc>
                  <a:txBody>
                    <a:bodyPr/>
                    <a:lstStyle/>
                    <a:p>
                      <a:r>
                        <a:rPr lang="es-PE" sz="1600" dirty="0"/>
                        <a:t>Maestro de Obras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1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7,500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76469"/>
                  </a:ext>
                </a:extLst>
              </a:tr>
              <a:tr h="377666">
                <a:tc>
                  <a:txBody>
                    <a:bodyPr/>
                    <a:lstStyle/>
                    <a:p>
                      <a:r>
                        <a:rPr lang="es-PE" sz="1600" dirty="0"/>
                        <a:t>Obreros (Cuadrilla)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3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10,500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52910"/>
                  </a:ext>
                </a:extLst>
              </a:tr>
              <a:tr h="377666">
                <a:tc>
                  <a:txBody>
                    <a:bodyPr/>
                    <a:lstStyle/>
                    <a:p>
                      <a:r>
                        <a:rPr lang="es-PE" sz="1600" dirty="0"/>
                        <a:t>Mamelucos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3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300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94148"/>
                  </a:ext>
                </a:extLst>
              </a:tr>
              <a:tr h="377666">
                <a:tc>
                  <a:txBody>
                    <a:bodyPr/>
                    <a:lstStyle/>
                    <a:p>
                      <a:r>
                        <a:rPr lang="es-PE" sz="1600" dirty="0"/>
                        <a:t>Pares de botas y guantes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3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400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24920"/>
                  </a:ext>
                </a:extLst>
              </a:tr>
              <a:tr h="377666">
                <a:tc>
                  <a:txBody>
                    <a:bodyPr/>
                    <a:lstStyle/>
                    <a:p>
                      <a:r>
                        <a:rPr lang="es-PE" sz="1600" dirty="0"/>
                        <a:t>Cascos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2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sz="1600" dirty="0"/>
                        <a:t>60</a:t>
                      </a:r>
                      <a:endParaRPr lang="es-PE" sz="1600" dirty="0">
                        <a:latin typeface="Source Sans Pr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23249"/>
                  </a:ext>
                </a:extLst>
              </a:tr>
            </a:tbl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15A2B9E2-636E-4E49-AE53-A2E030EA3F28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Primero – Estimar Costos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86554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5E85B1-9D5F-4B78-9878-F1355C54784B}"/>
              </a:ext>
            </a:extLst>
          </p:cNvPr>
          <p:cNvGraphicFramePr>
            <a:graphicFrameLocks noGrp="1"/>
          </p:cNvGraphicFramePr>
          <p:nvPr/>
        </p:nvGraphicFramePr>
        <p:xfrm>
          <a:off x="637248" y="886017"/>
          <a:ext cx="5659378" cy="2125705"/>
        </p:xfrm>
        <a:graphic>
          <a:graphicData uri="http://schemas.openxmlformats.org/drawingml/2006/table">
            <a:tbl>
              <a:tblPr/>
              <a:tblGrid>
                <a:gridCol w="165789">
                  <a:extLst>
                    <a:ext uri="{9D8B030D-6E8A-4147-A177-3AD203B41FA5}">
                      <a16:colId xmlns:a16="http://schemas.microsoft.com/office/drawing/2014/main" val="2016755486"/>
                    </a:ext>
                  </a:extLst>
                </a:gridCol>
                <a:gridCol w="384325">
                  <a:extLst>
                    <a:ext uri="{9D8B030D-6E8A-4147-A177-3AD203B41FA5}">
                      <a16:colId xmlns:a16="http://schemas.microsoft.com/office/drawing/2014/main" val="2723566248"/>
                    </a:ext>
                  </a:extLst>
                </a:gridCol>
                <a:gridCol w="486058">
                  <a:extLst>
                    <a:ext uri="{9D8B030D-6E8A-4147-A177-3AD203B41FA5}">
                      <a16:colId xmlns:a16="http://schemas.microsoft.com/office/drawing/2014/main" val="1185271101"/>
                    </a:ext>
                  </a:extLst>
                </a:gridCol>
                <a:gridCol w="3396291">
                  <a:extLst>
                    <a:ext uri="{9D8B030D-6E8A-4147-A177-3AD203B41FA5}">
                      <a16:colId xmlns:a16="http://schemas.microsoft.com/office/drawing/2014/main" val="2863042323"/>
                    </a:ext>
                  </a:extLst>
                </a:gridCol>
                <a:gridCol w="1226915">
                  <a:extLst>
                    <a:ext uri="{9D8B030D-6E8A-4147-A177-3AD203B41FA5}">
                      <a16:colId xmlns:a16="http://schemas.microsoft.com/office/drawing/2014/main" val="751294625"/>
                    </a:ext>
                  </a:extLst>
                </a:gridCol>
              </a:tblGrid>
              <a:tr h="422365"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Estimación</a:t>
                      </a:r>
                    </a:p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 Actividades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8298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8199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Hacer zanjas sobre 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8,000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3347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4.1.2.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Alquilar volquete de 2 toneladas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12,000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82965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4.1.3.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Contratar Maestro de Obras y Obreros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18,760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6224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E68228E-B84D-4C7E-9F4B-FFA484A2B9AE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Primero – Estimar Costos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8781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5E85B1-9D5F-4B78-9878-F1355C54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04431"/>
              </p:ext>
            </p:extLst>
          </p:nvPr>
        </p:nvGraphicFramePr>
        <p:xfrm>
          <a:off x="637248" y="886017"/>
          <a:ext cx="5659378" cy="2125705"/>
        </p:xfrm>
        <a:graphic>
          <a:graphicData uri="http://schemas.openxmlformats.org/drawingml/2006/table">
            <a:tbl>
              <a:tblPr/>
              <a:tblGrid>
                <a:gridCol w="165789">
                  <a:extLst>
                    <a:ext uri="{9D8B030D-6E8A-4147-A177-3AD203B41FA5}">
                      <a16:colId xmlns:a16="http://schemas.microsoft.com/office/drawing/2014/main" val="2016755486"/>
                    </a:ext>
                  </a:extLst>
                </a:gridCol>
                <a:gridCol w="384325">
                  <a:extLst>
                    <a:ext uri="{9D8B030D-6E8A-4147-A177-3AD203B41FA5}">
                      <a16:colId xmlns:a16="http://schemas.microsoft.com/office/drawing/2014/main" val="2723566248"/>
                    </a:ext>
                  </a:extLst>
                </a:gridCol>
                <a:gridCol w="486058">
                  <a:extLst>
                    <a:ext uri="{9D8B030D-6E8A-4147-A177-3AD203B41FA5}">
                      <a16:colId xmlns:a16="http://schemas.microsoft.com/office/drawing/2014/main" val="1185271101"/>
                    </a:ext>
                  </a:extLst>
                </a:gridCol>
                <a:gridCol w="3396291">
                  <a:extLst>
                    <a:ext uri="{9D8B030D-6E8A-4147-A177-3AD203B41FA5}">
                      <a16:colId xmlns:a16="http://schemas.microsoft.com/office/drawing/2014/main" val="2863042323"/>
                    </a:ext>
                  </a:extLst>
                </a:gridCol>
                <a:gridCol w="1226915">
                  <a:extLst>
                    <a:ext uri="{9D8B030D-6E8A-4147-A177-3AD203B41FA5}">
                      <a16:colId xmlns:a16="http://schemas.microsoft.com/office/drawing/2014/main" val="751294625"/>
                    </a:ext>
                  </a:extLst>
                </a:gridCol>
              </a:tblGrid>
              <a:tr h="422365"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Estimación</a:t>
                      </a:r>
                    </a:p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 Actividades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8298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8199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Hacer zanjas sobre 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8,000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3347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4.1.2.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Alquilar volquete de 2 toneladas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12,000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82965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4.1.3.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Contratar Maestro de Obras y Obreros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18,760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6224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1E68228E-B84D-4C7E-9F4B-FFA484A2B9AE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Primero – Estimar Costos del Proyecto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8A897E-B6A4-41CC-A04D-DD271BDE99D4}"/>
              </a:ext>
            </a:extLst>
          </p:cNvPr>
          <p:cNvSpPr txBox="1"/>
          <p:nvPr/>
        </p:nvSpPr>
        <p:spPr>
          <a:xfrm>
            <a:off x="3339615" y="4460336"/>
            <a:ext cx="8246643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PE" sz="2400" b="1" dirty="0"/>
              <a:t>“Este ejercicio de estimación del costo para realizar las actividades se realizar para todo el cronograma del proyecto”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7E4354-10CB-4D52-BC74-2BA35C13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04" y="4089913"/>
            <a:ext cx="155279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5E85B1-9D5F-4B78-9878-F1355C54784B}"/>
              </a:ext>
            </a:extLst>
          </p:cNvPr>
          <p:cNvGraphicFramePr>
            <a:graphicFrameLocks noGrp="1"/>
          </p:cNvGraphicFramePr>
          <p:nvPr/>
        </p:nvGraphicFramePr>
        <p:xfrm>
          <a:off x="637248" y="886017"/>
          <a:ext cx="5659378" cy="2125705"/>
        </p:xfrm>
        <a:graphic>
          <a:graphicData uri="http://schemas.openxmlformats.org/drawingml/2006/table">
            <a:tbl>
              <a:tblPr/>
              <a:tblGrid>
                <a:gridCol w="165789">
                  <a:extLst>
                    <a:ext uri="{9D8B030D-6E8A-4147-A177-3AD203B41FA5}">
                      <a16:colId xmlns:a16="http://schemas.microsoft.com/office/drawing/2014/main" val="2016755486"/>
                    </a:ext>
                  </a:extLst>
                </a:gridCol>
                <a:gridCol w="384325">
                  <a:extLst>
                    <a:ext uri="{9D8B030D-6E8A-4147-A177-3AD203B41FA5}">
                      <a16:colId xmlns:a16="http://schemas.microsoft.com/office/drawing/2014/main" val="2723566248"/>
                    </a:ext>
                  </a:extLst>
                </a:gridCol>
                <a:gridCol w="486058">
                  <a:extLst>
                    <a:ext uri="{9D8B030D-6E8A-4147-A177-3AD203B41FA5}">
                      <a16:colId xmlns:a16="http://schemas.microsoft.com/office/drawing/2014/main" val="1185271101"/>
                    </a:ext>
                  </a:extLst>
                </a:gridCol>
                <a:gridCol w="3396291">
                  <a:extLst>
                    <a:ext uri="{9D8B030D-6E8A-4147-A177-3AD203B41FA5}">
                      <a16:colId xmlns:a16="http://schemas.microsoft.com/office/drawing/2014/main" val="2863042323"/>
                    </a:ext>
                  </a:extLst>
                </a:gridCol>
                <a:gridCol w="1226915">
                  <a:extLst>
                    <a:ext uri="{9D8B030D-6E8A-4147-A177-3AD203B41FA5}">
                      <a16:colId xmlns:a16="http://schemas.microsoft.com/office/drawing/2014/main" val="751294625"/>
                    </a:ext>
                  </a:extLst>
                </a:gridCol>
              </a:tblGrid>
              <a:tr h="422365"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Estimación</a:t>
                      </a:r>
                    </a:p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 Actividades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8298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8199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Hacer zanjas sobre 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8,000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3347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4.1.2.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Alquilar volquete de 2 toneladas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12,000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82965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4.1.3.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Contratar Maestro de Obras y Obreros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18,760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62245"/>
                  </a:ext>
                </a:extLst>
              </a:tr>
            </a:tbl>
          </a:graphicData>
        </a:graphic>
      </p:graphicFrame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195E810A-D756-4EDD-BC45-6D7720EECD85}"/>
              </a:ext>
            </a:extLst>
          </p:cNvPr>
          <p:cNvSpPr/>
          <p:nvPr/>
        </p:nvSpPr>
        <p:spPr>
          <a:xfrm>
            <a:off x="6742254" y="1365813"/>
            <a:ext cx="561372" cy="1645909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5C07FC-81C2-4B76-A881-14E0373BE7E6}"/>
              </a:ext>
            </a:extLst>
          </p:cNvPr>
          <p:cNvSpPr txBox="1"/>
          <p:nvPr/>
        </p:nvSpPr>
        <p:spPr>
          <a:xfrm>
            <a:off x="7303626" y="1773268"/>
            <a:ext cx="195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Estimación Ascendente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2988EC-9D62-4454-8FFB-DED37B194254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</p:spTree>
    <p:extLst>
      <p:ext uri="{BB962C8B-B14F-4D97-AF65-F5344CB8AC3E}">
        <p14:creationId xmlns:p14="http://schemas.microsoft.com/office/powerpoint/2010/main" val="82824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A5E85B1-9D5F-4B78-9878-F1355C54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12506"/>
              </p:ext>
            </p:extLst>
          </p:nvPr>
        </p:nvGraphicFramePr>
        <p:xfrm>
          <a:off x="637248" y="886017"/>
          <a:ext cx="5659378" cy="2125705"/>
        </p:xfrm>
        <a:graphic>
          <a:graphicData uri="http://schemas.openxmlformats.org/drawingml/2006/table">
            <a:tbl>
              <a:tblPr/>
              <a:tblGrid>
                <a:gridCol w="165789">
                  <a:extLst>
                    <a:ext uri="{9D8B030D-6E8A-4147-A177-3AD203B41FA5}">
                      <a16:colId xmlns:a16="http://schemas.microsoft.com/office/drawing/2014/main" val="2016755486"/>
                    </a:ext>
                  </a:extLst>
                </a:gridCol>
                <a:gridCol w="384325">
                  <a:extLst>
                    <a:ext uri="{9D8B030D-6E8A-4147-A177-3AD203B41FA5}">
                      <a16:colId xmlns:a16="http://schemas.microsoft.com/office/drawing/2014/main" val="2723566248"/>
                    </a:ext>
                  </a:extLst>
                </a:gridCol>
                <a:gridCol w="486058">
                  <a:extLst>
                    <a:ext uri="{9D8B030D-6E8A-4147-A177-3AD203B41FA5}">
                      <a16:colId xmlns:a16="http://schemas.microsoft.com/office/drawing/2014/main" val="1185271101"/>
                    </a:ext>
                  </a:extLst>
                </a:gridCol>
                <a:gridCol w="3396291">
                  <a:extLst>
                    <a:ext uri="{9D8B030D-6E8A-4147-A177-3AD203B41FA5}">
                      <a16:colId xmlns:a16="http://schemas.microsoft.com/office/drawing/2014/main" val="2863042323"/>
                    </a:ext>
                  </a:extLst>
                </a:gridCol>
                <a:gridCol w="1226915">
                  <a:extLst>
                    <a:ext uri="{9D8B030D-6E8A-4147-A177-3AD203B41FA5}">
                      <a16:colId xmlns:a16="http://schemas.microsoft.com/office/drawing/2014/main" val="751294625"/>
                    </a:ext>
                  </a:extLst>
                </a:gridCol>
              </a:tblGrid>
              <a:tr h="422365"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Construcción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Estimación</a:t>
                      </a:r>
                    </a:p>
                    <a:p>
                      <a:pPr algn="ctr" fontAlgn="b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 Actividades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8298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38,760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8199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4.1.1.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Hacer zanjas sobre terreno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8,000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33471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4.1.2.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Alquilar volquete de 2 toneladas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12,000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82965"/>
                  </a:ext>
                </a:extLst>
              </a:tr>
              <a:tr h="422365"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4.1.3.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Contratar Maestro de Obras y Obreros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S/. 18,760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62245"/>
                  </a:ext>
                </a:extLst>
              </a:tr>
            </a:tbl>
          </a:graphicData>
        </a:graphic>
      </p:graphicFrame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195E810A-D756-4EDD-BC45-6D7720EECD85}"/>
              </a:ext>
            </a:extLst>
          </p:cNvPr>
          <p:cNvSpPr/>
          <p:nvPr/>
        </p:nvSpPr>
        <p:spPr>
          <a:xfrm>
            <a:off x="6742254" y="1365813"/>
            <a:ext cx="561372" cy="1645909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5C07FC-81C2-4B76-A881-14E0373BE7E6}"/>
              </a:ext>
            </a:extLst>
          </p:cNvPr>
          <p:cNvSpPr txBox="1"/>
          <p:nvPr/>
        </p:nvSpPr>
        <p:spPr>
          <a:xfrm>
            <a:off x="7303626" y="1773268"/>
            <a:ext cx="195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Estimación Ascendente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25C43E-5A2F-4ABB-B680-886D558CEECA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</p:spTree>
    <p:extLst>
      <p:ext uri="{BB962C8B-B14F-4D97-AF65-F5344CB8AC3E}">
        <p14:creationId xmlns:p14="http://schemas.microsoft.com/office/powerpoint/2010/main" val="392637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24897-BA43-4697-A24C-E72471425099}"/>
              </a:ext>
            </a:extLst>
          </p:cNvPr>
          <p:cNvSpPr/>
          <p:nvPr/>
        </p:nvSpPr>
        <p:spPr>
          <a:xfrm>
            <a:off x="3796737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4.1.1.</a:t>
            </a:r>
          </a:p>
          <a:p>
            <a:pPr algn="ctr"/>
            <a:r>
              <a:rPr lang="es-PE" sz="1000" dirty="0">
                <a:solidFill>
                  <a:srgbClr val="000000"/>
                </a:solidFill>
                <a:latin typeface="Calibri" panose="020F0502020204030204" pitchFamily="34" charset="0"/>
              </a:rPr>
              <a:t>Hacer zanjas sobre terreno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1483D0-E147-48DC-BD2E-D12071E2220C}"/>
              </a:ext>
            </a:extLst>
          </p:cNvPr>
          <p:cNvSpPr/>
          <p:nvPr/>
        </p:nvSpPr>
        <p:spPr>
          <a:xfrm>
            <a:off x="5176293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4.1.2.</a:t>
            </a:r>
          </a:p>
          <a:p>
            <a:pPr algn="ctr"/>
            <a:r>
              <a:rPr lang="es-PE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Alquilar volquete de 2 toneladas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0F2E41-E65F-4508-9738-41CA8BBD717C}"/>
              </a:ext>
            </a:extLst>
          </p:cNvPr>
          <p:cNvSpPr/>
          <p:nvPr/>
        </p:nvSpPr>
        <p:spPr>
          <a:xfrm>
            <a:off x="6670874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4.1.3.</a:t>
            </a:r>
          </a:p>
          <a:p>
            <a:pPr algn="ctr" fontAlgn="b"/>
            <a:r>
              <a:rPr lang="es-MX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Contratar Maestro de Obras y Obreros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3F04F-F23B-4B7D-9A81-0A9009F7683C}"/>
              </a:ext>
            </a:extLst>
          </p:cNvPr>
          <p:cNvSpPr/>
          <p:nvPr/>
        </p:nvSpPr>
        <p:spPr>
          <a:xfrm>
            <a:off x="5245260" y="4782279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Terreno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78DB197E-7812-4CB2-BBFA-EDC52B46FAF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4851601" y="4890190"/>
            <a:ext cx="414761" cy="1379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CA55E07-D647-486D-8E21-A2DD24191BB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288669" y="4832678"/>
            <a:ext cx="414761" cy="14945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3DD5A15-A180-4E0B-97A9-125260C34C1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748758" y="5372588"/>
            <a:ext cx="1" cy="41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4BA8DC-A8FD-4E7B-A5A5-5B7F30240858}"/>
              </a:ext>
            </a:extLst>
          </p:cNvPr>
          <p:cNvSpPr txBox="1"/>
          <p:nvPr/>
        </p:nvSpPr>
        <p:spPr>
          <a:xfrm>
            <a:off x="4107083" y="6444223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8,000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63BF652-83C3-44C4-B788-10FB377F7817}"/>
              </a:ext>
            </a:extLst>
          </p:cNvPr>
          <p:cNvSpPr txBox="1"/>
          <p:nvPr/>
        </p:nvSpPr>
        <p:spPr>
          <a:xfrm>
            <a:off x="5486639" y="6444222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12,000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4AD79B2-76CB-4136-945F-CB518C4F15F0}"/>
              </a:ext>
            </a:extLst>
          </p:cNvPr>
          <p:cNvSpPr txBox="1"/>
          <p:nvPr/>
        </p:nvSpPr>
        <p:spPr>
          <a:xfrm>
            <a:off x="6981220" y="6429374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18,760</a:t>
            </a:r>
          </a:p>
        </p:txBody>
      </p:sp>
      <p:sp>
        <p:nvSpPr>
          <p:cNvPr id="78" name="Flecha: hacia arriba 77">
            <a:extLst>
              <a:ext uri="{FF2B5EF4-FFF2-40B4-BE49-F238E27FC236}">
                <a16:creationId xmlns:a16="http://schemas.microsoft.com/office/drawing/2014/main" id="{E3FFF921-28A1-4708-B7EF-F3C6434C7270}"/>
              </a:ext>
            </a:extLst>
          </p:cNvPr>
          <p:cNvSpPr/>
          <p:nvPr/>
        </p:nvSpPr>
        <p:spPr>
          <a:xfrm>
            <a:off x="10434577" y="674383"/>
            <a:ext cx="561372" cy="603199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0F0AAD6-1CDF-4AC6-BF3E-F1C8105A2429}"/>
              </a:ext>
            </a:extLst>
          </p:cNvPr>
          <p:cNvSpPr txBox="1"/>
          <p:nvPr/>
        </p:nvSpPr>
        <p:spPr>
          <a:xfrm>
            <a:off x="10976777" y="3416806"/>
            <a:ext cx="9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Suma de Costos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752A4FF-333F-4D2F-A184-718345361182}"/>
              </a:ext>
            </a:extLst>
          </p:cNvPr>
          <p:cNvSpPr txBox="1"/>
          <p:nvPr/>
        </p:nvSpPr>
        <p:spPr>
          <a:xfrm>
            <a:off x="2293657" y="5931120"/>
            <a:ext cx="16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Actividades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5CA811B-2C7E-433B-9BE0-AB2B045DD7A7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9FC604F-804B-4A83-BBF4-5BF4C8BCB36A}"/>
              </a:ext>
            </a:extLst>
          </p:cNvPr>
          <p:cNvSpPr txBox="1"/>
          <p:nvPr/>
        </p:nvSpPr>
        <p:spPr>
          <a:xfrm>
            <a:off x="4752250" y="4622071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38,760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27F4704-F70B-436C-A916-A458D6BCEBB1}"/>
              </a:ext>
            </a:extLst>
          </p:cNvPr>
          <p:cNvSpPr txBox="1"/>
          <p:nvPr/>
        </p:nvSpPr>
        <p:spPr>
          <a:xfrm>
            <a:off x="1123318" y="4892765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de Trabajo</a:t>
            </a:r>
          </a:p>
        </p:txBody>
      </p:sp>
    </p:spTree>
    <p:extLst>
      <p:ext uri="{BB962C8B-B14F-4D97-AF65-F5344CB8AC3E}">
        <p14:creationId xmlns:p14="http://schemas.microsoft.com/office/powerpoint/2010/main" val="463240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24897-BA43-4697-A24C-E72471425099}"/>
              </a:ext>
            </a:extLst>
          </p:cNvPr>
          <p:cNvSpPr/>
          <p:nvPr/>
        </p:nvSpPr>
        <p:spPr>
          <a:xfrm>
            <a:off x="3796737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4.1.1.</a:t>
            </a:r>
          </a:p>
          <a:p>
            <a:pPr algn="ctr"/>
            <a:r>
              <a:rPr lang="es-PE" sz="1000" dirty="0">
                <a:solidFill>
                  <a:srgbClr val="000000"/>
                </a:solidFill>
                <a:latin typeface="Calibri" panose="020F0502020204030204" pitchFamily="34" charset="0"/>
              </a:rPr>
              <a:t>Hacer zanjas sobre terreno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1483D0-E147-48DC-BD2E-D12071E2220C}"/>
              </a:ext>
            </a:extLst>
          </p:cNvPr>
          <p:cNvSpPr/>
          <p:nvPr/>
        </p:nvSpPr>
        <p:spPr>
          <a:xfrm>
            <a:off x="5176293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4.1.2.</a:t>
            </a:r>
          </a:p>
          <a:p>
            <a:pPr algn="ctr"/>
            <a:r>
              <a:rPr lang="es-PE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Alquilar volquete de 2 toneladas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0F2E41-E65F-4508-9738-41CA8BBD717C}"/>
              </a:ext>
            </a:extLst>
          </p:cNvPr>
          <p:cNvSpPr/>
          <p:nvPr/>
        </p:nvSpPr>
        <p:spPr>
          <a:xfrm>
            <a:off x="6670874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4.1.3.</a:t>
            </a:r>
          </a:p>
          <a:p>
            <a:pPr algn="ctr" fontAlgn="b"/>
            <a:r>
              <a:rPr lang="es-MX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Contratar Maestro de Obras y Obreros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3F04F-F23B-4B7D-9A81-0A9009F7683C}"/>
              </a:ext>
            </a:extLst>
          </p:cNvPr>
          <p:cNvSpPr/>
          <p:nvPr/>
        </p:nvSpPr>
        <p:spPr>
          <a:xfrm>
            <a:off x="5245260" y="4782279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Terreno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78DB197E-7812-4CB2-BBFA-EDC52B46FAF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4851601" y="4890190"/>
            <a:ext cx="414761" cy="1379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CA55E07-D647-486D-8E21-A2DD24191BB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288669" y="4832678"/>
            <a:ext cx="414761" cy="14945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3DD5A15-A180-4E0B-97A9-125260C34C1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748758" y="5372588"/>
            <a:ext cx="1" cy="41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4BA8DC-A8FD-4E7B-A5A5-5B7F30240858}"/>
              </a:ext>
            </a:extLst>
          </p:cNvPr>
          <p:cNvSpPr txBox="1"/>
          <p:nvPr/>
        </p:nvSpPr>
        <p:spPr>
          <a:xfrm>
            <a:off x="4107083" y="6444223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8,000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63BF652-83C3-44C4-B788-10FB377F7817}"/>
              </a:ext>
            </a:extLst>
          </p:cNvPr>
          <p:cNvSpPr txBox="1"/>
          <p:nvPr/>
        </p:nvSpPr>
        <p:spPr>
          <a:xfrm>
            <a:off x="5486639" y="6444222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12,000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4AD79B2-76CB-4136-945F-CB518C4F15F0}"/>
              </a:ext>
            </a:extLst>
          </p:cNvPr>
          <p:cNvSpPr txBox="1"/>
          <p:nvPr/>
        </p:nvSpPr>
        <p:spPr>
          <a:xfrm>
            <a:off x="6981220" y="6429374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18,760</a:t>
            </a:r>
          </a:p>
        </p:txBody>
      </p:sp>
      <p:sp>
        <p:nvSpPr>
          <p:cNvPr id="78" name="Flecha: hacia arriba 77">
            <a:extLst>
              <a:ext uri="{FF2B5EF4-FFF2-40B4-BE49-F238E27FC236}">
                <a16:creationId xmlns:a16="http://schemas.microsoft.com/office/drawing/2014/main" id="{E3FFF921-28A1-4708-B7EF-F3C6434C7270}"/>
              </a:ext>
            </a:extLst>
          </p:cNvPr>
          <p:cNvSpPr/>
          <p:nvPr/>
        </p:nvSpPr>
        <p:spPr>
          <a:xfrm>
            <a:off x="10434577" y="674383"/>
            <a:ext cx="561372" cy="603199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0F0AAD6-1CDF-4AC6-BF3E-F1C8105A2429}"/>
              </a:ext>
            </a:extLst>
          </p:cNvPr>
          <p:cNvSpPr txBox="1"/>
          <p:nvPr/>
        </p:nvSpPr>
        <p:spPr>
          <a:xfrm>
            <a:off x="10976777" y="3416806"/>
            <a:ext cx="9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Suma de Costos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752A4FF-333F-4D2F-A184-718345361182}"/>
              </a:ext>
            </a:extLst>
          </p:cNvPr>
          <p:cNvSpPr txBox="1"/>
          <p:nvPr/>
        </p:nvSpPr>
        <p:spPr>
          <a:xfrm>
            <a:off x="2293657" y="5931120"/>
            <a:ext cx="16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Actividades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5CA811B-2C7E-433B-9BE0-AB2B045DD7A7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9FC604F-804B-4A83-BBF4-5BF4C8BCB36A}"/>
              </a:ext>
            </a:extLst>
          </p:cNvPr>
          <p:cNvSpPr txBox="1"/>
          <p:nvPr/>
        </p:nvSpPr>
        <p:spPr>
          <a:xfrm>
            <a:off x="4752250" y="4622071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38,760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1DD1A6-A2CE-44A0-B675-6116F876C846}"/>
              </a:ext>
            </a:extLst>
          </p:cNvPr>
          <p:cNvSpPr txBox="1"/>
          <p:nvPr/>
        </p:nvSpPr>
        <p:spPr>
          <a:xfrm>
            <a:off x="1123318" y="4892765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de Trabajo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90BC43-D34A-48A1-B32B-66C4B9C71608}"/>
              </a:ext>
            </a:extLst>
          </p:cNvPr>
          <p:cNvSpPr/>
          <p:nvPr/>
        </p:nvSpPr>
        <p:spPr>
          <a:xfrm>
            <a:off x="6916354" y="4782278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Parking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5E3A4B-54C5-4FA4-92AD-94CC1E6565FC}"/>
              </a:ext>
            </a:extLst>
          </p:cNvPr>
          <p:cNvSpPr/>
          <p:nvPr/>
        </p:nvSpPr>
        <p:spPr>
          <a:xfrm>
            <a:off x="9071174" y="4782278"/>
            <a:ext cx="1141551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5.2.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Decoración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AB6440-450B-4313-A55B-4F9207ED145B}"/>
              </a:ext>
            </a:extLst>
          </p:cNvPr>
          <p:cNvSpPr/>
          <p:nvPr/>
        </p:nvSpPr>
        <p:spPr>
          <a:xfrm>
            <a:off x="3322416" y="4782277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2.1.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Maqueta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9BEAFE-8577-4705-843D-ED3B3023C7A1}"/>
              </a:ext>
            </a:extLst>
          </p:cNvPr>
          <p:cNvSpPr txBox="1"/>
          <p:nvPr/>
        </p:nvSpPr>
        <p:spPr>
          <a:xfrm>
            <a:off x="2683637" y="4622070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15,600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81FDB3-32B5-42F4-A00B-C61AD3577D2B}"/>
              </a:ext>
            </a:extLst>
          </p:cNvPr>
          <p:cNvSpPr txBox="1"/>
          <p:nvPr/>
        </p:nvSpPr>
        <p:spPr>
          <a:xfrm>
            <a:off x="6422982" y="4603267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21,990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DFE115-98BE-48E5-9971-D76A9BB2D9B9}"/>
              </a:ext>
            </a:extLst>
          </p:cNvPr>
          <p:cNvSpPr txBox="1"/>
          <p:nvPr/>
        </p:nvSpPr>
        <p:spPr>
          <a:xfrm>
            <a:off x="8471943" y="4623998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41,000</a:t>
            </a:r>
          </a:p>
        </p:txBody>
      </p:sp>
    </p:spTree>
    <p:extLst>
      <p:ext uri="{BB962C8B-B14F-4D97-AF65-F5344CB8AC3E}">
        <p14:creationId xmlns:p14="http://schemas.microsoft.com/office/powerpoint/2010/main" val="198746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24897-BA43-4697-A24C-E72471425099}"/>
              </a:ext>
            </a:extLst>
          </p:cNvPr>
          <p:cNvSpPr/>
          <p:nvPr/>
        </p:nvSpPr>
        <p:spPr>
          <a:xfrm>
            <a:off x="3796737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4.1.1.</a:t>
            </a:r>
          </a:p>
          <a:p>
            <a:pPr algn="ctr"/>
            <a:r>
              <a:rPr lang="es-PE" sz="1000" dirty="0">
                <a:solidFill>
                  <a:srgbClr val="000000"/>
                </a:solidFill>
                <a:latin typeface="Calibri" panose="020F0502020204030204" pitchFamily="34" charset="0"/>
              </a:rPr>
              <a:t>Hacer zanjas sobre terreno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1483D0-E147-48DC-BD2E-D12071E2220C}"/>
              </a:ext>
            </a:extLst>
          </p:cNvPr>
          <p:cNvSpPr/>
          <p:nvPr/>
        </p:nvSpPr>
        <p:spPr>
          <a:xfrm>
            <a:off x="5176293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4.1.2.</a:t>
            </a:r>
          </a:p>
          <a:p>
            <a:pPr algn="ctr"/>
            <a:r>
              <a:rPr lang="es-PE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Alquilar volquete de 2 toneladas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0F2E41-E65F-4508-9738-41CA8BBD717C}"/>
              </a:ext>
            </a:extLst>
          </p:cNvPr>
          <p:cNvSpPr/>
          <p:nvPr/>
        </p:nvSpPr>
        <p:spPr>
          <a:xfrm>
            <a:off x="6670874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4.1.3.</a:t>
            </a:r>
          </a:p>
          <a:p>
            <a:pPr algn="ctr" fontAlgn="b"/>
            <a:r>
              <a:rPr lang="es-MX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Contratar Maestro de Obras y Obreros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3F04F-F23B-4B7D-9A81-0A9009F7683C}"/>
              </a:ext>
            </a:extLst>
          </p:cNvPr>
          <p:cNvSpPr/>
          <p:nvPr/>
        </p:nvSpPr>
        <p:spPr>
          <a:xfrm>
            <a:off x="5245260" y="4782279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Terreno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78DB197E-7812-4CB2-BBFA-EDC52B46FAF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4851601" y="4890190"/>
            <a:ext cx="414761" cy="1379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CA55E07-D647-486D-8E21-A2DD24191BB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288669" y="4832678"/>
            <a:ext cx="414761" cy="14945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3DD5A15-A180-4E0B-97A9-125260C34C1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748758" y="5372588"/>
            <a:ext cx="1" cy="41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4BA8DC-A8FD-4E7B-A5A5-5B7F30240858}"/>
              </a:ext>
            </a:extLst>
          </p:cNvPr>
          <p:cNvSpPr txBox="1"/>
          <p:nvPr/>
        </p:nvSpPr>
        <p:spPr>
          <a:xfrm>
            <a:off x="4107083" y="6444223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8,000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63BF652-83C3-44C4-B788-10FB377F7817}"/>
              </a:ext>
            </a:extLst>
          </p:cNvPr>
          <p:cNvSpPr txBox="1"/>
          <p:nvPr/>
        </p:nvSpPr>
        <p:spPr>
          <a:xfrm>
            <a:off x="5486639" y="6444222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12,000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4AD79B2-76CB-4136-945F-CB518C4F15F0}"/>
              </a:ext>
            </a:extLst>
          </p:cNvPr>
          <p:cNvSpPr txBox="1"/>
          <p:nvPr/>
        </p:nvSpPr>
        <p:spPr>
          <a:xfrm>
            <a:off x="6981220" y="6429374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18,760</a:t>
            </a:r>
          </a:p>
        </p:txBody>
      </p:sp>
      <p:sp>
        <p:nvSpPr>
          <p:cNvPr id="78" name="Flecha: hacia arriba 77">
            <a:extLst>
              <a:ext uri="{FF2B5EF4-FFF2-40B4-BE49-F238E27FC236}">
                <a16:creationId xmlns:a16="http://schemas.microsoft.com/office/drawing/2014/main" id="{E3FFF921-28A1-4708-B7EF-F3C6434C7270}"/>
              </a:ext>
            </a:extLst>
          </p:cNvPr>
          <p:cNvSpPr/>
          <p:nvPr/>
        </p:nvSpPr>
        <p:spPr>
          <a:xfrm>
            <a:off x="10434577" y="674383"/>
            <a:ext cx="561372" cy="603199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0F0AAD6-1CDF-4AC6-BF3E-F1C8105A2429}"/>
              </a:ext>
            </a:extLst>
          </p:cNvPr>
          <p:cNvSpPr txBox="1"/>
          <p:nvPr/>
        </p:nvSpPr>
        <p:spPr>
          <a:xfrm>
            <a:off x="10976777" y="3416806"/>
            <a:ext cx="9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Suma de Costos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752A4FF-333F-4D2F-A184-718345361182}"/>
              </a:ext>
            </a:extLst>
          </p:cNvPr>
          <p:cNvSpPr txBox="1"/>
          <p:nvPr/>
        </p:nvSpPr>
        <p:spPr>
          <a:xfrm>
            <a:off x="2293657" y="5931120"/>
            <a:ext cx="16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Actividades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5CA811B-2C7E-433B-9BE0-AB2B045DD7A7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9FC604F-804B-4A83-BBF4-5BF4C8BCB36A}"/>
              </a:ext>
            </a:extLst>
          </p:cNvPr>
          <p:cNvSpPr txBox="1"/>
          <p:nvPr/>
        </p:nvSpPr>
        <p:spPr>
          <a:xfrm>
            <a:off x="4752250" y="4622071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38,760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1DD1A6-A2CE-44A0-B675-6116F876C846}"/>
              </a:ext>
            </a:extLst>
          </p:cNvPr>
          <p:cNvSpPr txBox="1"/>
          <p:nvPr/>
        </p:nvSpPr>
        <p:spPr>
          <a:xfrm>
            <a:off x="1123318" y="4892765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de Trabajo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90BC43-D34A-48A1-B32B-66C4B9C71608}"/>
              </a:ext>
            </a:extLst>
          </p:cNvPr>
          <p:cNvSpPr/>
          <p:nvPr/>
        </p:nvSpPr>
        <p:spPr>
          <a:xfrm>
            <a:off x="6916354" y="4782278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Parking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5E3A4B-54C5-4FA4-92AD-94CC1E6565FC}"/>
              </a:ext>
            </a:extLst>
          </p:cNvPr>
          <p:cNvSpPr/>
          <p:nvPr/>
        </p:nvSpPr>
        <p:spPr>
          <a:xfrm>
            <a:off x="9071174" y="4782278"/>
            <a:ext cx="1141551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5.2.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Decoración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AB6440-450B-4313-A55B-4F9207ED145B}"/>
              </a:ext>
            </a:extLst>
          </p:cNvPr>
          <p:cNvSpPr/>
          <p:nvPr/>
        </p:nvSpPr>
        <p:spPr>
          <a:xfrm>
            <a:off x="3322416" y="4782277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2.1.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Maqueta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9BEAFE-8577-4705-843D-ED3B3023C7A1}"/>
              </a:ext>
            </a:extLst>
          </p:cNvPr>
          <p:cNvSpPr txBox="1"/>
          <p:nvPr/>
        </p:nvSpPr>
        <p:spPr>
          <a:xfrm>
            <a:off x="2683637" y="4622070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15,600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81FDB3-32B5-42F4-A00B-C61AD3577D2B}"/>
              </a:ext>
            </a:extLst>
          </p:cNvPr>
          <p:cNvSpPr txBox="1"/>
          <p:nvPr/>
        </p:nvSpPr>
        <p:spPr>
          <a:xfrm>
            <a:off x="6422982" y="4603267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21,990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DFE115-98BE-48E5-9971-D76A9BB2D9B9}"/>
              </a:ext>
            </a:extLst>
          </p:cNvPr>
          <p:cNvSpPr txBox="1"/>
          <p:nvPr/>
        </p:nvSpPr>
        <p:spPr>
          <a:xfrm>
            <a:off x="8471943" y="4623998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41,000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988CACA-9A7B-469A-B9CE-EC80188691C7}"/>
              </a:ext>
            </a:extLst>
          </p:cNvPr>
          <p:cNvSpPr/>
          <p:nvPr/>
        </p:nvSpPr>
        <p:spPr>
          <a:xfrm>
            <a:off x="6115290" y="3586221"/>
            <a:ext cx="1006998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4.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Construcción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4278303-49B2-4352-8AB6-4465F1BA4D04}"/>
              </a:ext>
            </a:extLst>
          </p:cNvPr>
          <p:cNvSpPr/>
          <p:nvPr/>
        </p:nvSpPr>
        <p:spPr>
          <a:xfrm>
            <a:off x="3322416" y="3583317"/>
            <a:ext cx="1006998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2.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Diseño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45462E1-92FC-4706-8DB1-34A59BCA3B8B}"/>
              </a:ext>
            </a:extLst>
          </p:cNvPr>
          <p:cNvSpPr/>
          <p:nvPr/>
        </p:nvSpPr>
        <p:spPr>
          <a:xfrm>
            <a:off x="9071174" y="3583317"/>
            <a:ext cx="1141551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5.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Decoración y Acabados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360F32-7586-4D56-BCBA-F219A12BAF9C}"/>
              </a:ext>
            </a:extLst>
          </p:cNvPr>
          <p:cNvSpPr txBox="1"/>
          <p:nvPr/>
        </p:nvSpPr>
        <p:spPr>
          <a:xfrm>
            <a:off x="5485677" y="3453805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60,750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823A040-D827-4627-9F09-CC522C8B6C4F}"/>
              </a:ext>
            </a:extLst>
          </p:cNvPr>
          <p:cNvSpPr txBox="1"/>
          <p:nvPr/>
        </p:nvSpPr>
        <p:spPr>
          <a:xfrm>
            <a:off x="8490872" y="344481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48,400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59F2CFF-EF75-4397-9D16-F79DC7383A91}"/>
              </a:ext>
            </a:extLst>
          </p:cNvPr>
          <p:cNvSpPr txBox="1"/>
          <p:nvPr/>
        </p:nvSpPr>
        <p:spPr>
          <a:xfrm>
            <a:off x="2682371" y="344481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32,500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6CC5F2-EA60-42F5-A1B4-D15EE1C4F557}"/>
              </a:ext>
            </a:extLst>
          </p:cNvPr>
          <p:cNvSpPr txBox="1"/>
          <p:nvPr/>
        </p:nvSpPr>
        <p:spPr>
          <a:xfrm>
            <a:off x="1156447" y="3720591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Cuentas de Control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1D470407-063D-4C98-A1D0-3895E2334F3A}"/>
              </a:ext>
            </a:extLst>
          </p:cNvPr>
          <p:cNvCxnSpPr/>
          <p:nvPr/>
        </p:nvCxnSpPr>
        <p:spPr>
          <a:xfrm rot="5400000">
            <a:off x="5880900" y="4044389"/>
            <a:ext cx="605749" cy="870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5D2E231-90A7-4B92-AAD0-5E2237C46F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6447" y="4078872"/>
            <a:ext cx="605748" cy="801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38D2FBB-5A6C-47D4-BD96-FE575E768FDB}"/>
              </a:ext>
            </a:extLst>
          </p:cNvPr>
          <p:cNvCxnSpPr/>
          <p:nvPr/>
        </p:nvCxnSpPr>
        <p:spPr>
          <a:xfrm>
            <a:off x="3825915" y="4173626"/>
            <a:ext cx="0" cy="60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A4C887D-4E6A-44CA-ACEF-E325F4AC7C79}"/>
              </a:ext>
            </a:extLst>
          </p:cNvPr>
          <p:cNvCxnSpPr>
            <a:cxnSpLocks/>
          </p:cNvCxnSpPr>
          <p:nvPr/>
        </p:nvCxnSpPr>
        <p:spPr>
          <a:xfrm>
            <a:off x="9641950" y="4173626"/>
            <a:ext cx="0" cy="60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AF30DF53-CC0A-4BA2-A051-0873CF026EAE}"/>
              </a:ext>
            </a:extLst>
          </p:cNvPr>
          <p:cNvSpPr txBox="1"/>
          <p:nvPr/>
        </p:nvSpPr>
        <p:spPr>
          <a:xfrm>
            <a:off x="578734" y="388410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¡Vamos a partir de la EDT!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DC006A-3754-4C70-878C-24FF7FAB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982" y="1699682"/>
            <a:ext cx="3910035" cy="31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24897-BA43-4697-A24C-E72471425099}"/>
              </a:ext>
            </a:extLst>
          </p:cNvPr>
          <p:cNvSpPr/>
          <p:nvPr/>
        </p:nvSpPr>
        <p:spPr>
          <a:xfrm>
            <a:off x="3796737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4.1.1.</a:t>
            </a:r>
          </a:p>
          <a:p>
            <a:pPr algn="ctr"/>
            <a:r>
              <a:rPr lang="es-PE" sz="1000" dirty="0">
                <a:solidFill>
                  <a:srgbClr val="000000"/>
                </a:solidFill>
                <a:latin typeface="Calibri" panose="020F0502020204030204" pitchFamily="34" charset="0"/>
              </a:rPr>
              <a:t>Hacer zanjas sobre terreno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1483D0-E147-48DC-BD2E-D12071E2220C}"/>
              </a:ext>
            </a:extLst>
          </p:cNvPr>
          <p:cNvSpPr/>
          <p:nvPr/>
        </p:nvSpPr>
        <p:spPr>
          <a:xfrm>
            <a:off x="5176293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4.1.2.</a:t>
            </a:r>
          </a:p>
          <a:p>
            <a:pPr algn="ctr"/>
            <a:r>
              <a:rPr lang="es-PE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Alquilar volquete de 2 toneladas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0F2E41-E65F-4508-9738-41CA8BBD717C}"/>
              </a:ext>
            </a:extLst>
          </p:cNvPr>
          <p:cNvSpPr/>
          <p:nvPr/>
        </p:nvSpPr>
        <p:spPr>
          <a:xfrm>
            <a:off x="6670874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4.1.3.</a:t>
            </a:r>
          </a:p>
          <a:p>
            <a:pPr algn="ctr" fontAlgn="b"/>
            <a:r>
              <a:rPr lang="es-MX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Contratar Maestro de Obras y Obreros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3F04F-F23B-4B7D-9A81-0A9009F7683C}"/>
              </a:ext>
            </a:extLst>
          </p:cNvPr>
          <p:cNvSpPr/>
          <p:nvPr/>
        </p:nvSpPr>
        <p:spPr>
          <a:xfrm>
            <a:off x="5245260" y="4782279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Terreno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78DB197E-7812-4CB2-BBFA-EDC52B46FAF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4851601" y="4890190"/>
            <a:ext cx="414761" cy="1379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CA55E07-D647-486D-8E21-A2DD24191BB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288669" y="4832678"/>
            <a:ext cx="414761" cy="14945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3DD5A15-A180-4E0B-97A9-125260C34C1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748758" y="5372588"/>
            <a:ext cx="1" cy="41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4BA8DC-A8FD-4E7B-A5A5-5B7F30240858}"/>
              </a:ext>
            </a:extLst>
          </p:cNvPr>
          <p:cNvSpPr txBox="1"/>
          <p:nvPr/>
        </p:nvSpPr>
        <p:spPr>
          <a:xfrm>
            <a:off x="4107083" y="6444223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8,000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63BF652-83C3-44C4-B788-10FB377F7817}"/>
              </a:ext>
            </a:extLst>
          </p:cNvPr>
          <p:cNvSpPr txBox="1"/>
          <p:nvPr/>
        </p:nvSpPr>
        <p:spPr>
          <a:xfrm>
            <a:off x="5486639" y="6444222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12,000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4AD79B2-76CB-4136-945F-CB518C4F15F0}"/>
              </a:ext>
            </a:extLst>
          </p:cNvPr>
          <p:cNvSpPr txBox="1"/>
          <p:nvPr/>
        </p:nvSpPr>
        <p:spPr>
          <a:xfrm>
            <a:off x="6981220" y="6429374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18,760</a:t>
            </a:r>
          </a:p>
        </p:txBody>
      </p:sp>
      <p:sp>
        <p:nvSpPr>
          <p:cNvPr id="78" name="Flecha: hacia arriba 77">
            <a:extLst>
              <a:ext uri="{FF2B5EF4-FFF2-40B4-BE49-F238E27FC236}">
                <a16:creationId xmlns:a16="http://schemas.microsoft.com/office/drawing/2014/main" id="{E3FFF921-28A1-4708-B7EF-F3C6434C7270}"/>
              </a:ext>
            </a:extLst>
          </p:cNvPr>
          <p:cNvSpPr/>
          <p:nvPr/>
        </p:nvSpPr>
        <p:spPr>
          <a:xfrm>
            <a:off x="10434577" y="674383"/>
            <a:ext cx="561372" cy="603199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0F0AAD6-1CDF-4AC6-BF3E-F1C8105A2429}"/>
              </a:ext>
            </a:extLst>
          </p:cNvPr>
          <p:cNvSpPr txBox="1"/>
          <p:nvPr/>
        </p:nvSpPr>
        <p:spPr>
          <a:xfrm>
            <a:off x="10976777" y="3416806"/>
            <a:ext cx="9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Suma de Costos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752A4FF-333F-4D2F-A184-718345361182}"/>
              </a:ext>
            </a:extLst>
          </p:cNvPr>
          <p:cNvSpPr txBox="1"/>
          <p:nvPr/>
        </p:nvSpPr>
        <p:spPr>
          <a:xfrm>
            <a:off x="2293657" y="5931120"/>
            <a:ext cx="16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Actividades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5CA811B-2C7E-433B-9BE0-AB2B045DD7A7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9FC604F-804B-4A83-BBF4-5BF4C8BCB36A}"/>
              </a:ext>
            </a:extLst>
          </p:cNvPr>
          <p:cNvSpPr txBox="1"/>
          <p:nvPr/>
        </p:nvSpPr>
        <p:spPr>
          <a:xfrm>
            <a:off x="4752250" y="4622071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38,760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1DD1A6-A2CE-44A0-B675-6116F876C846}"/>
              </a:ext>
            </a:extLst>
          </p:cNvPr>
          <p:cNvSpPr txBox="1"/>
          <p:nvPr/>
        </p:nvSpPr>
        <p:spPr>
          <a:xfrm>
            <a:off x="1123318" y="4892765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de Trabajo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90BC43-D34A-48A1-B32B-66C4B9C71608}"/>
              </a:ext>
            </a:extLst>
          </p:cNvPr>
          <p:cNvSpPr/>
          <p:nvPr/>
        </p:nvSpPr>
        <p:spPr>
          <a:xfrm>
            <a:off x="6916354" y="4782278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Parking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5E3A4B-54C5-4FA4-92AD-94CC1E6565FC}"/>
              </a:ext>
            </a:extLst>
          </p:cNvPr>
          <p:cNvSpPr/>
          <p:nvPr/>
        </p:nvSpPr>
        <p:spPr>
          <a:xfrm>
            <a:off x="9071174" y="4782278"/>
            <a:ext cx="1141551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5.2.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Decoración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AB6440-450B-4313-A55B-4F9207ED145B}"/>
              </a:ext>
            </a:extLst>
          </p:cNvPr>
          <p:cNvSpPr/>
          <p:nvPr/>
        </p:nvSpPr>
        <p:spPr>
          <a:xfrm>
            <a:off x="3322416" y="4782277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2.1.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Maqueta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9BEAFE-8577-4705-843D-ED3B3023C7A1}"/>
              </a:ext>
            </a:extLst>
          </p:cNvPr>
          <p:cNvSpPr txBox="1"/>
          <p:nvPr/>
        </p:nvSpPr>
        <p:spPr>
          <a:xfrm>
            <a:off x="2683637" y="4622070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15,600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81FDB3-32B5-42F4-A00B-C61AD3577D2B}"/>
              </a:ext>
            </a:extLst>
          </p:cNvPr>
          <p:cNvSpPr txBox="1"/>
          <p:nvPr/>
        </p:nvSpPr>
        <p:spPr>
          <a:xfrm>
            <a:off x="6422982" y="4603267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21,990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DFE115-98BE-48E5-9971-D76A9BB2D9B9}"/>
              </a:ext>
            </a:extLst>
          </p:cNvPr>
          <p:cNvSpPr txBox="1"/>
          <p:nvPr/>
        </p:nvSpPr>
        <p:spPr>
          <a:xfrm>
            <a:off x="8471943" y="4623998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41,000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988CACA-9A7B-469A-B9CE-EC80188691C7}"/>
              </a:ext>
            </a:extLst>
          </p:cNvPr>
          <p:cNvSpPr/>
          <p:nvPr/>
        </p:nvSpPr>
        <p:spPr>
          <a:xfrm>
            <a:off x="6115290" y="3586221"/>
            <a:ext cx="1006998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4.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Construcción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4278303-49B2-4352-8AB6-4465F1BA4D04}"/>
              </a:ext>
            </a:extLst>
          </p:cNvPr>
          <p:cNvSpPr/>
          <p:nvPr/>
        </p:nvSpPr>
        <p:spPr>
          <a:xfrm>
            <a:off x="3322416" y="3583317"/>
            <a:ext cx="1006998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2.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Diseño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45462E1-92FC-4706-8DB1-34A59BCA3B8B}"/>
              </a:ext>
            </a:extLst>
          </p:cNvPr>
          <p:cNvSpPr/>
          <p:nvPr/>
        </p:nvSpPr>
        <p:spPr>
          <a:xfrm>
            <a:off x="9071174" y="3583317"/>
            <a:ext cx="1141551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5.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Decoración y Acabados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360F32-7586-4D56-BCBA-F219A12BAF9C}"/>
              </a:ext>
            </a:extLst>
          </p:cNvPr>
          <p:cNvSpPr txBox="1"/>
          <p:nvPr/>
        </p:nvSpPr>
        <p:spPr>
          <a:xfrm>
            <a:off x="5485677" y="3453805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60,750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823A040-D827-4627-9F09-CC522C8B6C4F}"/>
              </a:ext>
            </a:extLst>
          </p:cNvPr>
          <p:cNvSpPr txBox="1"/>
          <p:nvPr/>
        </p:nvSpPr>
        <p:spPr>
          <a:xfrm>
            <a:off x="8490872" y="344481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48,400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59F2CFF-EF75-4397-9D16-F79DC7383A91}"/>
              </a:ext>
            </a:extLst>
          </p:cNvPr>
          <p:cNvSpPr txBox="1"/>
          <p:nvPr/>
        </p:nvSpPr>
        <p:spPr>
          <a:xfrm>
            <a:off x="2682371" y="344481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32,500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6CC5F2-EA60-42F5-A1B4-D15EE1C4F557}"/>
              </a:ext>
            </a:extLst>
          </p:cNvPr>
          <p:cNvSpPr txBox="1"/>
          <p:nvPr/>
        </p:nvSpPr>
        <p:spPr>
          <a:xfrm>
            <a:off x="1156447" y="3720591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Cuentas de Control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1D470407-063D-4C98-A1D0-3895E2334F3A}"/>
              </a:ext>
            </a:extLst>
          </p:cNvPr>
          <p:cNvCxnSpPr/>
          <p:nvPr/>
        </p:nvCxnSpPr>
        <p:spPr>
          <a:xfrm rot="5400000">
            <a:off x="5880900" y="4044389"/>
            <a:ext cx="605749" cy="870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5D2E231-90A7-4B92-AAD0-5E2237C46F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6447" y="4078872"/>
            <a:ext cx="605748" cy="801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38D2FBB-5A6C-47D4-BD96-FE575E768FDB}"/>
              </a:ext>
            </a:extLst>
          </p:cNvPr>
          <p:cNvCxnSpPr/>
          <p:nvPr/>
        </p:nvCxnSpPr>
        <p:spPr>
          <a:xfrm>
            <a:off x="3825915" y="4173626"/>
            <a:ext cx="0" cy="60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A4C887D-4E6A-44CA-ACEF-E325F4AC7C79}"/>
              </a:ext>
            </a:extLst>
          </p:cNvPr>
          <p:cNvCxnSpPr>
            <a:cxnSpLocks/>
          </p:cNvCxnSpPr>
          <p:nvPr/>
        </p:nvCxnSpPr>
        <p:spPr>
          <a:xfrm>
            <a:off x="9641950" y="4173626"/>
            <a:ext cx="0" cy="60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B7E6A43-083D-491A-A65C-BF603BB49CC2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4642179" y="1606707"/>
            <a:ext cx="1160346" cy="27928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05B4F6C-F037-4C42-BF38-B943C5605BB0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7550196" y="1491563"/>
            <a:ext cx="1160346" cy="30231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DCCABA-E9EC-43D1-BDCC-B3A08B60A9A3}"/>
              </a:ext>
            </a:extLst>
          </p:cNvPr>
          <p:cNvSpPr/>
          <p:nvPr/>
        </p:nvSpPr>
        <p:spPr>
          <a:xfrm>
            <a:off x="5382950" y="2810432"/>
            <a:ext cx="2471677" cy="3854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bg1"/>
                </a:solidFill>
              </a:rPr>
              <a:t>Costo de las Actividades</a:t>
            </a:r>
            <a:endParaRPr lang="es-MX" sz="16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A5B1439-841A-4812-AF3D-BA9A14422053}"/>
              </a:ext>
            </a:extLst>
          </p:cNvPr>
          <p:cNvSpPr txBox="1"/>
          <p:nvPr/>
        </p:nvSpPr>
        <p:spPr>
          <a:xfrm>
            <a:off x="7670877" y="2647476"/>
            <a:ext cx="100989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141,650</a:t>
            </a:r>
          </a:p>
        </p:txBody>
      </p:sp>
    </p:spTree>
    <p:extLst>
      <p:ext uri="{BB962C8B-B14F-4D97-AF65-F5344CB8AC3E}">
        <p14:creationId xmlns:p14="http://schemas.microsoft.com/office/powerpoint/2010/main" val="148127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24897-BA43-4697-A24C-E72471425099}"/>
              </a:ext>
            </a:extLst>
          </p:cNvPr>
          <p:cNvSpPr/>
          <p:nvPr/>
        </p:nvSpPr>
        <p:spPr>
          <a:xfrm>
            <a:off x="3796737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4.1.1.</a:t>
            </a:r>
          </a:p>
          <a:p>
            <a:pPr algn="ctr"/>
            <a:r>
              <a:rPr lang="es-PE" sz="1000" dirty="0">
                <a:solidFill>
                  <a:srgbClr val="000000"/>
                </a:solidFill>
                <a:latin typeface="Calibri" panose="020F0502020204030204" pitchFamily="34" charset="0"/>
              </a:rPr>
              <a:t>Hacer zanjas sobre terreno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1483D0-E147-48DC-BD2E-D12071E2220C}"/>
              </a:ext>
            </a:extLst>
          </p:cNvPr>
          <p:cNvSpPr/>
          <p:nvPr/>
        </p:nvSpPr>
        <p:spPr>
          <a:xfrm>
            <a:off x="5176293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4.1.2.</a:t>
            </a:r>
          </a:p>
          <a:p>
            <a:pPr algn="ctr"/>
            <a:r>
              <a:rPr lang="es-PE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Alquilar volquete de 2 toneladas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0F2E41-E65F-4508-9738-41CA8BBD717C}"/>
              </a:ext>
            </a:extLst>
          </p:cNvPr>
          <p:cNvSpPr/>
          <p:nvPr/>
        </p:nvSpPr>
        <p:spPr>
          <a:xfrm>
            <a:off x="6670874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4.1.3.</a:t>
            </a:r>
          </a:p>
          <a:p>
            <a:pPr algn="ctr" fontAlgn="b"/>
            <a:r>
              <a:rPr lang="es-MX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Contratar Maestro de Obras y Obreros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3F04F-F23B-4B7D-9A81-0A9009F7683C}"/>
              </a:ext>
            </a:extLst>
          </p:cNvPr>
          <p:cNvSpPr/>
          <p:nvPr/>
        </p:nvSpPr>
        <p:spPr>
          <a:xfrm>
            <a:off x="5245260" y="4782279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Terreno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78DB197E-7812-4CB2-BBFA-EDC52B46FAF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4851601" y="4890190"/>
            <a:ext cx="414761" cy="1379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CA55E07-D647-486D-8E21-A2DD24191BB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288669" y="4832678"/>
            <a:ext cx="414761" cy="14945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3DD5A15-A180-4E0B-97A9-125260C34C1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748758" y="5372588"/>
            <a:ext cx="1" cy="41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4BA8DC-A8FD-4E7B-A5A5-5B7F30240858}"/>
              </a:ext>
            </a:extLst>
          </p:cNvPr>
          <p:cNvSpPr txBox="1"/>
          <p:nvPr/>
        </p:nvSpPr>
        <p:spPr>
          <a:xfrm>
            <a:off x="4107083" y="6444223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8,000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63BF652-83C3-44C4-B788-10FB377F7817}"/>
              </a:ext>
            </a:extLst>
          </p:cNvPr>
          <p:cNvSpPr txBox="1"/>
          <p:nvPr/>
        </p:nvSpPr>
        <p:spPr>
          <a:xfrm>
            <a:off x="5486639" y="6444222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12,000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4AD79B2-76CB-4136-945F-CB518C4F15F0}"/>
              </a:ext>
            </a:extLst>
          </p:cNvPr>
          <p:cNvSpPr txBox="1"/>
          <p:nvPr/>
        </p:nvSpPr>
        <p:spPr>
          <a:xfrm>
            <a:off x="6981220" y="6429374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18,760</a:t>
            </a:r>
          </a:p>
        </p:txBody>
      </p:sp>
      <p:sp>
        <p:nvSpPr>
          <p:cNvPr id="78" name="Flecha: hacia arriba 77">
            <a:extLst>
              <a:ext uri="{FF2B5EF4-FFF2-40B4-BE49-F238E27FC236}">
                <a16:creationId xmlns:a16="http://schemas.microsoft.com/office/drawing/2014/main" id="{E3FFF921-28A1-4708-B7EF-F3C6434C7270}"/>
              </a:ext>
            </a:extLst>
          </p:cNvPr>
          <p:cNvSpPr/>
          <p:nvPr/>
        </p:nvSpPr>
        <p:spPr>
          <a:xfrm>
            <a:off x="10434577" y="674383"/>
            <a:ext cx="561372" cy="603199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0F0AAD6-1CDF-4AC6-BF3E-F1C8105A2429}"/>
              </a:ext>
            </a:extLst>
          </p:cNvPr>
          <p:cNvSpPr txBox="1"/>
          <p:nvPr/>
        </p:nvSpPr>
        <p:spPr>
          <a:xfrm>
            <a:off x="10976777" y="3416806"/>
            <a:ext cx="9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Suma de Costos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752A4FF-333F-4D2F-A184-718345361182}"/>
              </a:ext>
            </a:extLst>
          </p:cNvPr>
          <p:cNvSpPr txBox="1"/>
          <p:nvPr/>
        </p:nvSpPr>
        <p:spPr>
          <a:xfrm>
            <a:off x="2293657" y="5931120"/>
            <a:ext cx="16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Actividades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5CA811B-2C7E-433B-9BE0-AB2B045DD7A7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9FC604F-804B-4A83-BBF4-5BF4C8BCB36A}"/>
              </a:ext>
            </a:extLst>
          </p:cNvPr>
          <p:cNvSpPr txBox="1"/>
          <p:nvPr/>
        </p:nvSpPr>
        <p:spPr>
          <a:xfrm>
            <a:off x="4752250" y="4622071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38,760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1DD1A6-A2CE-44A0-B675-6116F876C846}"/>
              </a:ext>
            </a:extLst>
          </p:cNvPr>
          <p:cNvSpPr txBox="1"/>
          <p:nvPr/>
        </p:nvSpPr>
        <p:spPr>
          <a:xfrm>
            <a:off x="1123318" y="4892765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de Trabajo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90BC43-D34A-48A1-B32B-66C4B9C71608}"/>
              </a:ext>
            </a:extLst>
          </p:cNvPr>
          <p:cNvSpPr/>
          <p:nvPr/>
        </p:nvSpPr>
        <p:spPr>
          <a:xfrm>
            <a:off x="6916354" y="4782278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Parking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5E3A4B-54C5-4FA4-92AD-94CC1E6565FC}"/>
              </a:ext>
            </a:extLst>
          </p:cNvPr>
          <p:cNvSpPr/>
          <p:nvPr/>
        </p:nvSpPr>
        <p:spPr>
          <a:xfrm>
            <a:off x="9071174" y="4782278"/>
            <a:ext cx="1141551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5.2.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Decoración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AB6440-450B-4313-A55B-4F9207ED145B}"/>
              </a:ext>
            </a:extLst>
          </p:cNvPr>
          <p:cNvSpPr/>
          <p:nvPr/>
        </p:nvSpPr>
        <p:spPr>
          <a:xfrm>
            <a:off x="3322416" y="4782277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2.1.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Maqueta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9BEAFE-8577-4705-843D-ED3B3023C7A1}"/>
              </a:ext>
            </a:extLst>
          </p:cNvPr>
          <p:cNvSpPr txBox="1"/>
          <p:nvPr/>
        </p:nvSpPr>
        <p:spPr>
          <a:xfrm>
            <a:off x="2683637" y="4622070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15,600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81FDB3-32B5-42F4-A00B-C61AD3577D2B}"/>
              </a:ext>
            </a:extLst>
          </p:cNvPr>
          <p:cNvSpPr txBox="1"/>
          <p:nvPr/>
        </p:nvSpPr>
        <p:spPr>
          <a:xfrm>
            <a:off x="6422982" y="4603267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21,990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DFE115-98BE-48E5-9971-D76A9BB2D9B9}"/>
              </a:ext>
            </a:extLst>
          </p:cNvPr>
          <p:cNvSpPr txBox="1"/>
          <p:nvPr/>
        </p:nvSpPr>
        <p:spPr>
          <a:xfrm>
            <a:off x="8471943" y="4623998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41,000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988CACA-9A7B-469A-B9CE-EC80188691C7}"/>
              </a:ext>
            </a:extLst>
          </p:cNvPr>
          <p:cNvSpPr/>
          <p:nvPr/>
        </p:nvSpPr>
        <p:spPr>
          <a:xfrm>
            <a:off x="6115290" y="3586221"/>
            <a:ext cx="1006998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4.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Construcción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4278303-49B2-4352-8AB6-4465F1BA4D04}"/>
              </a:ext>
            </a:extLst>
          </p:cNvPr>
          <p:cNvSpPr/>
          <p:nvPr/>
        </p:nvSpPr>
        <p:spPr>
          <a:xfrm>
            <a:off x="3322416" y="3583317"/>
            <a:ext cx="1006998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2.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Diseño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45462E1-92FC-4706-8DB1-34A59BCA3B8B}"/>
              </a:ext>
            </a:extLst>
          </p:cNvPr>
          <p:cNvSpPr/>
          <p:nvPr/>
        </p:nvSpPr>
        <p:spPr>
          <a:xfrm>
            <a:off x="9071174" y="3583317"/>
            <a:ext cx="1141551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5.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Decoración y Acabados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360F32-7586-4D56-BCBA-F219A12BAF9C}"/>
              </a:ext>
            </a:extLst>
          </p:cNvPr>
          <p:cNvSpPr txBox="1"/>
          <p:nvPr/>
        </p:nvSpPr>
        <p:spPr>
          <a:xfrm>
            <a:off x="5485677" y="3453805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60,750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823A040-D827-4627-9F09-CC522C8B6C4F}"/>
              </a:ext>
            </a:extLst>
          </p:cNvPr>
          <p:cNvSpPr txBox="1"/>
          <p:nvPr/>
        </p:nvSpPr>
        <p:spPr>
          <a:xfrm>
            <a:off x="8490872" y="344481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48,400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59F2CFF-EF75-4397-9D16-F79DC7383A91}"/>
              </a:ext>
            </a:extLst>
          </p:cNvPr>
          <p:cNvSpPr txBox="1"/>
          <p:nvPr/>
        </p:nvSpPr>
        <p:spPr>
          <a:xfrm>
            <a:off x="2682371" y="344481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32,500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6CC5F2-EA60-42F5-A1B4-D15EE1C4F557}"/>
              </a:ext>
            </a:extLst>
          </p:cNvPr>
          <p:cNvSpPr txBox="1"/>
          <p:nvPr/>
        </p:nvSpPr>
        <p:spPr>
          <a:xfrm>
            <a:off x="1156447" y="3720591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Cuentas de Control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1D470407-063D-4C98-A1D0-3895E2334F3A}"/>
              </a:ext>
            </a:extLst>
          </p:cNvPr>
          <p:cNvCxnSpPr/>
          <p:nvPr/>
        </p:nvCxnSpPr>
        <p:spPr>
          <a:xfrm rot="5400000">
            <a:off x="5880900" y="4044389"/>
            <a:ext cx="605749" cy="870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5D2E231-90A7-4B92-AAD0-5E2237C46F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6447" y="4078872"/>
            <a:ext cx="605748" cy="801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38D2FBB-5A6C-47D4-BD96-FE575E768FDB}"/>
              </a:ext>
            </a:extLst>
          </p:cNvPr>
          <p:cNvCxnSpPr/>
          <p:nvPr/>
        </p:nvCxnSpPr>
        <p:spPr>
          <a:xfrm>
            <a:off x="3825915" y="4173626"/>
            <a:ext cx="0" cy="60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A4C887D-4E6A-44CA-ACEF-E325F4AC7C79}"/>
              </a:ext>
            </a:extLst>
          </p:cNvPr>
          <p:cNvCxnSpPr>
            <a:cxnSpLocks/>
          </p:cNvCxnSpPr>
          <p:nvPr/>
        </p:nvCxnSpPr>
        <p:spPr>
          <a:xfrm>
            <a:off x="9641950" y="4173626"/>
            <a:ext cx="0" cy="60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B7E6A43-083D-491A-A65C-BF603BB49CC2}"/>
              </a:ext>
            </a:extLst>
          </p:cNvPr>
          <p:cNvCxnSpPr>
            <a:cxnSpLocks/>
            <a:stCxn id="41" idx="2"/>
            <a:endCxn id="25" idx="0"/>
          </p:cNvCxnSpPr>
          <p:nvPr/>
        </p:nvCxnSpPr>
        <p:spPr>
          <a:xfrm rot="5400000">
            <a:off x="4480362" y="1444890"/>
            <a:ext cx="1483980" cy="2792874"/>
          </a:xfrm>
          <a:prstGeom prst="bentConnector3">
            <a:avLst>
              <a:gd name="adj1" fmla="val 6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05B4F6C-F037-4C42-BF38-B943C5605BB0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7550196" y="1491563"/>
            <a:ext cx="1160346" cy="30231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9A1B1C0B-B59E-4135-AAF6-0044C74DF1CC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rot="16200000" flipH="1">
            <a:off x="7388379" y="1329746"/>
            <a:ext cx="1483980" cy="3023161"/>
          </a:xfrm>
          <a:prstGeom prst="bentConnector3">
            <a:avLst>
              <a:gd name="adj1" fmla="val 6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4366449-DDD9-454A-B611-CE0FDD1CB259}"/>
              </a:ext>
            </a:extLst>
          </p:cNvPr>
          <p:cNvSpPr/>
          <p:nvPr/>
        </p:nvSpPr>
        <p:spPr>
          <a:xfrm>
            <a:off x="5382950" y="1713913"/>
            <a:ext cx="2471677" cy="38542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tx1"/>
                </a:solidFill>
              </a:rPr>
              <a:t>Línea Base de Costos</a:t>
            </a:r>
            <a:endParaRPr lang="es-MX" sz="1600" b="1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F60DE82-EF64-47EE-9EEC-7BF595B3BBEA}"/>
              </a:ext>
            </a:extLst>
          </p:cNvPr>
          <p:cNvSpPr/>
          <p:nvPr/>
        </p:nvSpPr>
        <p:spPr>
          <a:xfrm>
            <a:off x="3592011" y="2143905"/>
            <a:ext cx="1396437" cy="475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Reserva de Contingencia</a:t>
            </a:r>
            <a:endParaRPr lang="es-MX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DFF6D1E-2A8E-4911-8FD5-1D97744B0CB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988448" y="2381656"/>
            <a:ext cx="16303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F196231-5677-4942-A3C4-61D17F629362}"/>
              </a:ext>
            </a:extLst>
          </p:cNvPr>
          <p:cNvSpPr txBox="1"/>
          <p:nvPr/>
        </p:nvSpPr>
        <p:spPr>
          <a:xfrm>
            <a:off x="3045952" y="203779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6,200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D4F6D22-6C1A-45FF-B3B0-417BA001F522}"/>
              </a:ext>
            </a:extLst>
          </p:cNvPr>
          <p:cNvSpPr txBox="1"/>
          <p:nvPr/>
        </p:nvSpPr>
        <p:spPr>
          <a:xfrm>
            <a:off x="7670877" y="1629626"/>
            <a:ext cx="98481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147,850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DCCABA-E9EC-43D1-BDCC-B3A08B60A9A3}"/>
              </a:ext>
            </a:extLst>
          </p:cNvPr>
          <p:cNvSpPr/>
          <p:nvPr/>
        </p:nvSpPr>
        <p:spPr>
          <a:xfrm>
            <a:off x="5382950" y="2810432"/>
            <a:ext cx="2471677" cy="3854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bg1"/>
                </a:solidFill>
              </a:rPr>
              <a:t>Costo de las Actividades</a:t>
            </a:r>
            <a:endParaRPr lang="es-MX" sz="16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A5B1439-841A-4812-AF3D-BA9A14422053}"/>
              </a:ext>
            </a:extLst>
          </p:cNvPr>
          <p:cNvSpPr txBox="1"/>
          <p:nvPr/>
        </p:nvSpPr>
        <p:spPr>
          <a:xfrm>
            <a:off x="7670877" y="2647476"/>
            <a:ext cx="100989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141,650</a:t>
            </a:r>
          </a:p>
        </p:txBody>
      </p:sp>
    </p:spTree>
    <p:extLst>
      <p:ext uri="{BB962C8B-B14F-4D97-AF65-F5344CB8AC3E}">
        <p14:creationId xmlns:p14="http://schemas.microsoft.com/office/powerpoint/2010/main" val="376475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24897-BA43-4697-A24C-E72471425099}"/>
              </a:ext>
            </a:extLst>
          </p:cNvPr>
          <p:cNvSpPr/>
          <p:nvPr/>
        </p:nvSpPr>
        <p:spPr>
          <a:xfrm>
            <a:off x="3796737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4.1.1.</a:t>
            </a:r>
          </a:p>
          <a:p>
            <a:pPr algn="ctr"/>
            <a:r>
              <a:rPr lang="es-PE" sz="1000" dirty="0">
                <a:solidFill>
                  <a:srgbClr val="000000"/>
                </a:solidFill>
                <a:latin typeface="Calibri" panose="020F0502020204030204" pitchFamily="34" charset="0"/>
              </a:rPr>
              <a:t>Hacer zanjas sobre terreno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1483D0-E147-48DC-BD2E-D12071E2220C}"/>
              </a:ext>
            </a:extLst>
          </p:cNvPr>
          <p:cNvSpPr/>
          <p:nvPr/>
        </p:nvSpPr>
        <p:spPr>
          <a:xfrm>
            <a:off x="5176293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4.1.2.</a:t>
            </a:r>
          </a:p>
          <a:p>
            <a:pPr algn="ctr"/>
            <a:r>
              <a:rPr lang="es-PE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Alquilar volquete de 2 toneladas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0F2E41-E65F-4508-9738-41CA8BBD717C}"/>
              </a:ext>
            </a:extLst>
          </p:cNvPr>
          <p:cNvSpPr/>
          <p:nvPr/>
        </p:nvSpPr>
        <p:spPr>
          <a:xfrm>
            <a:off x="6670874" y="5787349"/>
            <a:ext cx="1144930" cy="656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/>
              <a:t>4.1.3.</a:t>
            </a:r>
          </a:p>
          <a:p>
            <a:pPr algn="ctr" fontAlgn="b"/>
            <a:r>
              <a:rPr lang="es-MX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Contratar Maestro de Obras y Obreros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3F04F-F23B-4B7D-9A81-0A9009F7683C}"/>
              </a:ext>
            </a:extLst>
          </p:cNvPr>
          <p:cNvSpPr/>
          <p:nvPr/>
        </p:nvSpPr>
        <p:spPr>
          <a:xfrm>
            <a:off x="5245260" y="4782279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Terreno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78DB197E-7812-4CB2-BBFA-EDC52B46FAF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4851601" y="4890190"/>
            <a:ext cx="414761" cy="1379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CA55E07-D647-486D-8E21-A2DD24191BB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288669" y="4832678"/>
            <a:ext cx="414761" cy="14945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3DD5A15-A180-4E0B-97A9-125260C34C1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748758" y="5372588"/>
            <a:ext cx="1" cy="41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4BA8DC-A8FD-4E7B-A5A5-5B7F30240858}"/>
              </a:ext>
            </a:extLst>
          </p:cNvPr>
          <p:cNvSpPr txBox="1"/>
          <p:nvPr/>
        </p:nvSpPr>
        <p:spPr>
          <a:xfrm>
            <a:off x="4107083" y="6444223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8,000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63BF652-83C3-44C4-B788-10FB377F7817}"/>
              </a:ext>
            </a:extLst>
          </p:cNvPr>
          <p:cNvSpPr txBox="1"/>
          <p:nvPr/>
        </p:nvSpPr>
        <p:spPr>
          <a:xfrm>
            <a:off x="5486639" y="6444222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12,000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4AD79B2-76CB-4136-945F-CB518C4F15F0}"/>
              </a:ext>
            </a:extLst>
          </p:cNvPr>
          <p:cNvSpPr txBox="1"/>
          <p:nvPr/>
        </p:nvSpPr>
        <p:spPr>
          <a:xfrm>
            <a:off x="6981220" y="6429374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18,760</a:t>
            </a:r>
          </a:p>
        </p:txBody>
      </p:sp>
      <p:sp>
        <p:nvSpPr>
          <p:cNvPr id="78" name="Flecha: hacia arriba 77">
            <a:extLst>
              <a:ext uri="{FF2B5EF4-FFF2-40B4-BE49-F238E27FC236}">
                <a16:creationId xmlns:a16="http://schemas.microsoft.com/office/drawing/2014/main" id="{E3FFF921-28A1-4708-B7EF-F3C6434C7270}"/>
              </a:ext>
            </a:extLst>
          </p:cNvPr>
          <p:cNvSpPr/>
          <p:nvPr/>
        </p:nvSpPr>
        <p:spPr>
          <a:xfrm>
            <a:off x="10434577" y="674383"/>
            <a:ext cx="561372" cy="603199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0F0AAD6-1CDF-4AC6-BF3E-F1C8105A2429}"/>
              </a:ext>
            </a:extLst>
          </p:cNvPr>
          <p:cNvSpPr txBox="1"/>
          <p:nvPr/>
        </p:nvSpPr>
        <p:spPr>
          <a:xfrm>
            <a:off x="10976777" y="3416806"/>
            <a:ext cx="9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Suma de Costos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752A4FF-333F-4D2F-A184-718345361182}"/>
              </a:ext>
            </a:extLst>
          </p:cNvPr>
          <p:cNvSpPr txBox="1"/>
          <p:nvPr/>
        </p:nvSpPr>
        <p:spPr>
          <a:xfrm>
            <a:off x="2293657" y="5931120"/>
            <a:ext cx="16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Actividades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5CA811B-2C7E-433B-9BE0-AB2B045DD7A7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9FC604F-804B-4A83-BBF4-5BF4C8BCB36A}"/>
              </a:ext>
            </a:extLst>
          </p:cNvPr>
          <p:cNvSpPr txBox="1"/>
          <p:nvPr/>
        </p:nvSpPr>
        <p:spPr>
          <a:xfrm>
            <a:off x="4752250" y="4622071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38,760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1DD1A6-A2CE-44A0-B675-6116F876C846}"/>
              </a:ext>
            </a:extLst>
          </p:cNvPr>
          <p:cNvSpPr txBox="1"/>
          <p:nvPr/>
        </p:nvSpPr>
        <p:spPr>
          <a:xfrm>
            <a:off x="1123318" y="4892765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de Trabajo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90BC43-D34A-48A1-B32B-66C4B9C71608}"/>
              </a:ext>
            </a:extLst>
          </p:cNvPr>
          <p:cNvSpPr/>
          <p:nvPr/>
        </p:nvSpPr>
        <p:spPr>
          <a:xfrm>
            <a:off x="6916354" y="4782278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Parking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5E3A4B-54C5-4FA4-92AD-94CC1E6565FC}"/>
              </a:ext>
            </a:extLst>
          </p:cNvPr>
          <p:cNvSpPr/>
          <p:nvPr/>
        </p:nvSpPr>
        <p:spPr>
          <a:xfrm>
            <a:off x="9071174" y="4782278"/>
            <a:ext cx="1141551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5.2.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Decoración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AB6440-450B-4313-A55B-4F9207ED145B}"/>
              </a:ext>
            </a:extLst>
          </p:cNvPr>
          <p:cNvSpPr/>
          <p:nvPr/>
        </p:nvSpPr>
        <p:spPr>
          <a:xfrm>
            <a:off x="3322416" y="4782277"/>
            <a:ext cx="1006998" cy="5903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2.1.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Maqueta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9BEAFE-8577-4705-843D-ED3B3023C7A1}"/>
              </a:ext>
            </a:extLst>
          </p:cNvPr>
          <p:cNvSpPr txBox="1"/>
          <p:nvPr/>
        </p:nvSpPr>
        <p:spPr>
          <a:xfrm>
            <a:off x="2683637" y="4622070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15,600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81FDB3-32B5-42F4-A00B-C61AD3577D2B}"/>
              </a:ext>
            </a:extLst>
          </p:cNvPr>
          <p:cNvSpPr txBox="1"/>
          <p:nvPr/>
        </p:nvSpPr>
        <p:spPr>
          <a:xfrm>
            <a:off x="6422982" y="4603267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21,990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DFE115-98BE-48E5-9971-D76A9BB2D9B9}"/>
              </a:ext>
            </a:extLst>
          </p:cNvPr>
          <p:cNvSpPr txBox="1"/>
          <p:nvPr/>
        </p:nvSpPr>
        <p:spPr>
          <a:xfrm>
            <a:off x="8471943" y="4623998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41,000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988CACA-9A7B-469A-B9CE-EC80188691C7}"/>
              </a:ext>
            </a:extLst>
          </p:cNvPr>
          <p:cNvSpPr/>
          <p:nvPr/>
        </p:nvSpPr>
        <p:spPr>
          <a:xfrm>
            <a:off x="6115290" y="3586221"/>
            <a:ext cx="1006998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4.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Construcción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4278303-49B2-4352-8AB6-4465F1BA4D04}"/>
              </a:ext>
            </a:extLst>
          </p:cNvPr>
          <p:cNvSpPr/>
          <p:nvPr/>
        </p:nvSpPr>
        <p:spPr>
          <a:xfrm>
            <a:off x="3322416" y="3583317"/>
            <a:ext cx="1006998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2.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Diseño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45462E1-92FC-4706-8DB1-34A59BCA3B8B}"/>
              </a:ext>
            </a:extLst>
          </p:cNvPr>
          <p:cNvSpPr/>
          <p:nvPr/>
        </p:nvSpPr>
        <p:spPr>
          <a:xfrm>
            <a:off x="9071174" y="3583317"/>
            <a:ext cx="1141551" cy="5903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5.</a:t>
            </a:r>
          </a:p>
          <a:p>
            <a:pPr algn="ctr" fontAlgn="b"/>
            <a:r>
              <a:rPr lang="es-MX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Decoración y Acabados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360F32-7586-4D56-BCBA-F219A12BAF9C}"/>
              </a:ext>
            </a:extLst>
          </p:cNvPr>
          <p:cNvSpPr txBox="1"/>
          <p:nvPr/>
        </p:nvSpPr>
        <p:spPr>
          <a:xfrm>
            <a:off x="5485677" y="3453805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60,750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823A040-D827-4627-9F09-CC522C8B6C4F}"/>
              </a:ext>
            </a:extLst>
          </p:cNvPr>
          <p:cNvSpPr txBox="1"/>
          <p:nvPr/>
        </p:nvSpPr>
        <p:spPr>
          <a:xfrm>
            <a:off x="8490872" y="344481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48,400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59F2CFF-EF75-4397-9D16-F79DC7383A91}"/>
              </a:ext>
            </a:extLst>
          </p:cNvPr>
          <p:cNvSpPr txBox="1"/>
          <p:nvPr/>
        </p:nvSpPr>
        <p:spPr>
          <a:xfrm>
            <a:off x="2682371" y="344481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32,500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6CC5F2-EA60-42F5-A1B4-D15EE1C4F557}"/>
              </a:ext>
            </a:extLst>
          </p:cNvPr>
          <p:cNvSpPr txBox="1"/>
          <p:nvPr/>
        </p:nvSpPr>
        <p:spPr>
          <a:xfrm>
            <a:off x="1156447" y="3720591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Cuentas de Control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1D470407-063D-4C98-A1D0-3895E2334F3A}"/>
              </a:ext>
            </a:extLst>
          </p:cNvPr>
          <p:cNvCxnSpPr/>
          <p:nvPr/>
        </p:nvCxnSpPr>
        <p:spPr>
          <a:xfrm rot="5400000">
            <a:off x="5880900" y="4044389"/>
            <a:ext cx="605749" cy="870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5D2E231-90A7-4B92-AAD0-5E2237C46F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6447" y="4078872"/>
            <a:ext cx="605748" cy="801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38D2FBB-5A6C-47D4-BD96-FE575E768FDB}"/>
              </a:ext>
            </a:extLst>
          </p:cNvPr>
          <p:cNvCxnSpPr/>
          <p:nvPr/>
        </p:nvCxnSpPr>
        <p:spPr>
          <a:xfrm>
            <a:off x="3825915" y="4173626"/>
            <a:ext cx="0" cy="60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A4C887D-4E6A-44CA-ACEF-E325F4AC7C79}"/>
              </a:ext>
            </a:extLst>
          </p:cNvPr>
          <p:cNvCxnSpPr>
            <a:cxnSpLocks/>
          </p:cNvCxnSpPr>
          <p:nvPr/>
        </p:nvCxnSpPr>
        <p:spPr>
          <a:xfrm>
            <a:off x="9641950" y="4173626"/>
            <a:ext cx="0" cy="60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B7E6A43-083D-491A-A65C-BF603BB49CC2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 rot="5400000">
            <a:off x="4480362" y="1444890"/>
            <a:ext cx="1483980" cy="2792874"/>
          </a:xfrm>
          <a:prstGeom prst="bentConnector3">
            <a:avLst>
              <a:gd name="adj1" fmla="val 60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05B4F6C-F037-4C42-BF38-B943C5605BB0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 rot="16200000" flipH="1">
            <a:off x="7388379" y="1329746"/>
            <a:ext cx="1483980" cy="3023161"/>
          </a:xfrm>
          <a:prstGeom prst="bentConnector3">
            <a:avLst>
              <a:gd name="adj1" fmla="val 6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3BC3D61-4C62-4870-BD88-105CDE91BFE2}"/>
              </a:ext>
            </a:extLst>
          </p:cNvPr>
          <p:cNvSpPr/>
          <p:nvPr/>
        </p:nvSpPr>
        <p:spPr>
          <a:xfrm>
            <a:off x="5382950" y="1713913"/>
            <a:ext cx="2471677" cy="38542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tx1"/>
                </a:solidFill>
              </a:rPr>
              <a:t>Línea Base de Costos</a:t>
            </a:r>
            <a:endParaRPr lang="es-MX" sz="1600" b="1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A49F7A9-2163-4E99-A943-CA670F522C24}"/>
              </a:ext>
            </a:extLst>
          </p:cNvPr>
          <p:cNvSpPr/>
          <p:nvPr/>
        </p:nvSpPr>
        <p:spPr>
          <a:xfrm>
            <a:off x="3592011" y="2143905"/>
            <a:ext cx="1396437" cy="475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Reserva de Contingencia</a:t>
            </a:r>
            <a:endParaRPr lang="es-MX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7B57D21-05C6-4BA5-896A-80205FDB9882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988448" y="2381656"/>
            <a:ext cx="16303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F18F27D-74A9-4D70-BD68-7AD22C02F395}"/>
              </a:ext>
            </a:extLst>
          </p:cNvPr>
          <p:cNvSpPr txBox="1"/>
          <p:nvPr/>
        </p:nvSpPr>
        <p:spPr>
          <a:xfrm>
            <a:off x="3045952" y="203779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6,200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506532E-7250-4FB1-8C0D-C67A5C669D3D}"/>
              </a:ext>
            </a:extLst>
          </p:cNvPr>
          <p:cNvSpPr txBox="1"/>
          <p:nvPr/>
        </p:nvSpPr>
        <p:spPr>
          <a:xfrm>
            <a:off x="7670877" y="1629626"/>
            <a:ext cx="98481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147,850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48F3450-1D56-4A53-882B-4D940E04E8A3}"/>
              </a:ext>
            </a:extLst>
          </p:cNvPr>
          <p:cNvSpPr/>
          <p:nvPr/>
        </p:nvSpPr>
        <p:spPr>
          <a:xfrm>
            <a:off x="3592370" y="1080339"/>
            <a:ext cx="1396437" cy="475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Reserva de Gestión</a:t>
            </a:r>
            <a:endParaRPr lang="es-MX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512B18C-8185-4E46-BA12-7CBC2D7307F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988807" y="1318090"/>
            <a:ext cx="16303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A5AA5944-EE45-4A23-AF29-73F1595C135D}"/>
              </a:ext>
            </a:extLst>
          </p:cNvPr>
          <p:cNvSpPr/>
          <p:nvPr/>
        </p:nvSpPr>
        <p:spPr>
          <a:xfrm>
            <a:off x="5382950" y="722819"/>
            <a:ext cx="2471677" cy="36264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Presupuesto</a:t>
            </a:r>
            <a:endParaRPr lang="es-MX" sz="2400" b="1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342B084-8399-417F-8CD1-6AE3E7433654}"/>
              </a:ext>
            </a:extLst>
          </p:cNvPr>
          <p:cNvCxnSpPr>
            <a:stCxn id="55" idx="2"/>
            <a:endCxn id="40" idx="0"/>
          </p:cNvCxnSpPr>
          <p:nvPr/>
        </p:nvCxnSpPr>
        <p:spPr>
          <a:xfrm>
            <a:off x="6618789" y="1085467"/>
            <a:ext cx="0" cy="62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BB7BED8-7751-4A15-B5CD-3925FF6ACF4E}"/>
              </a:ext>
            </a:extLst>
          </p:cNvPr>
          <p:cNvSpPr txBox="1"/>
          <p:nvPr/>
        </p:nvSpPr>
        <p:spPr>
          <a:xfrm>
            <a:off x="3045950" y="94265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4,100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971C3C9-CF13-4F7E-A336-CFD5DFE45F01}"/>
              </a:ext>
            </a:extLst>
          </p:cNvPr>
          <p:cNvSpPr txBox="1"/>
          <p:nvPr/>
        </p:nvSpPr>
        <p:spPr>
          <a:xfrm>
            <a:off x="7670877" y="593224"/>
            <a:ext cx="13421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b="1" dirty="0"/>
              <a:t>S/. 151,950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DCCABA-E9EC-43D1-BDCC-B3A08B60A9A3}"/>
              </a:ext>
            </a:extLst>
          </p:cNvPr>
          <p:cNvSpPr/>
          <p:nvPr/>
        </p:nvSpPr>
        <p:spPr>
          <a:xfrm>
            <a:off x="5382950" y="2810432"/>
            <a:ext cx="2471677" cy="3854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bg1"/>
                </a:solidFill>
              </a:rPr>
              <a:t>Costo de las Actividades</a:t>
            </a:r>
            <a:endParaRPr lang="es-MX" sz="16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A5B1439-841A-4812-AF3D-BA9A14422053}"/>
              </a:ext>
            </a:extLst>
          </p:cNvPr>
          <p:cNvSpPr txBox="1"/>
          <p:nvPr/>
        </p:nvSpPr>
        <p:spPr>
          <a:xfrm>
            <a:off x="7670877" y="2647476"/>
            <a:ext cx="100989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141,650</a:t>
            </a:r>
          </a:p>
        </p:txBody>
      </p:sp>
    </p:spTree>
    <p:extLst>
      <p:ext uri="{BB962C8B-B14F-4D97-AF65-F5344CB8AC3E}">
        <p14:creationId xmlns:p14="http://schemas.microsoft.com/office/powerpoint/2010/main" val="4216950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23F7B4E-D3C1-4EC3-8A94-D4634D76A5FA}"/>
              </a:ext>
            </a:extLst>
          </p:cNvPr>
          <p:cNvSpPr/>
          <p:nvPr/>
        </p:nvSpPr>
        <p:spPr>
          <a:xfrm>
            <a:off x="1122744" y="1446835"/>
            <a:ext cx="9363919" cy="3298785"/>
          </a:xfrm>
          <a:prstGeom prst="roundRect">
            <a:avLst/>
          </a:prstGeom>
          <a:solidFill>
            <a:srgbClr val="FFFF99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30DF53-CC0A-4BA2-A051-0873CF026EAE}"/>
              </a:ext>
            </a:extLst>
          </p:cNvPr>
          <p:cNvSpPr txBox="1"/>
          <p:nvPr/>
        </p:nvSpPr>
        <p:spPr>
          <a:xfrm>
            <a:off x="578734" y="388410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Ecuación del Presupuesto de un Proyecto</a:t>
            </a:r>
          </a:p>
        </p:txBody>
      </p:sp>
      <p:sp>
        <p:nvSpPr>
          <p:cNvPr id="4" name="2 CuadroTexto">
            <a:extLst>
              <a:ext uri="{FF2B5EF4-FFF2-40B4-BE49-F238E27FC236}">
                <a16:creationId xmlns:a16="http://schemas.microsoft.com/office/drawing/2014/main" id="{C7DC844A-D0B0-43D1-AAF7-4986DD22E406}"/>
              </a:ext>
            </a:extLst>
          </p:cNvPr>
          <p:cNvSpPr txBox="1"/>
          <p:nvPr/>
        </p:nvSpPr>
        <p:spPr>
          <a:xfrm>
            <a:off x="1333085" y="2379819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Presupuesto de un Proyecto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3 Igual que">
            <a:extLst>
              <a:ext uri="{FF2B5EF4-FFF2-40B4-BE49-F238E27FC236}">
                <a16:creationId xmlns:a16="http://schemas.microsoft.com/office/drawing/2014/main" id="{792D91D1-87C8-43CD-AB64-508F7320ADC1}"/>
              </a:ext>
            </a:extLst>
          </p:cNvPr>
          <p:cNvSpPr/>
          <p:nvPr/>
        </p:nvSpPr>
        <p:spPr>
          <a:xfrm>
            <a:off x="2773245" y="2595843"/>
            <a:ext cx="1008112" cy="952947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9C95C02A-7BF4-4875-ADCF-795FF64DB496}"/>
              </a:ext>
            </a:extLst>
          </p:cNvPr>
          <p:cNvSpPr txBox="1"/>
          <p:nvPr/>
        </p:nvSpPr>
        <p:spPr>
          <a:xfrm>
            <a:off x="3781357" y="2164375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Sumatoria de los Costos del Trabajo del Proyecto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7" name="4 Más">
            <a:extLst>
              <a:ext uri="{FF2B5EF4-FFF2-40B4-BE49-F238E27FC236}">
                <a16:creationId xmlns:a16="http://schemas.microsoft.com/office/drawing/2014/main" id="{4EC7C49B-B626-4A45-B90D-B008E2E0995D}"/>
              </a:ext>
            </a:extLst>
          </p:cNvPr>
          <p:cNvSpPr/>
          <p:nvPr/>
        </p:nvSpPr>
        <p:spPr>
          <a:xfrm>
            <a:off x="5581557" y="2595843"/>
            <a:ext cx="648072" cy="69191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C56100DD-7443-47D2-AF5C-34C7044CF508}"/>
              </a:ext>
            </a:extLst>
          </p:cNvPr>
          <p:cNvSpPr txBox="1"/>
          <p:nvPr/>
        </p:nvSpPr>
        <p:spPr>
          <a:xfrm>
            <a:off x="6238990" y="2464747"/>
            <a:ext cx="179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Reserva de Contingencia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9" name="8 Más">
            <a:extLst>
              <a:ext uri="{FF2B5EF4-FFF2-40B4-BE49-F238E27FC236}">
                <a16:creationId xmlns:a16="http://schemas.microsoft.com/office/drawing/2014/main" id="{98013966-AC3A-4930-B6AD-C81BADD6D6FF}"/>
              </a:ext>
            </a:extLst>
          </p:cNvPr>
          <p:cNvSpPr/>
          <p:nvPr/>
        </p:nvSpPr>
        <p:spPr>
          <a:xfrm>
            <a:off x="7885813" y="2534287"/>
            <a:ext cx="648072" cy="69191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0DB91ADA-2AF5-4EAC-AB3A-56DC831BE246}"/>
              </a:ext>
            </a:extLst>
          </p:cNvPr>
          <p:cNvSpPr txBox="1"/>
          <p:nvPr/>
        </p:nvSpPr>
        <p:spPr>
          <a:xfrm>
            <a:off x="8529722" y="2464747"/>
            <a:ext cx="1605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Reserva de Gestión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54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024897-BA43-4697-A24C-E72471425099}"/>
              </a:ext>
            </a:extLst>
          </p:cNvPr>
          <p:cNvSpPr/>
          <p:nvPr/>
        </p:nvSpPr>
        <p:spPr>
          <a:xfrm>
            <a:off x="3796737" y="5787349"/>
            <a:ext cx="1144930" cy="65687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bg1"/>
                </a:solidFill>
              </a:rPr>
              <a:t>4.1.1.</a:t>
            </a:r>
          </a:p>
          <a:p>
            <a:pPr algn="ctr"/>
            <a:r>
              <a:rPr lang="es-PE" sz="1000" dirty="0">
                <a:solidFill>
                  <a:schemeClr val="bg1"/>
                </a:solidFill>
                <a:latin typeface="Calibri" panose="020F0502020204030204" pitchFamily="34" charset="0"/>
              </a:rPr>
              <a:t>Hacer zanjas sobre terreno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E1483D0-E147-48DC-BD2E-D12071E2220C}"/>
              </a:ext>
            </a:extLst>
          </p:cNvPr>
          <p:cNvSpPr/>
          <p:nvPr/>
        </p:nvSpPr>
        <p:spPr>
          <a:xfrm>
            <a:off x="5176293" y="5787349"/>
            <a:ext cx="1144930" cy="65687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bg1"/>
                </a:solidFill>
              </a:rPr>
              <a:t>4.1.2.</a:t>
            </a:r>
          </a:p>
          <a:p>
            <a:pPr algn="ctr"/>
            <a:r>
              <a:rPr lang="es-PE" sz="1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Alquilar volquete de 2 toneladas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0F2E41-E65F-4508-9738-41CA8BBD717C}"/>
              </a:ext>
            </a:extLst>
          </p:cNvPr>
          <p:cNvSpPr/>
          <p:nvPr/>
        </p:nvSpPr>
        <p:spPr>
          <a:xfrm>
            <a:off x="6670874" y="5787349"/>
            <a:ext cx="1144930" cy="65687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sz="1000" dirty="0">
                <a:solidFill>
                  <a:schemeClr val="bg1"/>
                </a:solidFill>
              </a:rPr>
              <a:t>4.1.3.</a:t>
            </a:r>
          </a:p>
          <a:p>
            <a:pPr algn="ctr"/>
            <a:r>
              <a:rPr lang="es-MX" sz="1000" dirty="0">
                <a:solidFill>
                  <a:schemeClr val="bg1"/>
                </a:solidFill>
              </a:rPr>
              <a:t>Contratar Maestro de Obras y Obreros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3F04F-F23B-4B7D-9A81-0A9009F7683C}"/>
              </a:ext>
            </a:extLst>
          </p:cNvPr>
          <p:cNvSpPr/>
          <p:nvPr/>
        </p:nvSpPr>
        <p:spPr>
          <a:xfrm>
            <a:off x="5245260" y="4782279"/>
            <a:ext cx="1006998" cy="5903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Terreno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78DB197E-7812-4CB2-BBFA-EDC52B46FAF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4851601" y="4890190"/>
            <a:ext cx="414761" cy="1379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CA55E07-D647-486D-8E21-A2DD24191BBD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6288669" y="4832678"/>
            <a:ext cx="414761" cy="14945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3DD5A15-A180-4E0B-97A9-125260C34C1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748758" y="5372588"/>
            <a:ext cx="1" cy="41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752A4FF-333F-4D2F-A184-718345361182}"/>
              </a:ext>
            </a:extLst>
          </p:cNvPr>
          <p:cNvSpPr txBox="1"/>
          <p:nvPr/>
        </p:nvSpPr>
        <p:spPr>
          <a:xfrm>
            <a:off x="2293657" y="5931120"/>
            <a:ext cx="16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Actividades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5CA811B-2C7E-433B-9BE0-AB2B045DD7A7}"/>
              </a:ext>
            </a:extLst>
          </p:cNvPr>
          <p:cNvSpPr txBox="1"/>
          <p:nvPr/>
        </p:nvSpPr>
        <p:spPr>
          <a:xfrm>
            <a:off x="0" y="-513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Segundo Paso – Determinar Presupuesto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1DD1A6-A2CE-44A0-B675-6116F876C846}"/>
              </a:ext>
            </a:extLst>
          </p:cNvPr>
          <p:cNvSpPr txBox="1"/>
          <p:nvPr/>
        </p:nvSpPr>
        <p:spPr>
          <a:xfrm>
            <a:off x="1123318" y="4892765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de Trabajo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90BC43-D34A-48A1-B32B-66C4B9C71608}"/>
              </a:ext>
            </a:extLst>
          </p:cNvPr>
          <p:cNvSpPr/>
          <p:nvPr/>
        </p:nvSpPr>
        <p:spPr>
          <a:xfrm>
            <a:off x="6916354" y="4782278"/>
            <a:ext cx="1006998" cy="5903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4.2.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Parking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5E3A4B-54C5-4FA4-92AD-94CC1E6565FC}"/>
              </a:ext>
            </a:extLst>
          </p:cNvPr>
          <p:cNvSpPr/>
          <p:nvPr/>
        </p:nvSpPr>
        <p:spPr>
          <a:xfrm>
            <a:off x="9071174" y="4782278"/>
            <a:ext cx="1141551" cy="5903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5.2.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Decoración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AB6440-450B-4313-A55B-4F9207ED145B}"/>
              </a:ext>
            </a:extLst>
          </p:cNvPr>
          <p:cNvSpPr/>
          <p:nvPr/>
        </p:nvSpPr>
        <p:spPr>
          <a:xfrm>
            <a:off x="3322416" y="4782277"/>
            <a:ext cx="1006998" cy="5903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</a:rPr>
              <a:t>2.1.</a:t>
            </a:r>
          </a:p>
          <a:p>
            <a:pPr algn="ctr" fontAlgn="b"/>
            <a:r>
              <a:rPr lang="es-MX" sz="1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Maqueta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988CACA-9A7B-469A-B9CE-EC80188691C7}"/>
              </a:ext>
            </a:extLst>
          </p:cNvPr>
          <p:cNvSpPr/>
          <p:nvPr/>
        </p:nvSpPr>
        <p:spPr>
          <a:xfrm>
            <a:off x="6115290" y="3586221"/>
            <a:ext cx="1006998" cy="5903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4.</a:t>
            </a:r>
          </a:p>
          <a:p>
            <a:pPr algn="ctr" fontAlgn="b"/>
            <a:r>
              <a:rPr lang="es-MX" sz="1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Construcción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4278303-49B2-4352-8AB6-4465F1BA4D04}"/>
              </a:ext>
            </a:extLst>
          </p:cNvPr>
          <p:cNvSpPr/>
          <p:nvPr/>
        </p:nvSpPr>
        <p:spPr>
          <a:xfrm>
            <a:off x="3322416" y="3583317"/>
            <a:ext cx="1006998" cy="5903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2.</a:t>
            </a:r>
          </a:p>
          <a:p>
            <a:pPr algn="ctr" fontAlgn="b"/>
            <a:r>
              <a:rPr lang="es-MX" sz="1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Diseño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45462E1-92FC-4706-8DB1-34A59BCA3B8B}"/>
              </a:ext>
            </a:extLst>
          </p:cNvPr>
          <p:cNvSpPr/>
          <p:nvPr/>
        </p:nvSpPr>
        <p:spPr>
          <a:xfrm>
            <a:off x="9071174" y="3583317"/>
            <a:ext cx="1141551" cy="5903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5.</a:t>
            </a:r>
          </a:p>
          <a:p>
            <a:pPr algn="ctr" fontAlgn="b"/>
            <a:r>
              <a:rPr lang="es-MX" sz="1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Decoración y Acabados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6CC5F2-EA60-42F5-A1B4-D15EE1C4F557}"/>
              </a:ext>
            </a:extLst>
          </p:cNvPr>
          <p:cNvSpPr txBox="1"/>
          <p:nvPr/>
        </p:nvSpPr>
        <p:spPr>
          <a:xfrm>
            <a:off x="1156447" y="3720591"/>
            <a:ext cx="217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Cuentas de Control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1D470407-063D-4C98-A1D0-3895E2334F3A}"/>
              </a:ext>
            </a:extLst>
          </p:cNvPr>
          <p:cNvCxnSpPr/>
          <p:nvPr/>
        </p:nvCxnSpPr>
        <p:spPr>
          <a:xfrm rot="5400000">
            <a:off x="5880900" y="4044389"/>
            <a:ext cx="605749" cy="870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5D2E231-90A7-4B92-AAD0-5E2237C46F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6447" y="4078872"/>
            <a:ext cx="605748" cy="801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38D2FBB-5A6C-47D4-BD96-FE575E768FDB}"/>
              </a:ext>
            </a:extLst>
          </p:cNvPr>
          <p:cNvCxnSpPr/>
          <p:nvPr/>
        </p:nvCxnSpPr>
        <p:spPr>
          <a:xfrm>
            <a:off x="3825915" y="4173626"/>
            <a:ext cx="0" cy="60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A4C887D-4E6A-44CA-ACEF-E325F4AC7C79}"/>
              </a:ext>
            </a:extLst>
          </p:cNvPr>
          <p:cNvCxnSpPr>
            <a:cxnSpLocks/>
          </p:cNvCxnSpPr>
          <p:nvPr/>
        </p:nvCxnSpPr>
        <p:spPr>
          <a:xfrm>
            <a:off x="9641950" y="4173626"/>
            <a:ext cx="0" cy="60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B7E6A43-083D-491A-A65C-BF603BB49CC2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 rot="5400000">
            <a:off x="4480362" y="1444890"/>
            <a:ext cx="1483980" cy="2792874"/>
          </a:xfrm>
          <a:prstGeom prst="bentConnector3">
            <a:avLst>
              <a:gd name="adj1" fmla="val 60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05B4F6C-F037-4C42-BF38-B943C5605BB0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 rot="16200000" flipH="1">
            <a:off x="7388379" y="1329746"/>
            <a:ext cx="1483980" cy="3023161"/>
          </a:xfrm>
          <a:prstGeom prst="bentConnector3">
            <a:avLst>
              <a:gd name="adj1" fmla="val 6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3BC3D61-4C62-4870-BD88-105CDE91BFE2}"/>
              </a:ext>
            </a:extLst>
          </p:cNvPr>
          <p:cNvSpPr/>
          <p:nvPr/>
        </p:nvSpPr>
        <p:spPr>
          <a:xfrm>
            <a:off x="5382950" y="1713913"/>
            <a:ext cx="2471677" cy="38542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tx1"/>
                </a:solidFill>
              </a:rPr>
              <a:t>Línea Base de Costos</a:t>
            </a:r>
            <a:endParaRPr lang="es-MX" sz="1600" b="1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A49F7A9-2163-4E99-A943-CA670F522C24}"/>
              </a:ext>
            </a:extLst>
          </p:cNvPr>
          <p:cNvSpPr/>
          <p:nvPr/>
        </p:nvSpPr>
        <p:spPr>
          <a:xfrm>
            <a:off x="3592011" y="2143905"/>
            <a:ext cx="1396437" cy="475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Reserva de Contingencia</a:t>
            </a:r>
            <a:endParaRPr lang="es-MX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7B57D21-05C6-4BA5-896A-80205FDB9882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988448" y="2381656"/>
            <a:ext cx="16303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F18F27D-74A9-4D70-BD68-7AD22C02F395}"/>
              </a:ext>
            </a:extLst>
          </p:cNvPr>
          <p:cNvSpPr txBox="1"/>
          <p:nvPr/>
        </p:nvSpPr>
        <p:spPr>
          <a:xfrm>
            <a:off x="3045952" y="203779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6,200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506532E-7250-4FB1-8C0D-C67A5C669D3D}"/>
              </a:ext>
            </a:extLst>
          </p:cNvPr>
          <p:cNvSpPr txBox="1"/>
          <p:nvPr/>
        </p:nvSpPr>
        <p:spPr>
          <a:xfrm>
            <a:off x="7670877" y="1629626"/>
            <a:ext cx="98481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147,850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48F3450-1D56-4A53-882B-4D940E04E8A3}"/>
              </a:ext>
            </a:extLst>
          </p:cNvPr>
          <p:cNvSpPr/>
          <p:nvPr/>
        </p:nvSpPr>
        <p:spPr>
          <a:xfrm>
            <a:off x="3592370" y="1080339"/>
            <a:ext cx="1396437" cy="475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Reserva de Contingencia</a:t>
            </a:r>
            <a:endParaRPr lang="es-MX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512B18C-8185-4E46-BA12-7CBC2D7307F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988807" y="1318090"/>
            <a:ext cx="16303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A5AA5944-EE45-4A23-AF29-73F1595C135D}"/>
              </a:ext>
            </a:extLst>
          </p:cNvPr>
          <p:cNvSpPr/>
          <p:nvPr/>
        </p:nvSpPr>
        <p:spPr>
          <a:xfrm>
            <a:off x="5382950" y="722819"/>
            <a:ext cx="2471677" cy="36264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Presupuesto</a:t>
            </a:r>
            <a:endParaRPr lang="es-MX" sz="2400" b="1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342B084-8399-417F-8CD1-6AE3E7433654}"/>
              </a:ext>
            </a:extLst>
          </p:cNvPr>
          <p:cNvCxnSpPr>
            <a:stCxn id="55" idx="2"/>
            <a:endCxn id="40" idx="0"/>
          </p:cNvCxnSpPr>
          <p:nvPr/>
        </p:nvCxnSpPr>
        <p:spPr>
          <a:xfrm>
            <a:off x="6618789" y="1085467"/>
            <a:ext cx="0" cy="62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BB7BED8-7751-4A15-B5CD-3925FF6ACF4E}"/>
              </a:ext>
            </a:extLst>
          </p:cNvPr>
          <p:cNvSpPr txBox="1"/>
          <p:nvPr/>
        </p:nvSpPr>
        <p:spPr>
          <a:xfrm>
            <a:off x="3045950" y="942656"/>
            <a:ext cx="83458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4,100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971C3C9-CF13-4F7E-A336-CFD5DFE45F01}"/>
              </a:ext>
            </a:extLst>
          </p:cNvPr>
          <p:cNvSpPr txBox="1"/>
          <p:nvPr/>
        </p:nvSpPr>
        <p:spPr>
          <a:xfrm>
            <a:off x="7670877" y="593224"/>
            <a:ext cx="13421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b="1" dirty="0"/>
              <a:t>S/. 151,950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DCCABA-E9EC-43D1-BDCC-B3A08B60A9A3}"/>
              </a:ext>
            </a:extLst>
          </p:cNvPr>
          <p:cNvSpPr/>
          <p:nvPr/>
        </p:nvSpPr>
        <p:spPr>
          <a:xfrm>
            <a:off x="5382950" y="2810432"/>
            <a:ext cx="2471677" cy="3854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bg1"/>
                </a:solidFill>
              </a:rPr>
              <a:t>Costo de las Actividades</a:t>
            </a:r>
            <a:endParaRPr lang="es-MX" sz="16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A5B1439-841A-4812-AF3D-BA9A14422053}"/>
              </a:ext>
            </a:extLst>
          </p:cNvPr>
          <p:cNvSpPr txBox="1"/>
          <p:nvPr/>
        </p:nvSpPr>
        <p:spPr>
          <a:xfrm>
            <a:off x="7670877" y="2647476"/>
            <a:ext cx="100989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/>
              <a:t>S/. 141,650</a:t>
            </a:r>
          </a:p>
        </p:txBody>
      </p:sp>
    </p:spTree>
    <p:extLst>
      <p:ext uri="{BB962C8B-B14F-4D97-AF65-F5344CB8AC3E}">
        <p14:creationId xmlns:p14="http://schemas.microsoft.com/office/powerpoint/2010/main" val="23126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23F7B4E-D3C1-4EC3-8A94-D4634D76A5FA}"/>
              </a:ext>
            </a:extLst>
          </p:cNvPr>
          <p:cNvSpPr/>
          <p:nvPr/>
        </p:nvSpPr>
        <p:spPr>
          <a:xfrm>
            <a:off x="1122744" y="1446835"/>
            <a:ext cx="9363919" cy="3298785"/>
          </a:xfrm>
          <a:prstGeom prst="roundRect">
            <a:avLst/>
          </a:prstGeom>
          <a:solidFill>
            <a:srgbClr val="FFFF99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30DF53-CC0A-4BA2-A051-0873CF026EAE}"/>
              </a:ext>
            </a:extLst>
          </p:cNvPr>
          <p:cNvSpPr txBox="1"/>
          <p:nvPr/>
        </p:nvSpPr>
        <p:spPr>
          <a:xfrm>
            <a:off x="578734" y="388410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Ecuación del Presupuesto de un Proyecto</a:t>
            </a:r>
          </a:p>
        </p:txBody>
      </p:sp>
      <p:sp>
        <p:nvSpPr>
          <p:cNvPr id="4" name="2 CuadroTexto">
            <a:extLst>
              <a:ext uri="{FF2B5EF4-FFF2-40B4-BE49-F238E27FC236}">
                <a16:creationId xmlns:a16="http://schemas.microsoft.com/office/drawing/2014/main" id="{C7DC844A-D0B0-43D1-AAF7-4986DD22E406}"/>
              </a:ext>
            </a:extLst>
          </p:cNvPr>
          <p:cNvSpPr txBox="1"/>
          <p:nvPr/>
        </p:nvSpPr>
        <p:spPr>
          <a:xfrm>
            <a:off x="1333085" y="2379819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Presupuesto de un Proyecto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3 Igual que">
            <a:extLst>
              <a:ext uri="{FF2B5EF4-FFF2-40B4-BE49-F238E27FC236}">
                <a16:creationId xmlns:a16="http://schemas.microsoft.com/office/drawing/2014/main" id="{792D91D1-87C8-43CD-AB64-508F7320ADC1}"/>
              </a:ext>
            </a:extLst>
          </p:cNvPr>
          <p:cNvSpPr/>
          <p:nvPr/>
        </p:nvSpPr>
        <p:spPr>
          <a:xfrm>
            <a:off x="2773245" y="2595843"/>
            <a:ext cx="1008112" cy="952947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9C95C02A-7BF4-4875-ADCF-795FF64DB496}"/>
              </a:ext>
            </a:extLst>
          </p:cNvPr>
          <p:cNvSpPr txBox="1"/>
          <p:nvPr/>
        </p:nvSpPr>
        <p:spPr>
          <a:xfrm>
            <a:off x="3781357" y="2164375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Sumatoria de los Costos del Trabajo del Proyecto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7" name="4 Más">
            <a:extLst>
              <a:ext uri="{FF2B5EF4-FFF2-40B4-BE49-F238E27FC236}">
                <a16:creationId xmlns:a16="http://schemas.microsoft.com/office/drawing/2014/main" id="{4EC7C49B-B626-4A45-B90D-B008E2E0995D}"/>
              </a:ext>
            </a:extLst>
          </p:cNvPr>
          <p:cNvSpPr/>
          <p:nvPr/>
        </p:nvSpPr>
        <p:spPr>
          <a:xfrm>
            <a:off x="5581557" y="2595843"/>
            <a:ext cx="648072" cy="69191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C56100DD-7443-47D2-AF5C-34C7044CF508}"/>
              </a:ext>
            </a:extLst>
          </p:cNvPr>
          <p:cNvSpPr txBox="1"/>
          <p:nvPr/>
        </p:nvSpPr>
        <p:spPr>
          <a:xfrm>
            <a:off x="6238990" y="2464747"/>
            <a:ext cx="179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Reserva de Contingencia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9" name="8 Más">
            <a:extLst>
              <a:ext uri="{FF2B5EF4-FFF2-40B4-BE49-F238E27FC236}">
                <a16:creationId xmlns:a16="http://schemas.microsoft.com/office/drawing/2014/main" id="{98013966-AC3A-4930-B6AD-C81BADD6D6FF}"/>
              </a:ext>
            </a:extLst>
          </p:cNvPr>
          <p:cNvSpPr/>
          <p:nvPr/>
        </p:nvSpPr>
        <p:spPr>
          <a:xfrm>
            <a:off x="7885813" y="2534287"/>
            <a:ext cx="648072" cy="69191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0DB91ADA-2AF5-4EAC-AB3A-56DC831BE246}"/>
              </a:ext>
            </a:extLst>
          </p:cNvPr>
          <p:cNvSpPr txBox="1"/>
          <p:nvPr/>
        </p:nvSpPr>
        <p:spPr>
          <a:xfrm>
            <a:off x="8529722" y="2464747"/>
            <a:ext cx="1605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 Narrow" panose="020B0606020202030204" pitchFamily="34" charset="0"/>
              </a:rPr>
              <a:t>Reserva de Gestión</a:t>
            </a:r>
            <a:endParaRPr lang="es-ES" sz="2400" b="1" dirty="0">
              <a:latin typeface="Arial Narrow" panose="020B0606020202030204" pitchFamily="34" charset="0"/>
            </a:endParaRPr>
          </a:p>
        </p:txBody>
      </p:sp>
      <p:sp>
        <p:nvSpPr>
          <p:cNvPr id="11" name="14 Flecha abajo">
            <a:extLst>
              <a:ext uri="{FF2B5EF4-FFF2-40B4-BE49-F238E27FC236}">
                <a16:creationId xmlns:a16="http://schemas.microsoft.com/office/drawing/2014/main" id="{956CC32C-D3D4-4316-B3AB-C5AC945F6248}"/>
              </a:ext>
            </a:extLst>
          </p:cNvPr>
          <p:cNvSpPr/>
          <p:nvPr/>
        </p:nvSpPr>
        <p:spPr>
          <a:xfrm>
            <a:off x="6535922" y="3429000"/>
            <a:ext cx="864096" cy="1890216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5 CuadroTexto">
            <a:extLst>
              <a:ext uri="{FF2B5EF4-FFF2-40B4-BE49-F238E27FC236}">
                <a16:creationId xmlns:a16="http://schemas.microsoft.com/office/drawing/2014/main" id="{5F9B45CD-4310-4179-8CC3-923BFB56DD65}"/>
              </a:ext>
            </a:extLst>
          </p:cNvPr>
          <p:cNvSpPr txBox="1"/>
          <p:nvPr/>
        </p:nvSpPr>
        <p:spPr>
          <a:xfrm>
            <a:off x="6363307" y="5477168"/>
            <a:ext cx="1327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Para Riesgos Conocidos</a:t>
            </a:r>
            <a:endParaRPr lang="es-ES" sz="1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16 Flecha abajo">
            <a:extLst>
              <a:ext uri="{FF2B5EF4-FFF2-40B4-BE49-F238E27FC236}">
                <a16:creationId xmlns:a16="http://schemas.microsoft.com/office/drawing/2014/main" id="{9FF52982-D397-4C8B-8805-B832C79F1824}"/>
              </a:ext>
            </a:extLst>
          </p:cNvPr>
          <p:cNvSpPr/>
          <p:nvPr/>
        </p:nvSpPr>
        <p:spPr>
          <a:xfrm>
            <a:off x="8762487" y="3429000"/>
            <a:ext cx="864096" cy="1890216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7 CuadroTexto">
            <a:extLst>
              <a:ext uri="{FF2B5EF4-FFF2-40B4-BE49-F238E27FC236}">
                <a16:creationId xmlns:a16="http://schemas.microsoft.com/office/drawing/2014/main" id="{AA88FA30-5778-42D4-A2AB-714A11B2395B}"/>
              </a:ext>
            </a:extLst>
          </p:cNvPr>
          <p:cNvSpPr txBox="1"/>
          <p:nvPr/>
        </p:nvSpPr>
        <p:spPr>
          <a:xfrm>
            <a:off x="8530801" y="5471144"/>
            <a:ext cx="1327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Para Riesgos Desconocidos</a:t>
            </a:r>
            <a:endParaRPr lang="es-ES" sz="1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8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AF30DF53-CC0A-4BA2-A051-0873CF026EAE}"/>
              </a:ext>
            </a:extLst>
          </p:cNvPr>
          <p:cNvSpPr txBox="1"/>
          <p:nvPr/>
        </p:nvSpPr>
        <p:spPr>
          <a:xfrm>
            <a:off x="578734" y="388410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Tipos de Presupuestos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DC11E1-88E8-493D-94AD-135BA19A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29" y="1180605"/>
            <a:ext cx="5885142" cy="4496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060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D16B5006-5856-4666-8C91-A364E20E8843}"/>
              </a:ext>
            </a:extLst>
          </p:cNvPr>
          <p:cNvSpPr txBox="1"/>
          <p:nvPr/>
        </p:nvSpPr>
        <p:spPr>
          <a:xfrm>
            <a:off x="3282506" y="314627"/>
            <a:ext cx="6556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Presupuesto</a:t>
            </a:r>
          </a:p>
          <a:p>
            <a:pPr algn="ctr"/>
            <a:r>
              <a:rPr lang="es-PE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(Estructura por Fase y Entregable)</a:t>
            </a:r>
            <a:endParaRPr lang="es-PE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>
            <a:extLst>
              <a:ext uri="{FF2B5EF4-FFF2-40B4-BE49-F238E27FC236}">
                <a16:creationId xmlns:a16="http://schemas.microsoft.com/office/drawing/2014/main" id="{9FD05A28-C0EE-4C38-B0A8-1298650ACAD3}"/>
              </a:ext>
            </a:extLst>
          </p:cNvPr>
          <p:cNvSpPr/>
          <p:nvPr/>
        </p:nvSpPr>
        <p:spPr>
          <a:xfrm>
            <a:off x="2134298" y="1464162"/>
            <a:ext cx="648072" cy="485848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Proyecto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623C7E73-CD97-4360-9488-9C9A3EE5BB09}"/>
              </a:ext>
            </a:extLst>
          </p:cNvPr>
          <p:cNvSpPr/>
          <p:nvPr/>
        </p:nvSpPr>
        <p:spPr>
          <a:xfrm>
            <a:off x="3070402" y="1466755"/>
            <a:ext cx="1647800" cy="10801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bg1"/>
                </a:solidFill>
              </a:rPr>
              <a:t>Fase 1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535AE239-D2E3-49A1-8A6D-9DEBDDE572AD}"/>
              </a:ext>
            </a:extLst>
          </p:cNvPr>
          <p:cNvSpPr/>
          <p:nvPr/>
        </p:nvSpPr>
        <p:spPr>
          <a:xfrm>
            <a:off x="3070402" y="2957437"/>
            <a:ext cx="1647800" cy="6840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bg1"/>
                </a:solidFill>
              </a:rPr>
              <a:t>Fase 2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4D50D708-7652-4037-A106-CC2F40DEE975}"/>
              </a:ext>
            </a:extLst>
          </p:cNvPr>
          <p:cNvSpPr/>
          <p:nvPr/>
        </p:nvSpPr>
        <p:spPr>
          <a:xfrm>
            <a:off x="3070402" y="4053163"/>
            <a:ext cx="1647800" cy="148727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bg1"/>
                </a:solidFill>
              </a:rPr>
              <a:t>Fase 3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86641249-C1F6-4913-AD5B-A067C5D074AA}"/>
              </a:ext>
            </a:extLst>
          </p:cNvPr>
          <p:cNvSpPr/>
          <p:nvPr/>
        </p:nvSpPr>
        <p:spPr>
          <a:xfrm>
            <a:off x="4932874" y="1464163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1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7 Rectángulo">
            <a:extLst>
              <a:ext uri="{FF2B5EF4-FFF2-40B4-BE49-F238E27FC236}">
                <a16:creationId xmlns:a16="http://schemas.microsoft.com/office/drawing/2014/main" id="{50271104-0C5E-49E5-AFDD-6D8EC10BD685}"/>
              </a:ext>
            </a:extLst>
          </p:cNvPr>
          <p:cNvSpPr/>
          <p:nvPr/>
        </p:nvSpPr>
        <p:spPr>
          <a:xfrm>
            <a:off x="4932874" y="1851693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2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24B78747-3A4E-4C9C-9A9B-4BF4C3CE40A4}"/>
              </a:ext>
            </a:extLst>
          </p:cNvPr>
          <p:cNvSpPr/>
          <p:nvPr/>
        </p:nvSpPr>
        <p:spPr>
          <a:xfrm>
            <a:off x="4932874" y="2262095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3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0" name="9 Rectángulo">
            <a:extLst>
              <a:ext uri="{FF2B5EF4-FFF2-40B4-BE49-F238E27FC236}">
                <a16:creationId xmlns:a16="http://schemas.microsoft.com/office/drawing/2014/main" id="{8D60FA2F-722D-4C13-BE19-3859E29BE069}"/>
              </a:ext>
            </a:extLst>
          </p:cNvPr>
          <p:cNvSpPr/>
          <p:nvPr/>
        </p:nvSpPr>
        <p:spPr>
          <a:xfrm>
            <a:off x="4932874" y="2957437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4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1" name="10 Rectángulo">
            <a:extLst>
              <a:ext uri="{FF2B5EF4-FFF2-40B4-BE49-F238E27FC236}">
                <a16:creationId xmlns:a16="http://schemas.microsoft.com/office/drawing/2014/main" id="{80F23769-FBD4-4146-AA38-7D9D5417323F}"/>
              </a:ext>
            </a:extLst>
          </p:cNvPr>
          <p:cNvSpPr/>
          <p:nvPr/>
        </p:nvSpPr>
        <p:spPr>
          <a:xfrm>
            <a:off x="4932874" y="3344967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5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2" name="12 Rectángulo">
            <a:extLst>
              <a:ext uri="{FF2B5EF4-FFF2-40B4-BE49-F238E27FC236}">
                <a16:creationId xmlns:a16="http://schemas.microsoft.com/office/drawing/2014/main" id="{44FEAE03-AEB6-4BC7-AA2B-B67E66093BE9}"/>
              </a:ext>
            </a:extLst>
          </p:cNvPr>
          <p:cNvSpPr/>
          <p:nvPr/>
        </p:nvSpPr>
        <p:spPr>
          <a:xfrm>
            <a:off x="4932874" y="4053163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6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3" name="13 Rectángulo">
            <a:extLst>
              <a:ext uri="{FF2B5EF4-FFF2-40B4-BE49-F238E27FC236}">
                <a16:creationId xmlns:a16="http://schemas.microsoft.com/office/drawing/2014/main" id="{809A9DF4-4226-43C8-BBE3-6286EA8F872B}"/>
              </a:ext>
            </a:extLst>
          </p:cNvPr>
          <p:cNvSpPr/>
          <p:nvPr/>
        </p:nvSpPr>
        <p:spPr>
          <a:xfrm>
            <a:off x="4932874" y="4440693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7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4" name="14 Rectángulo">
            <a:extLst>
              <a:ext uri="{FF2B5EF4-FFF2-40B4-BE49-F238E27FC236}">
                <a16:creationId xmlns:a16="http://schemas.microsoft.com/office/drawing/2014/main" id="{43A4EE82-A070-413B-AD1F-A70D786C60AD}"/>
              </a:ext>
            </a:extLst>
          </p:cNvPr>
          <p:cNvSpPr/>
          <p:nvPr/>
        </p:nvSpPr>
        <p:spPr>
          <a:xfrm>
            <a:off x="4932874" y="4851095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8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5" name="15 Rectángulo">
            <a:extLst>
              <a:ext uri="{FF2B5EF4-FFF2-40B4-BE49-F238E27FC236}">
                <a16:creationId xmlns:a16="http://schemas.microsoft.com/office/drawing/2014/main" id="{E6394A44-8967-4210-BF21-5AB0E628DF03}"/>
              </a:ext>
            </a:extLst>
          </p:cNvPr>
          <p:cNvSpPr/>
          <p:nvPr/>
        </p:nvSpPr>
        <p:spPr>
          <a:xfrm>
            <a:off x="4932874" y="5277299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Entregable 9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6" name="16 CuadroTexto">
            <a:extLst>
              <a:ext uri="{FF2B5EF4-FFF2-40B4-BE49-F238E27FC236}">
                <a16:creationId xmlns:a16="http://schemas.microsoft.com/office/drawing/2014/main" id="{04E48203-334B-43F9-92E9-FFFEF4F830BF}"/>
              </a:ext>
            </a:extLst>
          </p:cNvPr>
          <p:cNvSpPr txBox="1"/>
          <p:nvPr/>
        </p:nvSpPr>
        <p:spPr>
          <a:xfrm>
            <a:off x="7678914" y="1394747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7" name="17 CuadroTexto">
            <a:extLst>
              <a:ext uri="{FF2B5EF4-FFF2-40B4-BE49-F238E27FC236}">
                <a16:creationId xmlns:a16="http://schemas.microsoft.com/office/drawing/2014/main" id="{95BA16B3-46FE-4A8B-B321-53EFA63BD479}"/>
              </a:ext>
            </a:extLst>
          </p:cNvPr>
          <p:cNvSpPr txBox="1"/>
          <p:nvPr/>
        </p:nvSpPr>
        <p:spPr>
          <a:xfrm>
            <a:off x="7678914" y="1754787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8" name="18 CuadroTexto">
            <a:extLst>
              <a:ext uri="{FF2B5EF4-FFF2-40B4-BE49-F238E27FC236}">
                <a16:creationId xmlns:a16="http://schemas.microsoft.com/office/drawing/2014/main" id="{A6F01E04-FF67-4A8A-818A-2A914A37F4B4}"/>
              </a:ext>
            </a:extLst>
          </p:cNvPr>
          <p:cNvSpPr txBox="1"/>
          <p:nvPr/>
        </p:nvSpPr>
        <p:spPr>
          <a:xfrm>
            <a:off x="7678914" y="2177543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9" name="19 CuadroTexto">
            <a:extLst>
              <a:ext uri="{FF2B5EF4-FFF2-40B4-BE49-F238E27FC236}">
                <a16:creationId xmlns:a16="http://schemas.microsoft.com/office/drawing/2014/main" id="{7B73354F-908A-44DA-8D3B-2C2C1ADB56E4}"/>
              </a:ext>
            </a:extLst>
          </p:cNvPr>
          <p:cNvSpPr txBox="1"/>
          <p:nvPr/>
        </p:nvSpPr>
        <p:spPr>
          <a:xfrm>
            <a:off x="7678914" y="2537583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cxnSp>
        <p:nvCxnSpPr>
          <p:cNvPr id="20" name="21 Conector recto">
            <a:extLst>
              <a:ext uri="{FF2B5EF4-FFF2-40B4-BE49-F238E27FC236}">
                <a16:creationId xmlns:a16="http://schemas.microsoft.com/office/drawing/2014/main" id="{51CADF68-CF0D-461C-BFC8-29A3D3DB7965}"/>
              </a:ext>
            </a:extLst>
          </p:cNvPr>
          <p:cNvCxnSpPr/>
          <p:nvPr/>
        </p:nvCxnSpPr>
        <p:spPr>
          <a:xfrm>
            <a:off x="7534898" y="2546875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2 CuadroTexto">
            <a:extLst>
              <a:ext uri="{FF2B5EF4-FFF2-40B4-BE49-F238E27FC236}">
                <a16:creationId xmlns:a16="http://schemas.microsoft.com/office/drawing/2014/main" id="{FE76C5DE-533E-4AAE-90C9-1FE9FAA9B41D}"/>
              </a:ext>
            </a:extLst>
          </p:cNvPr>
          <p:cNvSpPr txBox="1"/>
          <p:nvPr/>
        </p:nvSpPr>
        <p:spPr>
          <a:xfrm>
            <a:off x="7678914" y="2906915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22" name="23 CuadroTexto">
            <a:extLst>
              <a:ext uri="{FF2B5EF4-FFF2-40B4-BE49-F238E27FC236}">
                <a16:creationId xmlns:a16="http://schemas.microsoft.com/office/drawing/2014/main" id="{E465AD6C-6ECF-4035-B6FC-5946BA11B21A}"/>
              </a:ext>
            </a:extLst>
          </p:cNvPr>
          <p:cNvSpPr txBox="1"/>
          <p:nvPr/>
        </p:nvSpPr>
        <p:spPr>
          <a:xfrm>
            <a:off x="7678914" y="3245469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cxnSp>
        <p:nvCxnSpPr>
          <p:cNvPr id="23" name="24 Conector recto">
            <a:extLst>
              <a:ext uri="{FF2B5EF4-FFF2-40B4-BE49-F238E27FC236}">
                <a16:creationId xmlns:a16="http://schemas.microsoft.com/office/drawing/2014/main" id="{D063492E-0C26-452C-8553-F629A3D1A41B}"/>
              </a:ext>
            </a:extLst>
          </p:cNvPr>
          <p:cNvCxnSpPr/>
          <p:nvPr/>
        </p:nvCxnSpPr>
        <p:spPr>
          <a:xfrm>
            <a:off x="7534898" y="3605509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5 CuadroTexto">
            <a:extLst>
              <a:ext uri="{FF2B5EF4-FFF2-40B4-BE49-F238E27FC236}">
                <a16:creationId xmlns:a16="http://schemas.microsoft.com/office/drawing/2014/main" id="{361990A6-E49D-4F82-A51A-9BF5DC409C3E}"/>
              </a:ext>
            </a:extLst>
          </p:cNvPr>
          <p:cNvSpPr txBox="1"/>
          <p:nvPr/>
        </p:nvSpPr>
        <p:spPr>
          <a:xfrm>
            <a:off x="7678914" y="3626995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25" name="26 CuadroTexto">
            <a:extLst>
              <a:ext uri="{FF2B5EF4-FFF2-40B4-BE49-F238E27FC236}">
                <a16:creationId xmlns:a16="http://schemas.microsoft.com/office/drawing/2014/main" id="{1130DFC4-9804-4B03-BEA0-C3EA699F7240}"/>
              </a:ext>
            </a:extLst>
          </p:cNvPr>
          <p:cNvSpPr txBox="1"/>
          <p:nvPr/>
        </p:nvSpPr>
        <p:spPr>
          <a:xfrm>
            <a:off x="7678914" y="3987035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26" name="27 CuadroTexto">
            <a:extLst>
              <a:ext uri="{FF2B5EF4-FFF2-40B4-BE49-F238E27FC236}">
                <a16:creationId xmlns:a16="http://schemas.microsoft.com/office/drawing/2014/main" id="{96B7F19B-7820-43E0-9481-F4488300EEF0}"/>
              </a:ext>
            </a:extLst>
          </p:cNvPr>
          <p:cNvSpPr txBox="1"/>
          <p:nvPr/>
        </p:nvSpPr>
        <p:spPr>
          <a:xfrm>
            <a:off x="7678914" y="4409791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27" name="28 CuadroTexto">
            <a:extLst>
              <a:ext uri="{FF2B5EF4-FFF2-40B4-BE49-F238E27FC236}">
                <a16:creationId xmlns:a16="http://schemas.microsoft.com/office/drawing/2014/main" id="{B067D64E-1CD7-4F5D-8EC8-81291E4DC66C}"/>
              </a:ext>
            </a:extLst>
          </p:cNvPr>
          <p:cNvSpPr txBox="1"/>
          <p:nvPr/>
        </p:nvSpPr>
        <p:spPr>
          <a:xfrm>
            <a:off x="7678914" y="4841839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28" name="29 CuadroTexto">
            <a:extLst>
              <a:ext uri="{FF2B5EF4-FFF2-40B4-BE49-F238E27FC236}">
                <a16:creationId xmlns:a16="http://schemas.microsoft.com/office/drawing/2014/main" id="{9B9FFEB0-65BD-452B-B816-716A4BC50535}"/>
              </a:ext>
            </a:extLst>
          </p:cNvPr>
          <p:cNvSpPr txBox="1"/>
          <p:nvPr/>
        </p:nvSpPr>
        <p:spPr>
          <a:xfrm>
            <a:off x="7678914" y="5201879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cxnSp>
        <p:nvCxnSpPr>
          <p:cNvPr id="29" name="30 Conector recto">
            <a:extLst>
              <a:ext uri="{FF2B5EF4-FFF2-40B4-BE49-F238E27FC236}">
                <a16:creationId xmlns:a16="http://schemas.microsoft.com/office/drawing/2014/main" id="{72136498-20F0-46C9-A6F7-9B90E4820865}"/>
              </a:ext>
            </a:extLst>
          </p:cNvPr>
          <p:cNvCxnSpPr/>
          <p:nvPr/>
        </p:nvCxnSpPr>
        <p:spPr>
          <a:xfrm>
            <a:off x="7534898" y="5540433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31 CuadroTexto">
            <a:extLst>
              <a:ext uri="{FF2B5EF4-FFF2-40B4-BE49-F238E27FC236}">
                <a16:creationId xmlns:a16="http://schemas.microsoft.com/office/drawing/2014/main" id="{06F5049B-FDD3-42C2-BB5F-F7A700697B36}"/>
              </a:ext>
            </a:extLst>
          </p:cNvPr>
          <p:cNvSpPr txBox="1"/>
          <p:nvPr/>
        </p:nvSpPr>
        <p:spPr>
          <a:xfrm>
            <a:off x="7678914" y="5489911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31" name="32 CuadroTexto">
            <a:extLst>
              <a:ext uri="{FF2B5EF4-FFF2-40B4-BE49-F238E27FC236}">
                <a16:creationId xmlns:a16="http://schemas.microsoft.com/office/drawing/2014/main" id="{6CF64856-2901-4CE1-AEEE-1FA951613B44}"/>
              </a:ext>
            </a:extLst>
          </p:cNvPr>
          <p:cNvSpPr txBox="1"/>
          <p:nvPr/>
        </p:nvSpPr>
        <p:spPr>
          <a:xfrm>
            <a:off x="2144748" y="5684449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Reserva de Contingencias</a:t>
            </a:r>
            <a:endParaRPr lang="es-ES" sz="1400" b="1" dirty="0"/>
          </a:p>
        </p:txBody>
      </p:sp>
      <p:sp>
        <p:nvSpPr>
          <p:cNvPr id="32" name="33 CuadroTexto">
            <a:extLst>
              <a:ext uri="{FF2B5EF4-FFF2-40B4-BE49-F238E27FC236}">
                <a16:creationId xmlns:a16="http://schemas.microsoft.com/office/drawing/2014/main" id="{358BAAF6-E8EE-4DEE-8B2B-66160B10811C}"/>
              </a:ext>
            </a:extLst>
          </p:cNvPr>
          <p:cNvSpPr txBox="1"/>
          <p:nvPr/>
        </p:nvSpPr>
        <p:spPr>
          <a:xfrm>
            <a:off x="2134298" y="5900473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Reserva de Gestión</a:t>
            </a:r>
            <a:endParaRPr lang="es-ES" sz="1400" b="1" dirty="0"/>
          </a:p>
        </p:txBody>
      </p:sp>
      <p:sp>
        <p:nvSpPr>
          <p:cNvPr id="33" name="34 CuadroTexto">
            <a:extLst>
              <a:ext uri="{FF2B5EF4-FFF2-40B4-BE49-F238E27FC236}">
                <a16:creationId xmlns:a16="http://schemas.microsoft.com/office/drawing/2014/main" id="{70DB3C2B-0D16-4732-B202-601F436B709F}"/>
              </a:ext>
            </a:extLst>
          </p:cNvPr>
          <p:cNvSpPr txBox="1"/>
          <p:nvPr/>
        </p:nvSpPr>
        <p:spPr>
          <a:xfrm>
            <a:off x="7678914" y="5705935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34" name="35 CuadroTexto">
            <a:extLst>
              <a:ext uri="{FF2B5EF4-FFF2-40B4-BE49-F238E27FC236}">
                <a16:creationId xmlns:a16="http://schemas.microsoft.com/office/drawing/2014/main" id="{C2363CC2-75D3-4435-AAC2-2D0639B7CDAB}"/>
              </a:ext>
            </a:extLst>
          </p:cNvPr>
          <p:cNvSpPr txBox="1"/>
          <p:nvPr/>
        </p:nvSpPr>
        <p:spPr>
          <a:xfrm>
            <a:off x="7678914" y="5921959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35" name="37 CuadroTexto">
            <a:extLst>
              <a:ext uri="{FF2B5EF4-FFF2-40B4-BE49-F238E27FC236}">
                <a16:creationId xmlns:a16="http://schemas.microsoft.com/office/drawing/2014/main" id="{3E6A08B8-6127-4F43-9B31-FCAF98EAB723}"/>
              </a:ext>
            </a:extLst>
          </p:cNvPr>
          <p:cNvSpPr txBox="1"/>
          <p:nvPr/>
        </p:nvSpPr>
        <p:spPr>
          <a:xfrm>
            <a:off x="2134298" y="6168760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Total Presupuesto del Proyecto</a:t>
            </a:r>
            <a:endParaRPr lang="es-ES" sz="1400" b="1" dirty="0"/>
          </a:p>
        </p:txBody>
      </p:sp>
      <p:cxnSp>
        <p:nvCxnSpPr>
          <p:cNvPr id="36" name="38 Conector recto">
            <a:extLst>
              <a:ext uri="{FF2B5EF4-FFF2-40B4-BE49-F238E27FC236}">
                <a16:creationId xmlns:a16="http://schemas.microsoft.com/office/drawing/2014/main" id="{8FAF1FA0-656F-4EDC-A637-9A01418C70B9}"/>
              </a:ext>
            </a:extLst>
          </p:cNvPr>
          <p:cNvCxnSpPr/>
          <p:nvPr/>
        </p:nvCxnSpPr>
        <p:spPr>
          <a:xfrm>
            <a:off x="7534898" y="6188505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9 CuadroTexto">
            <a:extLst>
              <a:ext uri="{FF2B5EF4-FFF2-40B4-BE49-F238E27FC236}">
                <a16:creationId xmlns:a16="http://schemas.microsoft.com/office/drawing/2014/main" id="{3740B88D-8A24-48EC-8B4A-A1186EDF297A}"/>
              </a:ext>
            </a:extLst>
          </p:cNvPr>
          <p:cNvSpPr txBox="1"/>
          <p:nvPr/>
        </p:nvSpPr>
        <p:spPr>
          <a:xfrm>
            <a:off x="7678914" y="6209991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66DAFB7-0796-4903-BD73-6D858B576E30}"/>
              </a:ext>
            </a:extLst>
          </p:cNvPr>
          <p:cNvSpPr txBox="1"/>
          <p:nvPr/>
        </p:nvSpPr>
        <p:spPr>
          <a:xfrm>
            <a:off x="94716" y="-5225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Tipos de Presupuestos</a:t>
            </a:r>
          </a:p>
        </p:txBody>
      </p:sp>
    </p:spTree>
    <p:extLst>
      <p:ext uri="{BB962C8B-B14F-4D97-AF65-F5344CB8AC3E}">
        <p14:creationId xmlns:p14="http://schemas.microsoft.com/office/powerpoint/2010/main" val="188277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C69FE26B-90AA-4062-B610-BA4C4E52FC27}"/>
              </a:ext>
            </a:extLst>
          </p:cNvPr>
          <p:cNvSpPr txBox="1"/>
          <p:nvPr/>
        </p:nvSpPr>
        <p:spPr>
          <a:xfrm>
            <a:off x="3236208" y="326201"/>
            <a:ext cx="6556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Presupuesto</a:t>
            </a:r>
          </a:p>
          <a:p>
            <a:pPr algn="ctr"/>
            <a:r>
              <a:rPr lang="es-PE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(Estructura por Fase y Tipo de Recurso)</a:t>
            </a:r>
            <a:endParaRPr lang="es-PE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>
            <a:extLst>
              <a:ext uri="{FF2B5EF4-FFF2-40B4-BE49-F238E27FC236}">
                <a16:creationId xmlns:a16="http://schemas.microsoft.com/office/drawing/2014/main" id="{20148FB0-A64D-4C1A-97A9-882D1BA37B39}"/>
              </a:ext>
            </a:extLst>
          </p:cNvPr>
          <p:cNvSpPr/>
          <p:nvPr/>
        </p:nvSpPr>
        <p:spPr>
          <a:xfrm>
            <a:off x="2088000" y="1475736"/>
            <a:ext cx="648072" cy="485848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Proyecto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07BDD0CA-9A49-48B0-89A0-FC0866AC27A3}"/>
              </a:ext>
            </a:extLst>
          </p:cNvPr>
          <p:cNvSpPr/>
          <p:nvPr/>
        </p:nvSpPr>
        <p:spPr>
          <a:xfrm>
            <a:off x="3024104" y="1478329"/>
            <a:ext cx="1647800" cy="146578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bg1"/>
                </a:solidFill>
              </a:rPr>
              <a:t>Fase 1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5" name="5 Rectángulo">
            <a:extLst>
              <a:ext uri="{FF2B5EF4-FFF2-40B4-BE49-F238E27FC236}">
                <a16:creationId xmlns:a16="http://schemas.microsoft.com/office/drawing/2014/main" id="{FFBED039-409F-4561-A43E-A7175393F6A2}"/>
              </a:ext>
            </a:extLst>
          </p:cNvPr>
          <p:cNvSpPr/>
          <p:nvPr/>
        </p:nvSpPr>
        <p:spPr>
          <a:xfrm>
            <a:off x="3024104" y="3488673"/>
            <a:ext cx="1647800" cy="148727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bg1"/>
                </a:solidFill>
              </a:rPr>
              <a:t>Fase 2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6" name="6 Rectángulo">
            <a:extLst>
              <a:ext uri="{FF2B5EF4-FFF2-40B4-BE49-F238E27FC236}">
                <a16:creationId xmlns:a16="http://schemas.microsoft.com/office/drawing/2014/main" id="{82884269-1E79-437A-A23E-B9E7D333061B}"/>
              </a:ext>
            </a:extLst>
          </p:cNvPr>
          <p:cNvSpPr/>
          <p:nvPr/>
        </p:nvSpPr>
        <p:spPr>
          <a:xfrm>
            <a:off x="4886576" y="1475737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Costos de Personal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BD904743-E0B0-432A-BE26-D58A1FFDA8F1}"/>
              </a:ext>
            </a:extLst>
          </p:cNvPr>
          <p:cNvSpPr/>
          <p:nvPr/>
        </p:nvSpPr>
        <p:spPr>
          <a:xfrm>
            <a:off x="4886576" y="1863267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Costos de Material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8 Rectángulo">
            <a:extLst>
              <a:ext uri="{FF2B5EF4-FFF2-40B4-BE49-F238E27FC236}">
                <a16:creationId xmlns:a16="http://schemas.microsoft.com/office/drawing/2014/main" id="{0FB9D34C-92C3-444F-B11D-5C77C7A75F5D}"/>
              </a:ext>
            </a:extLst>
          </p:cNvPr>
          <p:cNvSpPr/>
          <p:nvPr/>
        </p:nvSpPr>
        <p:spPr>
          <a:xfrm>
            <a:off x="4886576" y="2273669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Costos de Equipos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9" name="9 Rectángulo">
            <a:extLst>
              <a:ext uri="{FF2B5EF4-FFF2-40B4-BE49-F238E27FC236}">
                <a16:creationId xmlns:a16="http://schemas.microsoft.com/office/drawing/2014/main" id="{103E8552-D26E-4858-9595-8E9EE41BF475}"/>
              </a:ext>
            </a:extLst>
          </p:cNvPr>
          <p:cNvSpPr/>
          <p:nvPr/>
        </p:nvSpPr>
        <p:spPr>
          <a:xfrm>
            <a:off x="4886576" y="2680979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Otros Costos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0" name="16 CuadroTexto">
            <a:extLst>
              <a:ext uri="{FF2B5EF4-FFF2-40B4-BE49-F238E27FC236}">
                <a16:creationId xmlns:a16="http://schemas.microsoft.com/office/drawing/2014/main" id="{48AFBA13-5137-4363-97CC-579E3B988BDC}"/>
              </a:ext>
            </a:extLst>
          </p:cNvPr>
          <p:cNvSpPr txBox="1"/>
          <p:nvPr/>
        </p:nvSpPr>
        <p:spPr>
          <a:xfrm>
            <a:off x="7632616" y="1406321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1" name="17 CuadroTexto">
            <a:extLst>
              <a:ext uri="{FF2B5EF4-FFF2-40B4-BE49-F238E27FC236}">
                <a16:creationId xmlns:a16="http://schemas.microsoft.com/office/drawing/2014/main" id="{26130A86-ABA2-42B2-B8CA-37907E3235D8}"/>
              </a:ext>
            </a:extLst>
          </p:cNvPr>
          <p:cNvSpPr txBox="1"/>
          <p:nvPr/>
        </p:nvSpPr>
        <p:spPr>
          <a:xfrm>
            <a:off x="7632616" y="1766361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2" name="18 CuadroTexto">
            <a:extLst>
              <a:ext uri="{FF2B5EF4-FFF2-40B4-BE49-F238E27FC236}">
                <a16:creationId xmlns:a16="http://schemas.microsoft.com/office/drawing/2014/main" id="{54EBD05B-F464-4251-92A8-D1805C0ADA9A}"/>
              </a:ext>
            </a:extLst>
          </p:cNvPr>
          <p:cNvSpPr txBox="1"/>
          <p:nvPr/>
        </p:nvSpPr>
        <p:spPr>
          <a:xfrm>
            <a:off x="7632616" y="2189117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3" name="19 CuadroTexto">
            <a:extLst>
              <a:ext uri="{FF2B5EF4-FFF2-40B4-BE49-F238E27FC236}">
                <a16:creationId xmlns:a16="http://schemas.microsoft.com/office/drawing/2014/main" id="{84325516-EB3C-42BA-918A-AB90AC69BDA0}"/>
              </a:ext>
            </a:extLst>
          </p:cNvPr>
          <p:cNvSpPr txBox="1"/>
          <p:nvPr/>
        </p:nvSpPr>
        <p:spPr>
          <a:xfrm>
            <a:off x="7632616" y="2972495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cxnSp>
        <p:nvCxnSpPr>
          <p:cNvPr id="14" name="21 Conector recto">
            <a:extLst>
              <a:ext uri="{FF2B5EF4-FFF2-40B4-BE49-F238E27FC236}">
                <a16:creationId xmlns:a16="http://schemas.microsoft.com/office/drawing/2014/main" id="{5558AFBF-912A-4EB3-A236-267067D7AB79}"/>
              </a:ext>
            </a:extLst>
          </p:cNvPr>
          <p:cNvCxnSpPr/>
          <p:nvPr/>
        </p:nvCxnSpPr>
        <p:spPr>
          <a:xfrm>
            <a:off x="7488600" y="2981787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2 CuadroTexto">
            <a:extLst>
              <a:ext uri="{FF2B5EF4-FFF2-40B4-BE49-F238E27FC236}">
                <a16:creationId xmlns:a16="http://schemas.microsoft.com/office/drawing/2014/main" id="{F20DA4E4-76DF-4BFD-97AA-37F14DE0DD2D}"/>
              </a:ext>
            </a:extLst>
          </p:cNvPr>
          <p:cNvSpPr txBox="1"/>
          <p:nvPr/>
        </p:nvSpPr>
        <p:spPr>
          <a:xfrm>
            <a:off x="7632616" y="2630457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6" name="26 CuadroTexto">
            <a:extLst>
              <a:ext uri="{FF2B5EF4-FFF2-40B4-BE49-F238E27FC236}">
                <a16:creationId xmlns:a16="http://schemas.microsoft.com/office/drawing/2014/main" id="{DC423679-80CC-456A-A87F-BBF3F00B8CC7}"/>
              </a:ext>
            </a:extLst>
          </p:cNvPr>
          <p:cNvSpPr txBox="1"/>
          <p:nvPr/>
        </p:nvSpPr>
        <p:spPr>
          <a:xfrm>
            <a:off x="7632616" y="3422545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7" name="27 CuadroTexto">
            <a:extLst>
              <a:ext uri="{FF2B5EF4-FFF2-40B4-BE49-F238E27FC236}">
                <a16:creationId xmlns:a16="http://schemas.microsoft.com/office/drawing/2014/main" id="{B8E0A63C-9C12-4114-BD58-4D074F0D283F}"/>
              </a:ext>
            </a:extLst>
          </p:cNvPr>
          <p:cNvSpPr txBox="1"/>
          <p:nvPr/>
        </p:nvSpPr>
        <p:spPr>
          <a:xfrm>
            <a:off x="7632616" y="3845301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8" name="28 CuadroTexto">
            <a:extLst>
              <a:ext uri="{FF2B5EF4-FFF2-40B4-BE49-F238E27FC236}">
                <a16:creationId xmlns:a16="http://schemas.microsoft.com/office/drawing/2014/main" id="{DF6CDD17-C0F3-4A06-84CD-448A3A493CBE}"/>
              </a:ext>
            </a:extLst>
          </p:cNvPr>
          <p:cNvSpPr txBox="1"/>
          <p:nvPr/>
        </p:nvSpPr>
        <p:spPr>
          <a:xfrm>
            <a:off x="7632616" y="4277349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9" name="29 CuadroTexto">
            <a:extLst>
              <a:ext uri="{FF2B5EF4-FFF2-40B4-BE49-F238E27FC236}">
                <a16:creationId xmlns:a16="http://schemas.microsoft.com/office/drawing/2014/main" id="{63502DDC-3CD2-48CF-9B12-0840C86B45A4}"/>
              </a:ext>
            </a:extLst>
          </p:cNvPr>
          <p:cNvSpPr txBox="1"/>
          <p:nvPr/>
        </p:nvSpPr>
        <p:spPr>
          <a:xfrm>
            <a:off x="7632616" y="4637389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cxnSp>
        <p:nvCxnSpPr>
          <p:cNvPr id="20" name="30 Conector recto">
            <a:extLst>
              <a:ext uri="{FF2B5EF4-FFF2-40B4-BE49-F238E27FC236}">
                <a16:creationId xmlns:a16="http://schemas.microsoft.com/office/drawing/2014/main" id="{3930AC1F-019F-45A5-BC46-4D48DC3AC9F4}"/>
              </a:ext>
            </a:extLst>
          </p:cNvPr>
          <p:cNvCxnSpPr/>
          <p:nvPr/>
        </p:nvCxnSpPr>
        <p:spPr>
          <a:xfrm>
            <a:off x="7488600" y="4975943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1 CuadroTexto">
            <a:extLst>
              <a:ext uri="{FF2B5EF4-FFF2-40B4-BE49-F238E27FC236}">
                <a16:creationId xmlns:a16="http://schemas.microsoft.com/office/drawing/2014/main" id="{FF03A254-45C9-42FF-B7AF-7E0892306615}"/>
              </a:ext>
            </a:extLst>
          </p:cNvPr>
          <p:cNvSpPr txBox="1"/>
          <p:nvPr/>
        </p:nvSpPr>
        <p:spPr>
          <a:xfrm>
            <a:off x="7632616" y="4925421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22" name="32 CuadroTexto">
            <a:extLst>
              <a:ext uri="{FF2B5EF4-FFF2-40B4-BE49-F238E27FC236}">
                <a16:creationId xmlns:a16="http://schemas.microsoft.com/office/drawing/2014/main" id="{3F17A4F9-6064-42A9-B683-639041358F25}"/>
              </a:ext>
            </a:extLst>
          </p:cNvPr>
          <p:cNvSpPr txBox="1"/>
          <p:nvPr/>
        </p:nvSpPr>
        <p:spPr>
          <a:xfrm>
            <a:off x="2098450" y="5696023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Reserva de Contingencias</a:t>
            </a:r>
            <a:endParaRPr lang="es-ES" sz="1400" b="1" dirty="0"/>
          </a:p>
        </p:txBody>
      </p:sp>
      <p:sp>
        <p:nvSpPr>
          <p:cNvPr id="23" name="33 CuadroTexto">
            <a:extLst>
              <a:ext uri="{FF2B5EF4-FFF2-40B4-BE49-F238E27FC236}">
                <a16:creationId xmlns:a16="http://schemas.microsoft.com/office/drawing/2014/main" id="{3CAF387F-82B6-408C-B416-F95702E130BA}"/>
              </a:ext>
            </a:extLst>
          </p:cNvPr>
          <p:cNvSpPr txBox="1"/>
          <p:nvPr/>
        </p:nvSpPr>
        <p:spPr>
          <a:xfrm>
            <a:off x="2088000" y="5912047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Reserva de Gestión</a:t>
            </a:r>
            <a:endParaRPr lang="es-ES" sz="1400" b="1" dirty="0"/>
          </a:p>
        </p:txBody>
      </p:sp>
      <p:sp>
        <p:nvSpPr>
          <p:cNvPr id="24" name="34 CuadroTexto">
            <a:extLst>
              <a:ext uri="{FF2B5EF4-FFF2-40B4-BE49-F238E27FC236}">
                <a16:creationId xmlns:a16="http://schemas.microsoft.com/office/drawing/2014/main" id="{4F735D9C-99FA-4065-9782-1A3334CC4E89}"/>
              </a:ext>
            </a:extLst>
          </p:cNvPr>
          <p:cNvSpPr txBox="1"/>
          <p:nvPr/>
        </p:nvSpPr>
        <p:spPr>
          <a:xfrm>
            <a:off x="7632616" y="5717509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B050"/>
                </a:solidFill>
              </a:rPr>
              <a:t>$$$</a:t>
            </a:r>
            <a:endParaRPr lang="es-ES" sz="1600" b="1" dirty="0">
              <a:solidFill>
                <a:srgbClr val="00B050"/>
              </a:solidFill>
            </a:endParaRPr>
          </a:p>
        </p:txBody>
      </p:sp>
      <p:sp>
        <p:nvSpPr>
          <p:cNvPr id="25" name="35 CuadroTexto">
            <a:extLst>
              <a:ext uri="{FF2B5EF4-FFF2-40B4-BE49-F238E27FC236}">
                <a16:creationId xmlns:a16="http://schemas.microsoft.com/office/drawing/2014/main" id="{EDCF2C48-A193-4C92-8613-32E5567DF4E5}"/>
              </a:ext>
            </a:extLst>
          </p:cNvPr>
          <p:cNvSpPr txBox="1"/>
          <p:nvPr/>
        </p:nvSpPr>
        <p:spPr>
          <a:xfrm>
            <a:off x="7632616" y="5933533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B050"/>
                </a:solidFill>
              </a:rPr>
              <a:t>$$$</a:t>
            </a:r>
            <a:endParaRPr lang="es-ES" sz="1600" b="1" dirty="0">
              <a:solidFill>
                <a:srgbClr val="00B050"/>
              </a:solidFill>
            </a:endParaRPr>
          </a:p>
        </p:txBody>
      </p:sp>
      <p:sp>
        <p:nvSpPr>
          <p:cNvPr id="26" name="37 CuadroTexto">
            <a:extLst>
              <a:ext uri="{FF2B5EF4-FFF2-40B4-BE49-F238E27FC236}">
                <a16:creationId xmlns:a16="http://schemas.microsoft.com/office/drawing/2014/main" id="{A52A396C-6918-476B-BCCF-F6D415228818}"/>
              </a:ext>
            </a:extLst>
          </p:cNvPr>
          <p:cNvSpPr txBox="1"/>
          <p:nvPr/>
        </p:nvSpPr>
        <p:spPr>
          <a:xfrm>
            <a:off x="2088000" y="6180334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Total Presupuesto del Proyecto</a:t>
            </a:r>
            <a:endParaRPr lang="es-ES" sz="1400" b="1" dirty="0"/>
          </a:p>
        </p:txBody>
      </p:sp>
      <p:cxnSp>
        <p:nvCxnSpPr>
          <p:cNvPr id="27" name="38 Conector recto">
            <a:extLst>
              <a:ext uri="{FF2B5EF4-FFF2-40B4-BE49-F238E27FC236}">
                <a16:creationId xmlns:a16="http://schemas.microsoft.com/office/drawing/2014/main" id="{75E9039A-C261-42FB-BBF0-82D919D2373D}"/>
              </a:ext>
            </a:extLst>
          </p:cNvPr>
          <p:cNvCxnSpPr/>
          <p:nvPr/>
        </p:nvCxnSpPr>
        <p:spPr>
          <a:xfrm>
            <a:off x="7488600" y="6200079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9 CuadroTexto">
            <a:extLst>
              <a:ext uri="{FF2B5EF4-FFF2-40B4-BE49-F238E27FC236}">
                <a16:creationId xmlns:a16="http://schemas.microsoft.com/office/drawing/2014/main" id="{E1A96AB9-3EBF-407B-9F66-75544945BEAA}"/>
              </a:ext>
            </a:extLst>
          </p:cNvPr>
          <p:cNvSpPr txBox="1"/>
          <p:nvPr/>
        </p:nvSpPr>
        <p:spPr>
          <a:xfrm>
            <a:off x="7632616" y="6221565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29" name="40 Rectángulo">
            <a:extLst>
              <a:ext uri="{FF2B5EF4-FFF2-40B4-BE49-F238E27FC236}">
                <a16:creationId xmlns:a16="http://schemas.microsoft.com/office/drawing/2014/main" id="{B8EAE9CB-60BC-4822-9CC7-6DA8F19FF657}"/>
              </a:ext>
            </a:extLst>
          </p:cNvPr>
          <p:cNvSpPr/>
          <p:nvPr/>
        </p:nvSpPr>
        <p:spPr>
          <a:xfrm>
            <a:off x="4886576" y="3526002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Costos de Personal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0" name="41 Rectángulo">
            <a:extLst>
              <a:ext uri="{FF2B5EF4-FFF2-40B4-BE49-F238E27FC236}">
                <a16:creationId xmlns:a16="http://schemas.microsoft.com/office/drawing/2014/main" id="{4BDBC7BD-4521-4CB9-BF57-E6AFDC804A0F}"/>
              </a:ext>
            </a:extLst>
          </p:cNvPr>
          <p:cNvSpPr/>
          <p:nvPr/>
        </p:nvSpPr>
        <p:spPr>
          <a:xfrm>
            <a:off x="4886576" y="3913532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Costos de Material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1" name="42 Rectángulo">
            <a:extLst>
              <a:ext uri="{FF2B5EF4-FFF2-40B4-BE49-F238E27FC236}">
                <a16:creationId xmlns:a16="http://schemas.microsoft.com/office/drawing/2014/main" id="{27031575-FE05-4BF6-AE95-23FFD15DEE1D}"/>
              </a:ext>
            </a:extLst>
          </p:cNvPr>
          <p:cNvSpPr/>
          <p:nvPr/>
        </p:nvSpPr>
        <p:spPr>
          <a:xfrm>
            <a:off x="4886576" y="4323934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Costos de Equipos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2" name="43 Rectángulo">
            <a:extLst>
              <a:ext uri="{FF2B5EF4-FFF2-40B4-BE49-F238E27FC236}">
                <a16:creationId xmlns:a16="http://schemas.microsoft.com/office/drawing/2014/main" id="{873B7C1D-8E7A-43D1-A196-1DD90464541F}"/>
              </a:ext>
            </a:extLst>
          </p:cNvPr>
          <p:cNvSpPr/>
          <p:nvPr/>
        </p:nvSpPr>
        <p:spPr>
          <a:xfrm>
            <a:off x="4886576" y="4731244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Otros Costos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3" name="44 CuadroTexto">
            <a:extLst>
              <a:ext uri="{FF2B5EF4-FFF2-40B4-BE49-F238E27FC236}">
                <a16:creationId xmlns:a16="http://schemas.microsoft.com/office/drawing/2014/main" id="{49187B5C-88FD-4513-AB2B-8F4611666E6A}"/>
              </a:ext>
            </a:extLst>
          </p:cNvPr>
          <p:cNvSpPr txBox="1"/>
          <p:nvPr/>
        </p:nvSpPr>
        <p:spPr>
          <a:xfrm>
            <a:off x="2088000" y="5347016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Total Fases</a:t>
            </a:r>
            <a:endParaRPr lang="es-ES" sz="1400" b="1" dirty="0"/>
          </a:p>
        </p:txBody>
      </p:sp>
      <p:sp>
        <p:nvSpPr>
          <p:cNvPr id="34" name="45 CuadroTexto">
            <a:extLst>
              <a:ext uri="{FF2B5EF4-FFF2-40B4-BE49-F238E27FC236}">
                <a16:creationId xmlns:a16="http://schemas.microsoft.com/office/drawing/2014/main" id="{7399E251-B2B1-4109-93C9-DF8F288E94E6}"/>
              </a:ext>
            </a:extLst>
          </p:cNvPr>
          <p:cNvSpPr txBox="1"/>
          <p:nvPr/>
        </p:nvSpPr>
        <p:spPr>
          <a:xfrm>
            <a:off x="7632616" y="5316239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B050"/>
                </a:solidFill>
              </a:rPr>
              <a:t>$$$</a:t>
            </a:r>
            <a:endParaRPr lang="es-ES" sz="1600" b="1" dirty="0">
              <a:solidFill>
                <a:srgbClr val="00B05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72ABCB3-A0EE-4A01-816E-7BC692D119A8}"/>
              </a:ext>
            </a:extLst>
          </p:cNvPr>
          <p:cNvSpPr txBox="1"/>
          <p:nvPr/>
        </p:nvSpPr>
        <p:spPr>
          <a:xfrm>
            <a:off x="94716" y="-5225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Tipos de Presupuestos</a:t>
            </a:r>
          </a:p>
        </p:txBody>
      </p:sp>
    </p:spTree>
    <p:extLst>
      <p:ext uri="{BB962C8B-B14F-4D97-AF65-F5344CB8AC3E}">
        <p14:creationId xmlns:p14="http://schemas.microsoft.com/office/powerpoint/2010/main" val="100636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7160C573-3C22-46C7-A518-924EA521ED72}"/>
              </a:ext>
            </a:extLst>
          </p:cNvPr>
          <p:cNvSpPr txBox="1"/>
          <p:nvPr/>
        </p:nvSpPr>
        <p:spPr>
          <a:xfrm>
            <a:off x="3016289" y="337776"/>
            <a:ext cx="6556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Presupuesto</a:t>
            </a:r>
          </a:p>
          <a:p>
            <a:pPr algn="ctr"/>
            <a:r>
              <a:rPr lang="es-PE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(Estructura por Semana)</a:t>
            </a:r>
            <a:endParaRPr lang="es-PE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Rectángulo">
            <a:extLst>
              <a:ext uri="{FF2B5EF4-FFF2-40B4-BE49-F238E27FC236}">
                <a16:creationId xmlns:a16="http://schemas.microsoft.com/office/drawing/2014/main" id="{AE2AF45C-F633-4FE5-8D2A-89B54EAC18EB}"/>
              </a:ext>
            </a:extLst>
          </p:cNvPr>
          <p:cNvSpPr/>
          <p:nvPr/>
        </p:nvSpPr>
        <p:spPr>
          <a:xfrm>
            <a:off x="2372137" y="1796830"/>
            <a:ext cx="648072" cy="47034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Proyecto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4" name="6 Rectángulo">
            <a:extLst>
              <a:ext uri="{FF2B5EF4-FFF2-40B4-BE49-F238E27FC236}">
                <a16:creationId xmlns:a16="http://schemas.microsoft.com/office/drawing/2014/main" id="{22F8E70E-64D5-470E-B504-0128476DB150}"/>
              </a:ext>
            </a:extLst>
          </p:cNvPr>
          <p:cNvSpPr/>
          <p:nvPr/>
        </p:nvSpPr>
        <p:spPr>
          <a:xfrm>
            <a:off x="3668281" y="1796830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Semana 1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" name="7 Rectángulo">
            <a:extLst>
              <a:ext uri="{FF2B5EF4-FFF2-40B4-BE49-F238E27FC236}">
                <a16:creationId xmlns:a16="http://schemas.microsoft.com/office/drawing/2014/main" id="{594C8604-797D-4D2D-AD2D-27480D3DB165}"/>
              </a:ext>
            </a:extLst>
          </p:cNvPr>
          <p:cNvSpPr/>
          <p:nvPr/>
        </p:nvSpPr>
        <p:spPr>
          <a:xfrm>
            <a:off x="3668281" y="2184360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Semana 2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6" name="8 Rectángulo">
            <a:extLst>
              <a:ext uri="{FF2B5EF4-FFF2-40B4-BE49-F238E27FC236}">
                <a16:creationId xmlns:a16="http://schemas.microsoft.com/office/drawing/2014/main" id="{3B4146DC-E0EC-458F-B3C3-E68B3891512E}"/>
              </a:ext>
            </a:extLst>
          </p:cNvPr>
          <p:cNvSpPr/>
          <p:nvPr/>
        </p:nvSpPr>
        <p:spPr>
          <a:xfrm>
            <a:off x="3668281" y="2594762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Semana 3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7" name="9 Rectángulo">
            <a:extLst>
              <a:ext uri="{FF2B5EF4-FFF2-40B4-BE49-F238E27FC236}">
                <a16:creationId xmlns:a16="http://schemas.microsoft.com/office/drawing/2014/main" id="{CA201E56-BFFE-416B-8B49-F63A0F261DDC}"/>
              </a:ext>
            </a:extLst>
          </p:cNvPr>
          <p:cNvSpPr/>
          <p:nvPr/>
        </p:nvSpPr>
        <p:spPr>
          <a:xfrm>
            <a:off x="3668281" y="3002072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Semana 4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16 CuadroTexto">
            <a:extLst>
              <a:ext uri="{FF2B5EF4-FFF2-40B4-BE49-F238E27FC236}">
                <a16:creationId xmlns:a16="http://schemas.microsoft.com/office/drawing/2014/main" id="{08EE8B9E-A177-4DDF-9564-4619E0FE540A}"/>
              </a:ext>
            </a:extLst>
          </p:cNvPr>
          <p:cNvSpPr txBox="1"/>
          <p:nvPr/>
        </p:nvSpPr>
        <p:spPr>
          <a:xfrm>
            <a:off x="6260569" y="1758192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9" name="17 CuadroTexto">
            <a:extLst>
              <a:ext uri="{FF2B5EF4-FFF2-40B4-BE49-F238E27FC236}">
                <a16:creationId xmlns:a16="http://schemas.microsoft.com/office/drawing/2014/main" id="{AE325BDB-5EE6-4653-B77D-CDD6EE7873CF}"/>
              </a:ext>
            </a:extLst>
          </p:cNvPr>
          <p:cNvSpPr txBox="1"/>
          <p:nvPr/>
        </p:nvSpPr>
        <p:spPr>
          <a:xfrm>
            <a:off x="6260569" y="2118232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0" name="18 CuadroTexto">
            <a:extLst>
              <a:ext uri="{FF2B5EF4-FFF2-40B4-BE49-F238E27FC236}">
                <a16:creationId xmlns:a16="http://schemas.microsoft.com/office/drawing/2014/main" id="{09FA5A81-F560-47A3-99AA-F47B8216BDE1}"/>
              </a:ext>
            </a:extLst>
          </p:cNvPr>
          <p:cNvSpPr txBox="1"/>
          <p:nvPr/>
        </p:nvSpPr>
        <p:spPr>
          <a:xfrm>
            <a:off x="6260569" y="2540988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1" name="22 CuadroTexto">
            <a:extLst>
              <a:ext uri="{FF2B5EF4-FFF2-40B4-BE49-F238E27FC236}">
                <a16:creationId xmlns:a16="http://schemas.microsoft.com/office/drawing/2014/main" id="{CF484520-923B-4E86-BAD1-422D7E7BDA07}"/>
              </a:ext>
            </a:extLst>
          </p:cNvPr>
          <p:cNvSpPr txBox="1"/>
          <p:nvPr/>
        </p:nvSpPr>
        <p:spPr>
          <a:xfrm>
            <a:off x="6260569" y="2982328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2" name="26 CuadroTexto">
            <a:extLst>
              <a:ext uri="{FF2B5EF4-FFF2-40B4-BE49-F238E27FC236}">
                <a16:creationId xmlns:a16="http://schemas.microsoft.com/office/drawing/2014/main" id="{AF4B3F7E-4AFA-46F4-A05D-66497AAC6E08}"/>
              </a:ext>
            </a:extLst>
          </p:cNvPr>
          <p:cNvSpPr txBox="1"/>
          <p:nvPr/>
        </p:nvSpPr>
        <p:spPr>
          <a:xfrm>
            <a:off x="6260569" y="3342368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3" name="27 CuadroTexto">
            <a:extLst>
              <a:ext uri="{FF2B5EF4-FFF2-40B4-BE49-F238E27FC236}">
                <a16:creationId xmlns:a16="http://schemas.microsoft.com/office/drawing/2014/main" id="{18C486E2-B703-4EE9-9EC8-79FA6712D553}"/>
              </a:ext>
            </a:extLst>
          </p:cNvPr>
          <p:cNvSpPr txBox="1"/>
          <p:nvPr/>
        </p:nvSpPr>
        <p:spPr>
          <a:xfrm>
            <a:off x="6260569" y="3765124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4" name="28 CuadroTexto">
            <a:extLst>
              <a:ext uri="{FF2B5EF4-FFF2-40B4-BE49-F238E27FC236}">
                <a16:creationId xmlns:a16="http://schemas.microsoft.com/office/drawing/2014/main" id="{3A1BEC86-9B4D-424A-BDB6-0A0A27E1D61A}"/>
              </a:ext>
            </a:extLst>
          </p:cNvPr>
          <p:cNvSpPr txBox="1"/>
          <p:nvPr/>
        </p:nvSpPr>
        <p:spPr>
          <a:xfrm>
            <a:off x="6260569" y="4197172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15" name="29 CuadroTexto">
            <a:extLst>
              <a:ext uri="{FF2B5EF4-FFF2-40B4-BE49-F238E27FC236}">
                <a16:creationId xmlns:a16="http://schemas.microsoft.com/office/drawing/2014/main" id="{A3B71F46-1F25-4CBC-8A42-1EA85109930A}"/>
              </a:ext>
            </a:extLst>
          </p:cNvPr>
          <p:cNvSpPr txBox="1"/>
          <p:nvPr/>
        </p:nvSpPr>
        <p:spPr>
          <a:xfrm>
            <a:off x="6260569" y="4557212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cxnSp>
        <p:nvCxnSpPr>
          <p:cNvPr id="16" name="30 Conector recto">
            <a:extLst>
              <a:ext uri="{FF2B5EF4-FFF2-40B4-BE49-F238E27FC236}">
                <a16:creationId xmlns:a16="http://schemas.microsoft.com/office/drawing/2014/main" id="{05A324A5-FE81-4EC9-9568-9BF73368DF75}"/>
              </a:ext>
            </a:extLst>
          </p:cNvPr>
          <p:cNvCxnSpPr/>
          <p:nvPr/>
        </p:nvCxnSpPr>
        <p:spPr>
          <a:xfrm>
            <a:off x="7484705" y="5018296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31 CuadroTexto">
            <a:extLst>
              <a:ext uri="{FF2B5EF4-FFF2-40B4-BE49-F238E27FC236}">
                <a16:creationId xmlns:a16="http://schemas.microsoft.com/office/drawing/2014/main" id="{683E432F-4D58-487F-B89C-3E8666C74E11}"/>
              </a:ext>
            </a:extLst>
          </p:cNvPr>
          <p:cNvSpPr txBox="1"/>
          <p:nvPr/>
        </p:nvSpPr>
        <p:spPr>
          <a:xfrm>
            <a:off x="7628721" y="4967774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70C0"/>
                </a:solidFill>
              </a:rPr>
              <a:t>$$$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18" name="32 CuadroTexto">
            <a:extLst>
              <a:ext uri="{FF2B5EF4-FFF2-40B4-BE49-F238E27FC236}">
                <a16:creationId xmlns:a16="http://schemas.microsoft.com/office/drawing/2014/main" id="{60CA87E3-587F-4B32-82C3-8862F08B3062}"/>
              </a:ext>
            </a:extLst>
          </p:cNvPr>
          <p:cNvSpPr txBox="1"/>
          <p:nvPr/>
        </p:nvSpPr>
        <p:spPr>
          <a:xfrm>
            <a:off x="870419" y="5410549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Reserva de Contingencias</a:t>
            </a:r>
            <a:endParaRPr lang="es-ES" sz="1400" b="1" dirty="0"/>
          </a:p>
        </p:txBody>
      </p:sp>
      <p:sp>
        <p:nvSpPr>
          <p:cNvPr id="19" name="33 CuadroTexto">
            <a:extLst>
              <a:ext uri="{FF2B5EF4-FFF2-40B4-BE49-F238E27FC236}">
                <a16:creationId xmlns:a16="http://schemas.microsoft.com/office/drawing/2014/main" id="{39B8C6BE-D66A-4D34-9988-04D29E9A7F30}"/>
              </a:ext>
            </a:extLst>
          </p:cNvPr>
          <p:cNvSpPr txBox="1"/>
          <p:nvPr/>
        </p:nvSpPr>
        <p:spPr>
          <a:xfrm>
            <a:off x="870419" y="5790334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Reserva de Gestión</a:t>
            </a:r>
            <a:endParaRPr lang="es-ES" sz="1400" b="1" dirty="0"/>
          </a:p>
        </p:txBody>
      </p:sp>
      <p:sp>
        <p:nvSpPr>
          <p:cNvPr id="20" name="34 CuadroTexto">
            <a:extLst>
              <a:ext uri="{FF2B5EF4-FFF2-40B4-BE49-F238E27FC236}">
                <a16:creationId xmlns:a16="http://schemas.microsoft.com/office/drawing/2014/main" id="{276BA6DE-AB12-46ED-AA29-FE865F1CF063}"/>
              </a:ext>
            </a:extLst>
          </p:cNvPr>
          <p:cNvSpPr txBox="1"/>
          <p:nvPr/>
        </p:nvSpPr>
        <p:spPr>
          <a:xfrm>
            <a:off x="7628721" y="5759862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B050"/>
                </a:solidFill>
              </a:rPr>
              <a:t>$$$</a:t>
            </a:r>
            <a:endParaRPr lang="es-ES" sz="1600" b="1" dirty="0">
              <a:solidFill>
                <a:srgbClr val="00B050"/>
              </a:solidFill>
            </a:endParaRPr>
          </a:p>
        </p:txBody>
      </p:sp>
      <p:sp>
        <p:nvSpPr>
          <p:cNvPr id="21" name="37 CuadroTexto">
            <a:extLst>
              <a:ext uri="{FF2B5EF4-FFF2-40B4-BE49-F238E27FC236}">
                <a16:creationId xmlns:a16="http://schemas.microsoft.com/office/drawing/2014/main" id="{463B0CA8-0742-473D-98C8-AE0FA41994B8}"/>
              </a:ext>
            </a:extLst>
          </p:cNvPr>
          <p:cNvSpPr txBox="1"/>
          <p:nvPr/>
        </p:nvSpPr>
        <p:spPr>
          <a:xfrm>
            <a:off x="870419" y="6191604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Total Presupuesto del Proyecto</a:t>
            </a:r>
            <a:endParaRPr lang="es-ES" sz="1400" b="1" dirty="0"/>
          </a:p>
        </p:txBody>
      </p:sp>
      <p:cxnSp>
        <p:nvCxnSpPr>
          <p:cNvPr id="22" name="38 Conector recto">
            <a:extLst>
              <a:ext uri="{FF2B5EF4-FFF2-40B4-BE49-F238E27FC236}">
                <a16:creationId xmlns:a16="http://schemas.microsoft.com/office/drawing/2014/main" id="{36FC2F29-C492-48E1-B92E-3DA5A28D8C97}"/>
              </a:ext>
            </a:extLst>
          </p:cNvPr>
          <p:cNvCxnSpPr/>
          <p:nvPr/>
        </p:nvCxnSpPr>
        <p:spPr>
          <a:xfrm>
            <a:off x="7484705" y="6242432"/>
            <a:ext cx="13681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39 CuadroTexto">
            <a:extLst>
              <a:ext uri="{FF2B5EF4-FFF2-40B4-BE49-F238E27FC236}">
                <a16:creationId xmlns:a16="http://schemas.microsoft.com/office/drawing/2014/main" id="{F13CC28E-03DD-4E74-BF64-CDBA482FBE68}"/>
              </a:ext>
            </a:extLst>
          </p:cNvPr>
          <p:cNvSpPr txBox="1"/>
          <p:nvPr/>
        </p:nvSpPr>
        <p:spPr>
          <a:xfrm>
            <a:off x="7628721" y="6263918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24" name="40 Rectángulo">
            <a:extLst>
              <a:ext uri="{FF2B5EF4-FFF2-40B4-BE49-F238E27FC236}">
                <a16:creationId xmlns:a16="http://schemas.microsoft.com/office/drawing/2014/main" id="{8B200357-6B70-4B5D-86D3-9196DFBF652F}"/>
              </a:ext>
            </a:extLst>
          </p:cNvPr>
          <p:cNvSpPr/>
          <p:nvPr/>
        </p:nvSpPr>
        <p:spPr>
          <a:xfrm>
            <a:off x="3668281" y="3383598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Semana 5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5" name="41 Rectángulo">
            <a:extLst>
              <a:ext uri="{FF2B5EF4-FFF2-40B4-BE49-F238E27FC236}">
                <a16:creationId xmlns:a16="http://schemas.microsoft.com/office/drawing/2014/main" id="{0045E779-9BDD-4706-B704-129D5EDE13E0}"/>
              </a:ext>
            </a:extLst>
          </p:cNvPr>
          <p:cNvSpPr/>
          <p:nvPr/>
        </p:nvSpPr>
        <p:spPr>
          <a:xfrm>
            <a:off x="3668281" y="3771128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Semana 6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6" name="42 Rectángulo">
            <a:extLst>
              <a:ext uri="{FF2B5EF4-FFF2-40B4-BE49-F238E27FC236}">
                <a16:creationId xmlns:a16="http://schemas.microsoft.com/office/drawing/2014/main" id="{691232B7-180B-48AB-96B5-04AC4C146A13}"/>
              </a:ext>
            </a:extLst>
          </p:cNvPr>
          <p:cNvSpPr/>
          <p:nvPr/>
        </p:nvSpPr>
        <p:spPr>
          <a:xfrm>
            <a:off x="3668281" y="4181530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Semana 7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7" name="43 Rectángulo">
            <a:extLst>
              <a:ext uri="{FF2B5EF4-FFF2-40B4-BE49-F238E27FC236}">
                <a16:creationId xmlns:a16="http://schemas.microsoft.com/office/drawing/2014/main" id="{92BD32C4-B320-40D0-8BED-21473DC2B99B}"/>
              </a:ext>
            </a:extLst>
          </p:cNvPr>
          <p:cNvSpPr/>
          <p:nvPr/>
        </p:nvSpPr>
        <p:spPr>
          <a:xfrm>
            <a:off x="3668281" y="4588840"/>
            <a:ext cx="2376264" cy="263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</a:rPr>
              <a:t>Semana 8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8" name="44 CuadroTexto">
            <a:extLst>
              <a:ext uri="{FF2B5EF4-FFF2-40B4-BE49-F238E27FC236}">
                <a16:creationId xmlns:a16="http://schemas.microsoft.com/office/drawing/2014/main" id="{13008A02-C94E-4FE0-865D-7ACCCB9051CE}"/>
              </a:ext>
            </a:extLst>
          </p:cNvPr>
          <p:cNvSpPr txBox="1"/>
          <p:nvPr/>
        </p:nvSpPr>
        <p:spPr>
          <a:xfrm>
            <a:off x="870419" y="5070254"/>
            <a:ext cx="524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/>
              <a:t>Total Fases</a:t>
            </a:r>
            <a:endParaRPr lang="es-ES" sz="1400" b="1" dirty="0"/>
          </a:p>
        </p:txBody>
      </p:sp>
      <p:sp>
        <p:nvSpPr>
          <p:cNvPr id="29" name="45 CuadroTexto">
            <a:extLst>
              <a:ext uri="{FF2B5EF4-FFF2-40B4-BE49-F238E27FC236}">
                <a16:creationId xmlns:a16="http://schemas.microsoft.com/office/drawing/2014/main" id="{7561B0CB-0C08-467A-8B77-883490563337}"/>
              </a:ext>
            </a:extLst>
          </p:cNvPr>
          <p:cNvSpPr txBox="1"/>
          <p:nvPr/>
        </p:nvSpPr>
        <p:spPr>
          <a:xfrm>
            <a:off x="7628721" y="5358592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0B050"/>
                </a:solidFill>
              </a:rPr>
              <a:t>$$$</a:t>
            </a:r>
            <a:endParaRPr lang="es-ES" sz="1600" b="1" dirty="0">
              <a:solidFill>
                <a:srgbClr val="00B050"/>
              </a:solidFill>
            </a:endParaRPr>
          </a:p>
        </p:txBody>
      </p:sp>
      <p:sp>
        <p:nvSpPr>
          <p:cNvPr id="30" name="36 Rectángulo">
            <a:extLst>
              <a:ext uri="{FF2B5EF4-FFF2-40B4-BE49-F238E27FC236}">
                <a16:creationId xmlns:a16="http://schemas.microsoft.com/office/drawing/2014/main" id="{44A8C9EE-8DD0-4B57-80AF-E9FCF1CA0330}"/>
              </a:ext>
            </a:extLst>
          </p:cNvPr>
          <p:cNvSpPr/>
          <p:nvPr/>
        </p:nvSpPr>
        <p:spPr>
          <a:xfrm>
            <a:off x="6205583" y="1397846"/>
            <a:ext cx="1224136" cy="36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Costo x Semana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31" name="46 Rectángulo">
            <a:extLst>
              <a:ext uri="{FF2B5EF4-FFF2-40B4-BE49-F238E27FC236}">
                <a16:creationId xmlns:a16="http://schemas.microsoft.com/office/drawing/2014/main" id="{096861D3-2052-44CD-B80A-370A686ADE10}"/>
              </a:ext>
            </a:extLst>
          </p:cNvPr>
          <p:cNvSpPr/>
          <p:nvPr/>
        </p:nvSpPr>
        <p:spPr>
          <a:xfrm>
            <a:off x="7603959" y="1397846"/>
            <a:ext cx="1224136" cy="36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Costo Acumulado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32" name="47 CuadroTexto">
            <a:extLst>
              <a:ext uri="{FF2B5EF4-FFF2-40B4-BE49-F238E27FC236}">
                <a16:creationId xmlns:a16="http://schemas.microsoft.com/office/drawing/2014/main" id="{F3925A9F-CCBF-4B81-ABFD-4DB64BFEC398}"/>
              </a:ext>
            </a:extLst>
          </p:cNvPr>
          <p:cNvSpPr txBox="1"/>
          <p:nvPr/>
        </p:nvSpPr>
        <p:spPr>
          <a:xfrm>
            <a:off x="7628721" y="1758770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33" name="48 CuadroTexto">
            <a:extLst>
              <a:ext uri="{FF2B5EF4-FFF2-40B4-BE49-F238E27FC236}">
                <a16:creationId xmlns:a16="http://schemas.microsoft.com/office/drawing/2014/main" id="{6A8FEF12-0317-4986-9DD2-90135881FCDA}"/>
              </a:ext>
            </a:extLst>
          </p:cNvPr>
          <p:cNvSpPr txBox="1"/>
          <p:nvPr/>
        </p:nvSpPr>
        <p:spPr>
          <a:xfrm>
            <a:off x="7628721" y="2118810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34" name="49 CuadroTexto">
            <a:extLst>
              <a:ext uri="{FF2B5EF4-FFF2-40B4-BE49-F238E27FC236}">
                <a16:creationId xmlns:a16="http://schemas.microsoft.com/office/drawing/2014/main" id="{B7CCE34D-9211-4991-B15C-2BDFCBEC09AD}"/>
              </a:ext>
            </a:extLst>
          </p:cNvPr>
          <p:cNvSpPr txBox="1"/>
          <p:nvPr/>
        </p:nvSpPr>
        <p:spPr>
          <a:xfrm>
            <a:off x="7628721" y="2541566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35" name="50 CuadroTexto">
            <a:extLst>
              <a:ext uri="{FF2B5EF4-FFF2-40B4-BE49-F238E27FC236}">
                <a16:creationId xmlns:a16="http://schemas.microsoft.com/office/drawing/2014/main" id="{A0A977EA-4270-423A-A508-671BFB5661C1}"/>
              </a:ext>
            </a:extLst>
          </p:cNvPr>
          <p:cNvSpPr txBox="1"/>
          <p:nvPr/>
        </p:nvSpPr>
        <p:spPr>
          <a:xfrm>
            <a:off x="7628721" y="2982906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36" name="51 CuadroTexto">
            <a:extLst>
              <a:ext uri="{FF2B5EF4-FFF2-40B4-BE49-F238E27FC236}">
                <a16:creationId xmlns:a16="http://schemas.microsoft.com/office/drawing/2014/main" id="{BD750EAF-1C50-4CA8-B1F9-7A0E78E86B08}"/>
              </a:ext>
            </a:extLst>
          </p:cNvPr>
          <p:cNvSpPr txBox="1"/>
          <p:nvPr/>
        </p:nvSpPr>
        <p:spPr>
          <a:xfrm>
            <a:off x="7628721" y="3342946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37" name="52 CuadroTexto">
            <a:extLst>
              <a:ext uri="{FF2B5EF4-FFF2-40B4-BE49-F238E27FC236}">
                <a16:creationId xmlns:a16="http://schemas.microsoft.com/office/drawing/2014/main" id="{421AA7A6-F422-46CB-9734-EE5CE85EF02C}"/>
              </a:ext>
            </a:extLst>
          </p:cNvPr>
          <p:cNvSpPr txBox="1"/>
          <p:nvPr/>
        </p:nvSpPr>
        <p:spPr>
          <a:xfrm>
            <a:off x="7628721" y="3765702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38" name="53 CuadroTexto">
            <a:extLst>
              <a:ext uri="{FF2B5EF4-FFF2-40B4-BE49-F238E27FC236}">
                <a16:creationId xmlns:a16="http://schemas.microsoft.com/office/drawing/2014/main" id="{C55D1BD2-18A2-4527-AB38-B5DB232DA271}"/>
              </a:ext>
            </a:extLst>
          </p:cNvPr>
          <p:cNvSpPr txBox="1"/>
          <p:nvPr/>
        </p:nvSpPr>
        <p:spPr>
          <a:xfrm>
            <a:off x="7628721" y="4197750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39" name="54 CuadroTexto">
            <a:extLst>
              <a:ext uri="{FF2B5EF4-FFF2-40B4-BE49-F238E27FC236}">
                <a16:creationId xmlns:a16="http://schemas.microsoft.com/office/drawing/2014/main" id="{6B3A8E02-2AB8-4D67-9F56-DB0894CD155C}"/>
              </a:ext>
            </a:extLst>
          </p:cNvPr>
          <p:cNvSpPr txBox="1"/>
          <p:nvPr/>
        </p:nvSpPr>
        <p:spPr>
          <a:xfrm>
            <a:off x="7628721" y="4557790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$$$</a:t>
            </a:r>
            <a:endParaRPr lang="es-ES" sz="1600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2012C5A-090A-4977-8F7E-89E4008DDEC7}"/>
              </a:ext>
            </a:extLst>
          </p:cNvPr>
          <p:cNvSpPr txBox="1"/>
          <p:nvPr/>
        </p:nvSpPr>
        <p:spPr>
          <a:xfrm>
            <a:off x="94716" y="-5225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Tipos de Presupuestos</a:t>
            </a:r>
          </a:p>
        </p:txBody>
      </p:sp>
    </p:spTree>
    <p:extLst>
      <p:ext uri="{BB962C8B-B14F-4D97-AF65-F5344CB8AC3E}">
        <p14:creationId xmlns:p14="http://schemas.microsoft.com/office/powerpoint/2010/main" val="940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2910E58-DEF6-402E-9FDC-7177DB828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334692"/>
              </p:ext>
            </p:extLst>
          </p:nvPr>
        </p:nvGraphicFramePr>
        <p:xfrm>
          <a:off x="169762" y="-104172"/>
          <a:ext cx="11852476" cy="679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16D7EB7-7D27-47D6-958E-2ADE948191B7}"/>
              </a:ext>
            </a:extLst>
          </p:cNvPr>
          <p:cNvSpPr txBox="1"/>
          <p:nvPr/>
        </p:nvSpPr>
        <p:spPr>
          <a:xfrm>
            <a:off x="0" y="41170"/>
            <a:ext cx="88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EDT del Proyecto de Implementación de Nueva Tienda Comercial</a:t>
            </a:r>
          </a:p>
        </p:txBody>
      </p:sp>
    </p:spTree>
    <p:extLst>
      <p:ext uri="{BB962C8B-B14F-4D97-AF65-F5344CB8AC3E}">
        <p14:creationId xmlns:p14="http://schemas.microsoft.com/office/powerpoint/2010/main" val="401848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E9FDFD5-A61A-459A-BB45-702CF3C3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09687"/>
            <a:ext cx="6096000" cy="42386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8C9D669-E0AC-4A51-BD38-115D14351803}"/>
              </a:ext>
            </a:extLst>
          </p:cNvPr>
          <p:cNvSpPr txBox="1"/>
          <p:nvPr/>
        </p:nvSpPr>
        <p:spPr>
          <a:xfrm>
            <a:off x="578734" y="388410"/>
            <a:ext cx="880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5">
                    <a:lumMod val="75000"/>
                  </a:schemeClr>
                </a:solidFill>
              </a:rPr>
              <a:t>¡¡Veamos Ejemplos!!</a:t>
            </a:r>
          </a:p>
        </p:txBody>
      </p:sp>
    </p:spTree>
    <p:extLst>
      <p:ext uri="{BB962C8B-B14F-4D97-AF65-F5344CB8AC3E}">
        <p14:creationId xmlns:p14="http://schemas.microsoft.com/office/powerpoint/2010/main" val="172133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2910E58-DEF6-402E-9FDC-7177DB828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248041"/>
              </p:ext>
            </p:extLst>
          </p:nvPr>
        </p:nvGraphicFramePr>
        <p:xfrm>
          <a:off x="169762" y="-104172"/>
          <a:ext cx="11852476" cy="679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16D7EB7-7D27-47D6-958E-2ADE948191B7}"/>
              </a:ext>
            </a:extLst>
          </p:cNvPr>
          <p:cNvSpPr txBox="1"/>
          <p:nvPr/>
        </p:nvSpPr>
        <p:spPr>
          <a:xfrm>
            <a:off x="0" y="41170"/>
            <a:ext cx="88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EDT del Proyecto de Implementación de Nueva Tienda Comercial</a:t>
            </a:r>
          </a:p>
        </p:txBody>
      </p:sp>
    </p:spTree>
    <p:extLst>
      <p:ext uri="{BB962C8B-B14F-4D97-AF65-F5344CB8AC3E}">
        <p14:creationId xmlns:p14="http://schemas.microsoft.com/office/powerpoint/2010/main" val="270868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2910E58-DEF6-402E-9FDC-7177DB828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615526"/>
              </p:ext>
            </p:extLst>
          </p:nvPr>
        </p:nvGraphicFramePr>
        <p:xfrm>
          <a:off x="169762" y="-104172"/>
          <a:ext cx="11852476" cy="679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16D7EB7-7D27-47D6-958E-2ADE948191B7}"/>
              </a:ext>
            </a:extLst>
          </p:cNvPr>
          <p:cNvSpPr txBox="1"/>
          <p:nvPr/>
        </p:nvSpPr>
        <p:spPr>
          <a:xfrm>
            <a:off x="0" y="41170"/>
            <a:ext cx="88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EDT del Proyecto de Implementación de Nueva Tienda Comercial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602556-9197-42C1-A569-415787EF149B}"/>
              </a:ext>
            </a:extLst>
          </p:cNvPr>
          <p:cNvSpPr/>
          <p:nvPr/>
        </p:nvSpPr>
        <p:spPr>
          <a:xfrm>
            <a:off x="393539" y="6066460"/>
            <a:ext cx="810228" cy="369333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25860F-8686-4952-AABA-F7E1FF437EBD}"/>
              </a:ext>
            </a:extLst>
          </p:cNvPr>
          <p:cNvSpPr txBox="1"/>
          <p:nvPr/>
        </p:nvSpPr>
        <p:spPr>
          <a:xfrm>
            <a:off x="1203768" y="6062258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Nivel 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A941A96-1052-443E-AE52-798CE33A8904}"/>
              </a:ext>
            </a:extLst>
          </p:cNvPr>
          <p:cNvSpPr/>
          <p:nvPr/>
        </p:nvSpPr>
        <p:spPr>
          <a:xfrm>
            <a:off x="2480841" y="6066460"/>
            <a:ext cx="810228" cy="369333"/>
          </a:xfrm>
          <a:prstGeom prst="rect">
            <a:avLst/>
          </a:prstGeom>
          <a:solidFill>
            <a:srgbClr val="FFC000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3DDDC5-FEED-4332-958E-770992B19B7D}"/>
              </a:ext>
            </a:extLst>
          </p:cNvPr>
          <p:cNvSpPr txBox="1"/>
          <p:nvPr/>
        </p:nvSpPr>
        <p:spPr>
          <a:xfrm>
            <a:off x="3291070" y="6062258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Nivel 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208C60-639B-4CF9-8096-A116A6CCCEAE}"/>
              </a:ext>
            </a:extLst>
          </p:cNvPr>
          <p:cNvSpPr/>
          <p:nvPr/>
        </p:nvSpPr>
        <p:spPr>
          <a:xfrm>
            <a:off x="4606726" y="6066460"/>
            <a:ext cx="810228" cy="369333"/>
          </a:xfrm>
          <a:prstGeom prst="rect">
            <a:avLst/>
          </a:pr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C7429B-B98C-49BF-8AB5-B4B732711EBE}"/>
              </a:ext>
            </a:extLst>
          </p:cNvPr>
          <p:cNvSpPr txBox="1"/>
          <p:nvPr/>
        </p:nvSpPr>
        <p:spPr>
          <a:xfrm>
            <a:off x="5416955" y="6062258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Nivel 2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753D32-9A58-4439-A649-87C04FE9F813}"/>
              </a:ext>
            </a:extLst>
          </p:cNvPr>
          <p:cNvSpPr/>
          <p:nvPr/>
        </p:nvSpPr>
        <p:spPr>
          <a:xfrm>
            <a:off x="6944809" y="6066460"/>
            <a:ext cx="810228" cy="369333"/>
          </a:xfrm>
          <a:prstGeom prst="rect">
            <a:avLst/>
          </a:prstGeom>
          <a:solidFill>
            <a:srgbClr val="70AD47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5B80CC-FCE3-4831-AD13-84CED46E7245}"/>
              </a:ext>
            </a:extLst>
          </p:cNvPr>
          <p:cNvSpPr txBox="1"/>
          <p:nvPr/>
        </p:nvSpPr>
        <p:spPr>
          <a:xfrm>
            <a:off x="7755038" y="6062258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Nivel 3</a:t>
            </a:r>
          </a:p>
        </p:txBody>
      </p:sp>
    </p:spTree>
    <p:extLst>
      <p:ext uri="{BB962C8B-B14F-4D97-AF65-F5344CB8AC3E}">
        <p14:creationId xmlns:p14="http://schemas.microsoft.com/office/powerpoint/2010/main" val="32322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2910E58-DEF6-402E-9FDC-7177DB828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775928"/>
              </p:ext>
            </p:extLst>
          </p:nvPr>
        </p:nvGraphicFramePr>
        <p:xfrm>
          <a:off x="169762" y="-104172"/>
          <a:ext cx="11852476" cy="679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16D7EB7-7D27-47D6-958E-2ADE948191B7}"/>
              </a:ext>
            </a:extLst>
          </p:cNvPr>
          <p:cNvSpPr txBox="1"/>
          <p:nvPr/>
        </p:nvSpPr>
        <p:spPr>
          <a:xfrm>
            <a:off x="0" y="41170"/>
            <a:ext cx="88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EDT del Proyecto de Implementación de Nueva Tienda Comercial</a:t>
            </a:r>
          </a:p>
        </p:txBody>
      </p:sp>
    </p:spTree>
    <p:extLst>
      <p:ext uri="{BB962C8B-B14F-4D97-AF65-F5344CB8AC3E}">
        <p14:creationId xmlns:p14="http://schemas.microsoft.com/office/powerpoint/2010/main" val="183167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2910E58-DEF6-402E-9FDC-7177DB828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570673"/>
              </p:ext>
            </p:extLst>
          </p:nvPr>
        </p:nvGraphicFramePr>
        <p:xfrm>
          <a:off x="169762" y="-104172"/>
          <a:ext cx="11852476" cy="679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16D7EB7-7D27-47D6-958E-2ADE948191B7}"/>
              </a:ext>
            </a:extLst>
          </p:cNvPr>
          <p:cNvSpPr txBox="1"/>
          <p:nvPr/>
        </p:nvSpPr>
        <p:spPr>
          <a:xfrm>
            <a:off x="0" y="41170"/>
            <a:ext cx="88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EDT del Proyecto de Implementación de Nueva Tienda Comercial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BBA682-83E4-40A9-94B4-09BA3D2A8FBC}"/>
              </a:ext>
            </a:extLst>
          </p:cNvPr>
          <p:cNvSpPr/>
          <p:nvPr/>
        </p:nvSpPr>
        <p:spPr>
          <a:xfrm>
            <a:off x="2187614" y="6193781"/>
            <a:ext cx="810228" cy="369333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B35657-A686-48AD-9169-13FCC53675C3}"/>
              </a:ext>
            </a:extLst>
          </p:cNvPr>
          <p:cNvSpPr txBox="1"/>
          <p:nvPr/>
        </p:nvSpPr>
        <p:spPr>
          <a:xfrm>
            <a:off x="2997843" y="6189579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Paquete de Trabajo</a:t>
            </a:r>
          </a:p>
        </p:txBody>
      </p:sp>
    </p:spTree>
    <p:extLst>
      <p:ext uri="{BB962C8B-B14F-4D97-AF65-F5344CB8AC3E}">
        <p14:creationId xmlns:p14="http://schemas.microsoft.com/office/powerpoint/2010/main" val="33926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2910E58-DEF6-402E-9FDC-7177DB828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265329"/>
              </p:ext>
            </p:extLst>
          </p:nvPr>
        </p:nvGraphicFramePr>
        <p:xfrm>
          <a:off x="169762" y="-671333"/>
          <a:ext cx="11852476" cy="679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16D7EB7-7D27-47D6-958E-2ADE948191B7}"/>
              </a:ext>
            </a:extLst>
          </p:cNvPr>
          <p:cNvSpPr txBox="1"/>
          <p:nvPr/>
        </p:nvSpPr>
        <p:spPr>
          <a:xfrm>
            <a:off x="0" y="41170"/>
            <a:ext cx="88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EDT del Proyecto de Implementación de Nueva Tienda Comercial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DC6539-7796-46B1-AF69-792EBFB35D56}"/>
              </a:ext>
            </a:extLst>
          </p:cNvPr>
          <p:cNvSpPr/>
          <p:nvPr/>
        </p:nvSpPr>
        <p:spPr>
          <a:xfrm>
            <a:off x="169762" y="5995686"/>
            <a:ext cx="11852476" cy="671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/>
              <a:t>Cronograma de Actividades del Proyecto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B52A23E-9A45-4125-A702-80DEB4AB1DB1}"/>
              </a:ext>
            </a:extLst>
          </p:cNvPr>
          <p:cNvSpPr/>
          <p:nvPr/>
        </p:nvSpPr>
        <p:spPr>
          <a:xfrm rot="5400000">
            <a:off x="613458" y="5208607"/>
            <a:ext cx="1053296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D03BDEE-FDF2-4940-A8A2-2F540D33D833}"/>
              </a:ext>
            </a:extLst>
          </p:cNvPr>
          <p:cNvSpPr/>
          <p:nvPr/>
        </p:nvSpPr>
        <p:spPr>
          <a:xfrm rot="5400000">
            <a:off x="1513389" y="4775521"/>
            <a:ext cx="1919468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DE9CBB5-702D-403E-9360-A72BEDC5497C}"/>
              </a:ext>
            </a:extLst>
          </p:cNvPr>
          <p:cNvSpPr/>
          <p:nvPr/>
        </p:nvSpPr>
        <p:spPr>
          <a:xfrm rot="5400000">
            <a:off x="2532747" y="4334539"/>
            <a:ext cx="2801431" cy="266217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86FEA82-DE87-4220-AE7C-20B6163F30ED}"/>
              </a:ext>
            </a:extLst>
          </p:cNvPr>
          <p:cNvSpPr/>
          <p:nvPr/>
        </p:nvSpPr>
        <p:spPr>
          <a:xfrm rot="5400000">
            <a:off x="6140367" y="4775520"/>
            <a:ext cx="1919468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C5FFE94-B4C6-4BD5-999C-0EAFC2DBE686}"/>
              </a:ext>
            </a:extLst>
          </p:cNvPr>
          <p:cNvSpPr/>
          <p:nvPr/>
        </p:nvSpPr>
        <p:spPr>
          <a:xfrm rot="5400000">
            <a:off x="8732916" y="4334539"/>
            <a:ext cx="2801431" cy="266217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EC6FED8-42F9-47BE-B969-16DB7C8209CB}"/>
              </a:ext>
            </a:extLst>
          </p:cNvPr>
          <p:cNvSpPr/>
          <p:nvPr/>
        </p:nvSpPr>
        <p:spPr>
          <a:xfrm rot="5400000">
            <a:off x="8281686" y="5208606"/>
            <a:ext cx="1053296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2434267-1F8E-40D5-BA96-BA63C54B6FC9}"/>
              </a:ext>
            </a:extLst>
          </p:cNvPr>
          <p:cNvSpPr/>
          <p:nvPr/>
        </p:nvSpPr>
        <p:spPr>
          <a:xfrm rot="5400000">
            <a:off x="10420012" y="4771572"/>
            <a:ext cx="1927364" cy="266217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EB5EF1D-3BDE-48E2-9F23-2F46C81772C1}"/>
              </a:ext>
            </a:extLst>
          </p:cNvPr>
          <p:cNvSpPr/>
          <p:nvPr/>
        </p:nvSpPr>
        <p:spPr>
          <a:xfrm rot="5400000">
            <a:off x="5181601" y="5208606"/>
            <a:ext cx="1053296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1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2910E58-DEF6-402E-9FDC-7177DB828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406650"/>
              </p:ext>
            </p:extLst>
          </p:nvPr>
        </p:nvGraphicFramePr>
        <p:xfrm>
          <a:off x="169762" y="-671333"/>
          <a:ext cx="11852476" cy="679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16D7EB7-7D27-47D6-958E-2ADE948191B7}"/>
              </a:ext>
            </a:extLst>
          </p:cNvPr>
          <p:cNvSpPr txBox="1"/>
          <p:nvPr/>
        </p:nvSpPr>
        <p:spPr>
          <a:xfrm>
            <a:off x="0" y="41170"/>
            <a:ext cx="88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EDT del Proyecto de Implementación de Nueva Tienda Comercial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DC6539-7796-46B1-AF69-792EBFB35D56}"/>
              </a:ext>
            </a:extLst>
          </p:cNvPr>
          <p:cNvSpPr/>
          <p:nvPr/>
        </p:nvSpPr>
        <p:spPr>
          <a:xfrm>
            <a:off x="169762" y="5995686"/>
            <a:ext cx="11852476" cy="671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/>
              <a:t>Cronograma de Actividades del Proyecto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B52A23E-9A45-4125-A702-80DEB4AB1DB1}"/>
              </a:ext>
            </a:extLst>
          </p:cNvPr>
          <p:cNvSpPr/>
          <p:nvPr/>
        </p:nvSpPr>
        <p:spPr>
          <a:xfrm rot="5400000">
            <a:off x="613458" y="5208607"/>
            <a:ext cx="1053296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D03BDEE-FDF2-4940-A8A2-2F540D33D833}"/>
              </a:ext>
            </a:extLst>
          </p:cNvPr>
          <p:cNvSpPr/>
          <p:nvPr/>
        </p:nvSpPr>
        <p:spPr>
          <a:xfrm rot="5400000">
            <a:off x="1513389" y="4775521"/>
            <a:ext cx="1919468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DE9CBB5-702D-403E-9360-A72BEDC5497C}"/>
              </a:ext>
            </a:extLst>
          </p:cNvPr>
          <p:cNvSpPr/>
          <p:nvPr/>
        </p:nvSpPr>
        <p:spPr>
          <a:xfrm rot="5400000">
            <a:off x="2532747" y="4334539"/>
            <a:ext cx="2801431" cy="266217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86FEA82-DE87-4220-AE7C-20B6163F30ED}"/>
              </a:ext>
            </a:extLst>
          </p:cNvPr>
          <p:cNvSpPr/>
          <p:nvPr/>
        </p:nvSpPr>
        <p:spPr>
          <a:xfrm rot="5400000">
            <a:off x="6140367" y="4775520"/>
            <a:ext cx="1919468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C5FFE94-B4C6-4BD5-999C-0EAFC2DBE686}"/>
              </a:ext>
            </a:extLst>
          </p:cNvPr>
          <p:cNvSpPr/>
          <p:nvPr/>
        </p:nvSpPr>
        <p:spPr>
          <a:xfrm rot="5400000">
            <a:off x="8732916" y="4334539"/>
            <a:ext cx="2801431" cy="266217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EC6FED8-42F9-47BE-B969-16DB7C8209CB}"/>
              </a:ext>
            </a:extLst>
          </p:cNvPr>
          <p:cNvSpPr/>
          <p:nvPr/>
        </p:nvSpPr>
        <p:spPr>
          <a:xfrm rot="5400000">
            <a:off x="8281686" y="5208606"/>
            <a:ext cx="1053296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2434267-1F8E-40D5-BA96-BA63C54B6FC9}"/>
              </a:ext>
            </a:extLst>
          </p:cNvPr>
          <p:cNvSpPr/>
          <p:nvPr/>
        </p:nvSpPr>
        <p:spPr>
          <a:xfrm rot="5400000">
            <a:off x="10420012" y="4771572"/>
            <a:ext cx="1927364" cy="266217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EB5EF1D-3BDE-48E2-9F23-2F46C81772C1}"/>
              </a:ext>
            </a:extLst>
          </p:cNvPr>
          <p:cNvSpPr/>
          <p:nvPr/>
        </p:nvSpPr>
        <p:spPr>
          <a:xfrm rot="5400000">
            <a:off x="5181601" y="5208606"/>
            <a:ext cx="1053296" cy="266218"/>
          </a:xfrm>
          <a:prstGeom prst="right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C5AE943-02CC-4D64-99F9-7D9B2D580B05}"/>
              </a:ext>
            </a:extLst>
          </p:cNvPr>
          <p:cNvSpPr/>
          <p:nvPr/>
        </p:nvSpPr>
        <p:spPr>
          <a:xfrm>
            <a:off x="81023" y="2326512"/>
            <a:ext cx="7801336" cy="259273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0992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1944</Words>
  <Application>Microsoft Office PowerPoint</Application>
  <PresentationFormat>Panorámica</PresentationFormat>
  <Paragraphs>688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Carrion</dc:creator>
  <cp:lastModifiedBy>Carlos Carrion</cp:lastModifiedBy>
  <cp:revision>22</cp:revision>
  <dcterms:created xsi:type="dcterms:W3CDTF">2019-10-16T01:34:34Z</dcterms:created>
  <dcterms:modified xsi:type="dcterms:W3CDTF">2019-10-16T04:23:09Z</dcterms:modified>
</cp:coreProperties>
</file>