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be42b5c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be42b5c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be42b5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be42b5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be42b5c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be42b5c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be42b5c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be42b5c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be42b5c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be42b5c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be42b5c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be42b5c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02ef38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02ef38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be42b5c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be42b5c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be42b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be42b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be42b5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be42b5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be42b5c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be42b5c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be42b5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be42b5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be42b5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be42b5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be42b5c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be42b5c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be42b5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be42b5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26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Home Prices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Palumbo - Principal Data Scientist at Boston Realty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25" y="126225"/>
            <a:ext cx="5139100" cy="29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Teacher Ratio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As the amount of </a:t>
            </a:r>
            <a:r>
              <a:rPr lang="en"/>
              <a:t>students</a:t>
            </a:r>
            <a:r>
              <a:rPr lang="en"/>
              <a:t> for every teacher went up, housing prices went 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Approx.  looses $707.90</a:t>
            </a:r>
            <a:endParaRPr/>
          </a:p>
        </p:txBody>
      </p:sp>
      <p:pic>
        <p:nvPicPr>
          <p:cNvPr descr="Image result for schools in boston"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825" y="2388925"/>
            <a:ext cx="4042350" cy="26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 lower status increases, price decreases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-$698/% of lower status</a:t>
            </a:r>
            <a:endParaRPr/>
          </a:p>
        </p:txBody>
      </p:sp>
      <p:pic>
        <p:nvPicPr>
          <p:cNvPr descr="Image result for bad part of town"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499" y="2148975"/>
            <a:ext cx="4631675" cy="28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Unimportant Factors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Unimportant factors = Predictors had little effect on house price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-Zone, </a:t>
            </a:r>
            <a:r>
              <a:rPr b="1" lang="en"/>
              <a:t>crime rate</a:t>
            </a:r>
            <a:r>
              <a:rPr lang="en"/>
              <a:t>, non-retail business acres, nitrogen oxide concentration, age of the home, 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-Black is engineered feature for which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-Biggest 2 categories/ Things to Look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-House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-House 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-Accuracy of Data: Able to explain 57.5% of the variation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Notes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250" y="1755075"/>
            <a:ext cx="18954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Target_value = </a:t>
            </a:r>
            <a:r>
              <a:rPr lang="en"/>
              <a:t>3.754e+01 + -5.53e-0</a:t>
            </a:r>
            <a:r>
              <a:rPr lang="en"/>
              <a:t>2*w1 + </a:t>
            </a:r>
            <a:r>
              <a:rPr lang="en"/>
              <a:t>  5.269e-02*w2 + -3.996e-03*w3 +     -3.907e-02*w4 +  1.668e+00</a:t>
            </a:r>
            <a:r>
              <a:rPr lang="en"/>
              <a:t>*w5</a:t>
            </a:r>
            <a:r>
              <a:rPr lang="en"/>
              <a:t> + -2.016e-02*w6 + -1.157e+00*w7 + </a:t>
            </a:r>
            <a:r>
              <a:rPr lang="en"/>
              <a:t>-</a:t>
            </a:r>
            <a:r>
              <a:rPr lang="en"/>
              <a:t>4.460e-03*w8 -7.079e-01*w9 +  1.004e-02*w10 + -6.98230657e-01*w11 +   -3.6401e-01*w12 +  3.640e-01*13 + -1.798e-01w14 + -1.181e-01*w15 +        2.845e-01*w16 + -4.303e-01*w17 + -3.06</a:t>
            </a:r>
            <a:r>
              <a:rPr lang="en"/>
              <a:t>8</a:t>
            </a:r>
            <a:r>
              <a:rPr lang="en"/>
              <a:t>e-02*w18 -2.719e-01w19 +        2.145e-01*w20 +  1.791e-01*w21 + 3.52777177e-01*w22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79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Looking </a:t>
            </a:r>
            <a:r>
              <a:rPr lang="en"/>
              <a:t>at median value of owner-occupied homes in $1000s.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- 2 Main Categories-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Size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Location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-Area quality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to use this model: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-Predict value of new houses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25" y="628325"/>
            <a:ext cx="6887775" cy="425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Rooms: i.e: Size of the House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-For every extra room, the value of the house goes up $1,668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487" y="1726425"/>
            <a:ext cx="5912076" cy="25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Location Location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location location location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950" y="1152475"/>
            <a:ext cx="4818075" cy="34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the River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-Added $728 as opposed to not being on the Charles River(2*River_yes)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675" y="1752275"/>
            <a:ext cx="4007725" cy="320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to Businesses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-Closer you are to business center, the more expensive the housing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-Highest “</a:t>
            </a:r>
            <a:r>
              <a:rPr lang="en"/>
              <a:t>negative</a:t>
            </a:r>
            <a:r>
              <a:rPr lang="en"/>
              <a:t>”  predictor in the data</a:t>
            </a:r>
            <a:endParaRPr/>
          </a:p>
        </p:txBody>
      </p:sp>
      <p:pic>
        <p:nvPicPr>
          <p:cNvPr descr="Image result for boston businesses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212" y="2115100"/>
            <a:ext cx="4309575" cy="28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Highway Proximity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-Had a significant </a:t>
            </a:r>
            <a:r>
              <a:rPr lang="en"/>
              <a:t>effect</a:t>
            </a:r>
            <a:r>
              <a:rPr lang="en"/>
              <a:t> on price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-Need to find codes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475" y="1218450"/>
            <a:ext cx="513092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the Area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he hood"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900" y="1321675"/>
            <a:ext cx="4107400" cy="31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