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d1529bdb4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d1529bdb4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4d1529bdb4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4d1529bdb4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4d1529bdb4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4d1529bdb4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4d1529bdb4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4d1529bdb4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4d1529bd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4d1529bd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4d1529bdb4_1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4d1529bdb4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4d1529bdb4_1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4d1529bdb4_1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UCB-Biased or Not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UC </a:t>
            </a:r>
            <a:r>
              <a:rPr lang="en"/>
              <a:t>Berkeley Biased Against Women?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 first it might appear that they are</a:t>
            </a:r>
            <a:endParaRPr/>
          </a:p>
        </p:txBody>
      </p:sp>
      <p:pic>
        <p:nvPicPr>
          <p:cNvPr id="62" name="Google Shape;62;p14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2700" y="1981885"/>
            <a:ext cx="4461301" cy="275469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067650"/>
            <a:ext cx="4074224" cy="250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To Look For and What Not To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is important to look at different predictors other than gender when looking at 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Red Herring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Percentage of college class that is male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Percentage of each gender that the college admitted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Things to look for: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Total amount of applicants that applied to the college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Numbers of applicants that applied to each department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Percentage of Men and Women accepted by department</a:t>
            </a:r>
            <a:endParaRPr/>
          </a:p>
        </p:txBody>
      </p:sp>
      <p:pic>
        <p:nvPicPr>
          <p:cNvPr descr="Image result for what is important"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1850" y="1841600"/>
            <a:ext cx="2998575" cy="22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Total Applicants to UC </a:t>
            </a:r>
            <a:r>
              <a:rPr lang="en"/>
              <a:t>Berkeley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So, already,  you can see that there will </a:t>
            </a:r>
            <a:r>
              <a:rPr lang="en"/>
              <a:t>probably</a:t>
            </a:r>
            <a:r>
              <a:rPr lang="en"/>
              <a:t>  be some non-discriminatory difference in the sexes admitted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8073 Males applied and 5505 females applied</a:t>
            </a:r>
            <a:endParaRPr/>
          </a:p>
        </p:txBody>
      </p:sp>
      <p:pic>
        <p:nvPicPr>
          <p:cNvPr id="77" name="Google Shape;77;p16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4863" y="1068350"/>
            <a:ext cx="4216524" cy="260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2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Acceptance Rates by Department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 what will happen if it happened that a lot of males applied to departments A and B or many females applied to departments like E or F</a:t>
            </a:r>
            <a:endParaRPr/>
          </a:p>
        </p:txBody>
      </p:sp>
      <p:pic>
        <p:nvPicPr>
          <p:cNvPr id="84" name="Google Shape;84;p17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1275" y="911149"/>
            <a:ext cx="4429625" cy="273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Applications to Each Department by Gender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8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7250" y="1120589"/>
            <a:ext cx="4351124" cy="26898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8"/>
          <p:cNvSpPr txBox="1"/>
          <p:nvPr/>
        </p:nvSpPr>
        <p:spPr>
          <a:xfrm>
            <a:off x="421000" y="3913250"/>
            <a:ext cx="7944000" cy="12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 lot of males applying for departments A and B, and very few females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Higher % females applying at departments C and 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Percentage of Applicants Accepted at Each Dept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is really our key statistic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shows what percentage of applicants are accepted at each department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19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3500" y="1097624"/>
            <a:ext cx="5023224" cy="310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is This the Issue?</a:t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can not control how many males and females are applying to college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Nor Can we control which departments they apply to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Suppressed evidence fallacy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every department is admitting close to an equal percentage of the males and females that apply, that is all we can ask for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Image result for equality"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2025" y="2736500"/>
            <a:ext cx="4159950" cy="218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