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jalla One"/>
      <p:regular r:id="rId16"/>
    </p:embeddedFont>
    <p:embeddedFont>
      <p:font typeface="Barlow Semi Condensed Medium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ttp8jvm5CqvaLX5CphpFH4Cy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regular.fntdata"/><Relationship Id="rId16" Type="http://schemas.openxmlformats.org/officeDocument/2006/relationships/font" Target="fonts/FjallaOne-regular.fntdata"/><Relationship Id="rId19" Type="http://schemas.openxmlformats.org/officeDocument/2006/relationships/font" Target="fonts/BarlowSemiCondensedMedium-italic.fntdata"/><Relationship Id="rId18" Type="http://schemas.openxmlformats.org/officeDocument/2006/relationships/font" Target="fonts/BarlowSemi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5" name="Google Shape;19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0" name="Google Shape;410;p2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411" name="Google Shape;411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418" name="Google Shape;418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423" name="Google Shape;423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2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428" name="Google Shape;428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2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435" name="Google Shape;435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8" name="Google Shape;438;p2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1" name="Google Shape;441;p2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442" name="Google Shape;442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449" name="Google Shape;449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454" name="Google Shape;454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2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2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465" name="Google Shape;465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2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469" name="Google Shape;469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2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473" name="Google Shape;47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3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478" name="Google Shape;478;p2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2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0" name="Google Shape;480;p2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2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2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499" name="Google Shape;499;p2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00" name="Google Shape;500;p2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2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08" name="Google Shape;508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2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13" name="Google Shape;513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7" name="Google Shape;517;p2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8" name="Google Shape;518;p2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19" name="Google Shape;519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2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2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5" name="Google Shape;535;p2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36" name="Google Shape;536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40" name="Google Shape;540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2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2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48" name="Google Shape;548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1" name="Google Shape;551;p2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2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3" name="Google Shape;553;p2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559" name="Google Shape;559;p2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0" name="Google Shape;560;p2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1" name="Google Shape;561;p2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2" name="Google Shape;562;p2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63" name="Google Shape;563;p2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564" name="Google Shape;564;p2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2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571" name="Google Shape;571;p2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2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581" name="Google Shape;581;p2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2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588" name="Google Shape;588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91" name="Google Shape;591;p2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2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2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4" name="Google Shape;594;p2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595" name="Google Shape;595;p2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1" name="Google Shape;601;p2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02" name="Google Shape;602;p2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2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07" name="Google Shape;607;p2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1" name="Google Shape;611;p2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7" name="Google Shape;617;p2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18" name="Google Shape;618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1" name="Google Shape;621;p2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14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4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14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14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1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1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1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1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77" name="Google Shape;177;p1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1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81" name="Google Shape;181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86" name="Google Shape;18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93" name="Google Shape;19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" name="Google Shape;196;p1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p1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98" name="Google Shape;198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05" name="Google Shape;205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10" name="Google Shape;21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8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1" name="Google Shape;221;p1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22" name="Google Shape;222;p1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3" name="Google Shape;223;p1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24" name="Google Shape;224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31" name="Google Shape;231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36" name="Google Shape;236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0" name="Google Shape;240;p1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1" name="Google Shape;241;p1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42" name="Google Shape;242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49" name="Google Shape;24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1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1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1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67" name="Google Shape;267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1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" name="Google Shape;274;p1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1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2" name="Google Shape;282;p1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83" name="Google Shape;283;p1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4" name="Google Shape;284;p1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85" name="Google Shape;285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1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97" name="Google Shape;297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1" name="Google Shape;301;p1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2" name="Google Shape;302;p1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03" name="Google Shape;303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1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0" name="Google Shape;310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1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1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20" name="Google Shape;320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24" name="Google Shape;324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1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1" name="Google Shape;331;p1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32" name="Google Shape;332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5" name="Google Shape;335;p1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1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44" name="Google Shape;344;p2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7" name="Google Shape;347;p2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48" name="Google Shape;34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55" name="Google Shape;35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2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66" name="Google Shape;366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70" name="Google Shape;37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74" name="Google Shape;37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7" name="Google Shape;377;p2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2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80" name="Google Shape;380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2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87" name="Google Shape;387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2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92" name="Google Shape;392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97" name="Google Shape;397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2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01" name="Google Shape;40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1"/>
          <p:cNvGrpSpPr/>
          <p:nvPr/>
        </p:nvGrpSpPr>
        <p:grpSpPr>
          <a:xfrm>
            <a:off x="2390" y="952749"/>
            <a:ext cx="5343540" cy="4183680"/>
            <a:chOff x="469775" y="238125"/>
            <a:chExt cx="6679425" cy="5229600"/>
          </a:xfrm>
        </p:grpSpPr>
        <p:sp>
          <p:nvSpPr>
            <p:cNvPr id="630" name="Google Shape;630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1"/>
          <p:cNvSpPr txBox="1"/>
          <p:nvPr>
            <p:ph type="ctrTitle"/>
          </p:nvPr>
        </p:nvSpPr>
        <p:spPr>
          <a:xfrm>
            <a:off x="-194060" y="-15081"/>
            <a:ext cx="44659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BASE DE DATOS</a:t>
            </a:r>
            <a:br>
              <a:rPr lang="en" sz="5000"/>
            </a:br>
            <a:endParaRPr sz="5000">
              <a:solidFill>
                <a:schemeClr val="dk2"/>
              </a:solidFill>
            </a:endParaRPr>
          </a:p>
        </p:txBody>
      </p:sp>
      <p:sp>
        <p:nvSpPr>
          <p:cNvPr id="824" name="Google Shape;824;p1"/>
          <p:cNvSpPr txBox="1"/>
          <p:nvPr>
            <p:ph idx="1" type="subTitle"/>
          </p:nvPr>
        </p:nvSpPr>
        <p:spPr>
          <a:xfrm>
            <a:off x="6915670" y="4240329"/>
            <a:ext cx="2194726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Pablo Álvarez Álvarez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</a:rPr>
              <a:t>Ignacio Charlo Millán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Juan Mª Casado Asuero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825" name="Google Shape;8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299363"/>
            <a:ext cx="2764814" cy="13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C4WF5VYiLu-dMCOeXoBydypGnRM3p6ri3jMISQcCDklWbkQng4-fIpGy70Wd95scs_rpndqoQsRXwfUtqyu2TFZWkYHHQmRU3-YKizVUoLIRgOExDiPiBdqlSEGQdALMTTK7wZEh" id="1816" name="Google Shape;18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000" y="1468031"/>
            <a:ext cx="3735799" cy="219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"/>
          <p:cNvSpPr txBox="1"/>
          <p:nvPr>
            <p:ph type="title"/>
          </p:nvPr>
        </p:nvSpPr>
        <p:spPr>
          <a:xfrm>
            <a:off x="-543952" y="475088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Esquema BBDD…</a:t>
            </a:r>
            <a:endParaRPr/>
          </a:p>
        </p:txBody>
      </p:sp>
      <p:grpSp>
        <p:nvGrpSpPr>
          <p:cNvPr id="1818" name="Google Shape;1818;p10"/>
          <p:cNvGrpSpPr/>
          <p:nvPr/>
        </p:nvGrpSpPr>
        <p:grpSpPr>
          <a:xfrm>
            <a:off x="1575887" y="384388"/>
            <a:ext cx="5673051" cy="5234534"/>
            <a:chOff x="1230400" y="410075"/>
            <a:chExt cx="5124625" cy="4728500"/>
          </a:xfrm>
        </p:grpSpPr>
        <p:sp>
          <p:nvSpPr>
            <p:cNvPr id="1819" name="Google Shape;1819;p10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0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0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0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0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0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0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0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0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0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0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0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0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0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0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0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0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0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0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0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0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0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0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0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0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0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0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0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0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0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0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0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0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0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0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0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0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0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0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0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0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0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0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0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0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0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0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0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0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0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0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0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0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0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0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0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0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0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0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0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0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0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0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0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0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0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0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0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0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0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0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0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0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0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0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0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0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0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0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0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0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0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0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0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FIN!</a:t>
            </a:r>
            <a:endParaRPr sz="7200"/>
          </a:p>
        </p:txBody>
      </p:sp>
      <p:sp>
        <p:nvSpPr>
          <p:cNvPr id="1908" name="Google Shape;1908;p11"/>
          <p:cNvSpPr txBox="1"/>
          <p:nvPr/>
        </p:nvSpPr>
        <p:spPr>
          <a:xfrm>
            <a:off x="2931381" y="1815946"/>
            <a:ext cx="3099900" cy="430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¿Alguna duda</a:t>
            </a:r>
            <a:r>
              <a:rPr b="1" i="0" lang="en" sz="18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09" name="Google Shape;19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990" y="4090501"/>
            <a:ext cx="2498570" cy="120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540" y="4090501"/>
            <a:ext cx="2498570" cy="120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490" y="4090501"/>
            <a:ext cx="2498570" cy="120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31" name="Google Shape;831;p2"/>
          <p:cNvSpPr txBox="1"/>
          <p:nvPr>
            <p:ph idx="1" type="body"/>
          </p:nvPr>
        </p:nvSpPr>
        <p:spPr>
          <a:xfrm>
            <a:off x="735166" y="1464707"/>
            <a:ext cx="3625437" cy="1501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i="1" lang="en" sz="1600"/>
              <a:t>Ideas para la creación de nuestras tablas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i="1" sz="1600"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i="1" lang="en" sz="1600"/>
              <a:t>Tipos de datos - Explicación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i="1" sz="1600"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i="1" lang="en" sz="1600"/>
              <a:t>Relaciones (Claves primarias y ajenas)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i="1" sz="1600"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i="1" lang="en" sz="1600"/>
              <a:t>Esquema BBDD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832" name="Google Shape;832;p2"/>
          <p:cNvGrpSpPr/>
          <p:nvPr/>
        </p:nvGrpSpPr>
        <p:grpSpPr>
          <a:xfrm>
            <a:off x="4366730" y="3505201"/>
            <a:ext cx="3338818" cy="1573434"/>
            <a:chOff x="2413923" y="3711366"/>
            <a:chExt cx="1374117" cy="703260"/>
          </a:xfrm>
        </p:grpSpPr>
        <p:grpSp>
          <p:nvGrpSpPr>
            <p:cNvPr id="833" name="Google Shape;833;p2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834" name="Google Shape;834;p2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5" name="Google Shape;835;p2"/>
              <p:cNvGrpSpPr/>
              <p:nvPr/>
            </p:nvGrpSpPr>
            <p:grpSpPr>
              <a:xfrm>
                <a:off x="2600284" y="3808654"/>
                <a:ext cx="234506" cy="138010"/>
                <a:chOff x="2600284" y="3808654"/>
                <a:chExt cx="234506" cy="138010"/>
              </a:xfrm>
            </p:grpSpPr>
            <p:sp>
              <p:nvSpPr>
                <p:cNvPr id="836" name="Google Shape;836;p2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7" name="Google Shape;837;p2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38" name="Google Shape;838;p2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839" name="Google Shape;839;p2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0" name="Google Shape;840;p2"/>
                <p:cNvCxnSpPr/>
                <p:nvPr/>
              </p:nvCxnSpPr>
              <p:spPr>
                <a:xfrm flipH="1" rot="10800000">
                  <a:off x="3393053" y="3805664"/>
                  <a:ext cx="198900" cy="780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41" name="Google Shape;841;p2"/>
              <p:cNvGrpSpPr/>
              <p:nvPr/>
            </p:nvGrpSpPr>
            <p:grpSpPr>
              <a:xfrm>
                <a:off x="3067316" y="3711366"/>
                <a:ext cx="66900" cy="166810"/>
                <a:chOff x="3067316" y="3711366"/>
                <a:chExt cx="66900" cy="166810"/>
              </a:xfrm>
            </p:grpSpPr>
            <p:sp>
              <p:nvSpPr>
                <p:cNvPr id="842" name="Google Shape;842;p2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3" name="Google Shape;843;p2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44" name="Google Shape;844;p2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845" name="Google Shape;845;p2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6" name="Google Shape;846;p2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47" name="Google Shape;847;p2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848" name="Google Shape;848;p2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9" name="Google Shape;849;p2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50" name="Google Shape;850;p2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851" name="Google Shape;851;p2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53" name="Google Shape;853;p2"/>
          <p:cNvGrpSpPr/>
          <p:nvPr/>
        </p:nvGrpSpPr>
        <p:grpSpPr>
          <a:xfrm>
            <a:off x="1319321" y="3505201"/>
            <a:ext cx="3338818" cy="1573434"/>
            <a:chOff x="2413923" y="3711366"/>
            <a:chExt cx="1374117" cy="703260"/>
          </a:xfrm>
        </p:grpSpPr>
        <p:grpSp>
          <p:nvGrpSpPr>
            <p:cNvPr id="854" name="Google Shape;854;p2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855" name="Google Shape;855;p2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6" name="Google Shape;856;p2"/>
              <p:cNvGrpSpPr/>
              <p:nvPr/>
            </p:nvGrpSpPr>
            <p:grpSpPr>
              <a:xfrm>
                <a:off x="2600284" y="3808654"/>
                <a:ext cx="234506" cy="138010"/>
                <a:chOff x="2600284" y="3808654"/>
                <a:chExt cx="234506" cy="138010"/>
              </a:xfrm>
            </p:grpSpPr>
            <p:sp>
              <p:nvSpPr>
                <p:cNvPr id="857" name="Google Shape;857;p2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8" name="Google Shape;858;p2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59" name="Google Shape;859;p2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860" name="Google Shape;860;p2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1" name="Google Shape;861;p2"/>
                <p:cNvCxnSpPr/>
                <p:nvPr/>
              </p:nvCxnSpPr>
              <p:spPr>
                <a:xfrm flipH="1" rot="10800000">
                  <a:off x="3393053" y="3805664"/>
                  <a:ext cx="198900" cy="780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62" name="Google Shape;862;p2"/>
              <p:cNvGrpSpPr/>
              <p:nvPr/>
            </p:nvGrpSpPr>
            <p:grpSpPr>
              <a:xfrm>
                <a:off x="3067316" y="3711366"/>
                <a:ext cx="66900" cy="166810"/>
                <a:chOff x="3067316" y="3711366"/>
                <a:chExt cx="66900" cy="166810"/>
              </a:xfrm>
            </p:grpSpPr>
            <p:sp>
              <p:nvSpPr>
                <p:cNvPr id="863" name="Google Shape;863;p2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4" name="Google Shape;864;p2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65" name="Google Shape;865;p2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866" name="Google Shape;866;p2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7" name="Google Shape;867;p2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68" name="Google Shape;868;p2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869" name="Google Shape;869;p2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70" name="Google Shape;870;p2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1" name="Google Shape;871;p2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872" name="Google Shape;872;p2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4" name="Google Shape;874;p2"/>
          <p:cNvSpPr/>
          <p:nvPr/>
        </p:nvSpPr>
        <p:spPr>
          <a:xfrm>
            <a:off x="4342372" y="1367598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"/>
          <p:cNvSpPr/>
          <p:nvPr/>
        </p:nvSpPr>
        <p:spPr>
          <a:xfrm>
            <a:off x="4638718" y="1367598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"/>
          <p:cNvSpPr/>
          <p:nvPr/>
        </p:nvSpPr>
        <p:spPr>
          <a:xfrm>
            <a:off x="4899728" y="1367598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"/>
          <p:cNvSpPr/>
          <p:nvPr/>
        </p:nvSpPr>
        <p:spPr>
          <a:xfrm>
            <a:off x="3346486" y="1847191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"/>
          <p:cNvSpPr/>
          <p:nvPr/>
        </p:nvSpPr>
        <p:spPr>
          <a:xfrm>
            <a:off x="3671797" y="1847191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"/>
          <p:cNvSpPr/>
          <p:nvPr/>
        </p:nvSpPr>
        <p:spPr>
          <a:xfrm>
            <a:off x="4009917" y="1847191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"/>
          <p:cNvSpPr/>
          <p:nvPr/>
        </p:nvSpPr>
        <p:spPr>
          <a:xfrm>
            <a:off x="2361117" y="279553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"/>
          <p:cNvSpPr/>
          <p:nvPr/>
        </p:nvSpPr>
        <p:spPr>
          <a:xfrm>
            <a:off x="2668131" y="279553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"/>
          <p:cNvSpPr/>
          <p:nvPr/>
        </p:nvSpPr>
        <p:spPr>
          <a:xfrm>
            <a:off x="2975145" y="279553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"/>
          <p:cNvSpPr/>
          <p:nvPr/>
        </p:nvSpPr>
        <p:spPr>
          <a:xfrm>
            <a:off x="5078206" y="12667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"/>
          <p:cNvSpPr/>
          <p:nvPr/>
        </p:nvSpPr>
        <p:spPr>
          <a:xfrm>
            <a:off x="4210922" y="1757902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4, 5 y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"/>
          <p:cNvSpPr/>
          <p:nvPr/>
        </p:nvSpPr>
        <p:spPr>
          <a:xfrm>
            <a:off x="3168656" y="27062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"/>
          <p:cNvSpPr/>
          <p:nvPr/>
        </p:nvSpPr>
        <p:spPr>
          <a:xfrm>
            <a:off x="4121855" y="232089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"/>
          <p:cNvSpPr/>
          <p:nvPr/>
        </p:nvSpPr>
        <p:spPr>
          <a:xfrm>
            <a:off x="4448108" y="232089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"/>
          <p:cNvSpPr/>
          <p:nvPr/>
        </p:nvSpPr>
        <p:spPr>
          <a:xfrm>
            <a:off x="4794851" y="2320890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"/>
          <p:cNvSpPr/>
          <p:nvPr/>
        </p:nvSpPr>
        <p:spPr>
          <a:xfrm>
            <a:off x="4986249" y="2215271"/>
            <a:ext cx="5725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 y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"/>
          <p:cNvGrpSpPr/>
          <p:nvPr/>
        </p:nvGrpSpPr>
        <p:grpSpPr>
          <a:xfrm>
            <a:off x="324699" y="64672"/>
            <a:ext cx="635100" cy="734640"/>
            <a:chOff x="731647" y="573573"/>
            <a:chExt cx="635100" cy="734640"/>
          </a:xfrm>
        </p:grpSpPr>
        <p:grpSp>
          <p:nvGrpSpPr>
            <p:cNvPr id="895" name="Google Shape;895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896" name="Google Shape;896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8" name="Google Shape;898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899" name="Google Shape;89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2" name="Google Shape;902;p3"/>
          <p:cNvGrpSpPr/>
          <p:nvPr/>
        </p:nvGrpSpPr>
        <p:grpSpPr>
          <a:xfrm>
            <a:off x="324699" y="1141559"/>
            <a:ext cx="635100" cy="733491"/>
            <a:chOff x="731647" y="1650460"/>
            <a:chExt cx="635100" cy="733491"/>
          </a:xfrm>
        </p:grpSpPr>
        <p:grpSp>
          <p:nvGrpSpPr>
            <p:cNvPr id="903" name="Google Shape;903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904" name="Google Shape;904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6" name="Google Shape;906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907" name="Google Shape;90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0" name="Google Shape;910;p3"/>
          <p:cNvGrpSpPr/>
          <p:nvPr/>
        </p:nvGrpSpPr>
        <p:grpSpPr>
          <a:xfrm>
            <a:off x="324699" y="2219376"/>
            <a:ext cx="635100" cy="734983"/>
            <a:chOff x="731647" y="2728277"/>
            <a:chExt cx="635100" cy="734983"/>
          </a:xfrm>
        </p:grpSpPr>
        <p:grpSp>
          <p:nvGrpSpPr>
            <p:cNvPr id="911" name="Google Shape;911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912" name="Google Shape;912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4" name="Google Shape;914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915" name="Google Shape;915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8" name="Google Shape;918;p3"/>
          <p:cNvGrpSpPr/>
          <p:nvPr/>
        </p:nvGrpSpPr>
        <p:grpSpPr>
          <a:xfrm>
            <a:off x="324699" y="3297774"/>
            <a:ext cx="635100" cy="734704"/>
            <a:chOff x="731647" y="3806675"/>
            <a:chExt cx="635100" cy="734704"/>
          </a:xfrm>
        </p:grpSpPr>
        <p:grpSp>
          <p:nvGrpSpPr>
            <p:cNvPr id="919" name="Google Shape;919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920" name="Google Shape;920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2" name="Google Shape;922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923" name="Google Shape;92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6" name="Google Shape;926;p3"/>
          <p:cNvSpPr txBox="1"/>
          <p:nvPr>
            <p:ph type="title"/>
          </p:nvPr>
        </p:nvSpPr>
        <p:spPr>
          <a:xfrm>
            <a:off x="5779883" y="356616"/>
            <a:ext cx="2742241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Nuestras tablas…</a:t>
            </a:r>
            <a:endParaRPr/>
          </a:p>
        </p:txBody>
      </p:sp>
      <p:sp>
        <p:nvSpPr>
          <p:cNvPr id="927" name="Google Shape;927;p3"/>
          <p:cNvSpPr txBox="1"/>
          <p:nvPr>
            <p:ph idx="2" type="subTitle"/>
          </p:nvPr>
        </p:nvSpPr>
        <p:spPr>
          <a:xfrm>
            <a:off x="1283951" y="285426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Paciente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28" name="Google Shape;928;p3"/>
          <p:cNvSpPr txBox="1"/>
          <p:nvPr>
            <p:ph idx="1" type="subTitle"/>
          </p:nvPr>
        </p:nvSpPr>
        <p:spPr>
          <a:xfrm>
            <a:off x="1257260" y="-7913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Pacientes</a:t>
            </a:r>
            <a:endParaRPr/>
          </a:p>
        </p:txBody>
      </p:sp>
      <p:sp>
        <p:nvSpPr>
          <p:cNvPr id="929" name="Google Shape;929;p3"/>
          <p:cNvSpPr txBox="1"/>
          <p:nvPr>
            <p:ph idx="3" type="subTitle"/>
          </p:nvPr>
        </p:nvSpPr>
        <p:spPr>
          <a:xfrm>
            <a:off x="1257260" y="99985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Doctores</a:t>
            </a:r>
            <a:endParaRPr/>
          </a:p>
        </p:txBody>
      </p:sp>
      <p:sp>
        <p:nvSpPr>
          <p:cNvPr id="930" name="Google Shape;930;p3"/>
          <p:cNvSpPr txBox="1"/>
          <p:nvPr>
            <p:ph idx="5" type="subTitle"/>
          </p:nvPr>
        </p:nvSpPr>
        <p:spPr>
          <a:xfrm>
            <a:off x="1257260" y="207885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Especialidades Medicas</a:t>
            </a:r>
            <a:endParaRPr/>
          </a:p>
        </p:txBody>
      </p:sp>
      <p:sp>
        <p:nvSpPr>
          <p:cNvPr id="931" name="Google Shape;931;p3"/>
          <p:cNvSpPr txBox="1"/>
          <p:nvPr>
            <p:ph idx="7" type="subTitle"/>
          </p:nvPr>
        </p:nvSpPr>
        <p:spPr>
          <a:xfrm>
            <a:off x="1257260" y="315784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Citas</a:t>
            </a:r>
            <a:endParaRPr/>
          </a:p>
        </p:txBody>
      </p:sp>
      <p:sp>
        <p:nvSpPr>
          <p:cNvPr id="932" name="Google Shape;932;p3"/>
          <p:cNvSpPr txBox="1"/>
          <p:nvPr>
            <p:ph idx="9" type="title"/>
          </p:nvPr>
        </p:nvSpPr>
        <p:spPr>
          <a:xfrm>
            <a:off x="406868" y="21347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3" name="Google Shape;933;p3"/>
          <p:cNvSpPr txBox="1"/>
          <p:nvPr>
            <p:ph idx="13" type="title"/>
          </p:nvPr>
        </p:nvSpPr>
        <p:spPr>
          <a:xfrm>
            <a:off x="406868" y="129246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4" name="Google Shape;934;p3"/>
          <p:cNvSpPr txBox="1"/>
          <p:nvPr>
            <p:ph idx="14" type="title"/>
          </p:nvPr>
        </p:nvSpPr>
        <p:spPr>
          <a:xfrm>
            <a:off x="406868" y="237145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5" name="Google Shape;935;p3"/>
          <p:cNvSpPr txBox="1"/>
          <p:nvPr>
            <p:ph idx="15" type="title"/>
          </p:nvPr>
        </p:nvSpPr>
        <p:spPr>
          <a:xfrm>
            <a:off x="406868" y="345045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36" name="Google Shape;936;p3"/>
          <p:cNvGrpSpPr/>
          <p:nvPr/>
        </p:nvGrpSpPr>
        <p:grpSpPr>
          <a:xfrm>
            <a:off x="4679291" y="1268761"/>
            <a:ext cx="4097650" cy="3780909"/>
            <a:chOff x="1230400" y="410075"/>
            <a:chExt cx="5124625" cy="4728500"/>
          </a:xfrm>
        </p:grpSpPr>
        <p:sp>
          <p:nvSpPr>
            <p:cNvPr id="937" name="Google Shape;937;p3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3"/>
          <p:cNvSpPr txBox="1"/>
          <p:nvPr/>
        </p:nvSpPr>
        <p:spPr>
          <a:xfrm>
            <a:off x="2085092" y="295163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Apellidos</a:t>
            </a:r>
            <a:endParaRPr/>
          </a:p>
        </p:txBody>
      </p:sp>
      <p:sp>
        <p:nvSpPr>
          <p:cNvPr id="1022" name="Google Shape;1022;p3"/>
          <p:cNvSpPr txBox="1"/>
          <p:nvPr/>
        </p:nvSpPr>
        <p:spPr>
          <a:xfrm>
            <a:off x="1287053" y="515032"/>
            <a:ext cx="968218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FechaNacimiento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23" name="Google Shape;1023;p3"/>
          <p:cNvSpPr txBox="1"/>
          <p:nvPr/>
        </p:nvSpPr>
        <p:spPr>
          <a:xfrm>
            <a:off x="2939442" y="307962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</a:t>
            </a:r>
            <a:endParaRPr/>
          </a:p>
        </p:txBody>
      </p:sp>
      <p:sp>
        <p:nvSpPr>
          <p:cNvPr id="1024" name="Google Shape;1024;p3"/>
          <p:cNvSpPr txBox="1"/>
          <p:nvPr/>
        </p:nvSpPr>
        <p:spPr>
          <a:xfrm>
            <a:off x="2111574" y="557588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Dirección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25" name="Google Shape;1025;p3"/>
          <p:cNvSpPr txBox="1"/>
          <p:nvPr/>
        </p:nvSpPr>
        <p:spPr>
          <a:xfrm>
            <a:off x="1281146" y="760548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Teléfono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26" name="Google Shape;1026;p3"/>
          <p:cNvSpPr txBox="1"/>
          <p:nvPr/>
        </p:nvSpPr>
        <p:spPr>
          <a:xfrm>
            <a:off x="2115965" y="786471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Doctor Responsable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27" name="Google Shape;1027;p3"/>
          <p:cNvSpPr txBox="1"/>
          <p:nvPr>
            <p:ph idx="2" type="subTitle"/>
          </p:nvPr>
        </p:nvSpPr>
        <p:spPr>
          <a:xfrm>
            <a:off x="1276315" y="1359151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Doctor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28" name="Google Shape;1028;p3"/>
          <p:cNvSpPr txBox="1"/>
          <p:nvPr>
            <p:ph idx="2" type="subTitle"/>
          </p:nvPr>
        </p:nvSpPr>
        <p:spPr>
          <a:xfrm>
            <a:off x="2059107" y="1365345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NombreDoctor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29" name="Google Shape;1029;p3"/>
          <p:cNvSpPr txBox="1"/>
          <p:nvPr>
            <p:ph idx="2" type="subTitle"/>
          </p:nvPr>
        </p:nvSpPr>
        <p:spPr>
          <a:xfrm>
            <a:off x="2871759" y="1365344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Especialidad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0" name="Google Shape;1030;p3"/>
          <p:cNvSpPr txBox="1"/>
          <p:nvPr>
            <p:ph idx="2" type="subTitle"/>
          </p:nvPr>
        </p:nvSpPr>
        <p:spPr>
          <a:xfrm>
            <a:off x="1276315" y="1597247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Teléfono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1" name="Google Shape;1031;p3"/>
          <p:cNvSpPr txBox="1"/>
          <p:nvPr>
            <p:ph idx="2" type="subTitle"/>
          </p:nvPr>
        </p:nvSpPr>
        <p:spPr>
          <a:xfrm>
            <a:off x="1260019" y="2419560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Especialidad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2" name="Google Shape;1032;p3"/>
          <p:cNvSpPr txBox="1"/>
          <p:nvPr/>
        </p:nvSpPr>
        <p:spPr>
          <a:xfrm>
            <a:off x="1267675" y="2692708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</a:t>
            </a:r>
            <a:endParaRPr/>
          </a:p>
        </p:txBody>
      </p:sp>
      <p:sp>
        <p:nvSpPr>
          <p:cNvPr id="1033" name="Google Shape;1033;p3"/>
          <p:cNvSpPr txBox="1"/>
          <p:nvPr/>
        </p:nvSpPr>
        <p:spPr>
          <a:xfrm>
            <a:off x="1273471" y="2980542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34" name="Google Shape;1034;p3"/>
          <p:cNvSpPr txBox="1"/>
          <p:nvPr>
            <p:ph idx="2" type="subTitle"/>
          </p:nvPr>
        </p:nvSpPr>
        <p:spPr>
          <a:xfrm>
            <a:off x="1241208" y="3499609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Cita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5" name="Google Shape;1035;p3"/>
          <p:cNvSpPr txBox="1"/>
          <p:nvPr>
            <p:ph idx="2" type="subTitle"/>
          </p:nvPr>
        </p:nvSpPr>
        <p:spPr>
          <a:xfrm>
            <a:off x="1928434" y="3506712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Paciente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6" name="Google Shape;1036;p3"/>
          <p:cNvSpPr txBox="1"/>
          <p:nvPr>
            <p:ph idx="2" type="subTitle"/>
          </p:nvPr>
        </p:nvSpPr>
        <p:spPr>
          <a:xfrm>
            <a:off x="2614895" y="3513365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Doctor</a:t>
            </a:r>
            <a:r>
              <a:rPr lang="en" sz="700">
                <a:solidFill>
                  <a:schemeClr val="dk2"/>
                </a:solidFill>
              </a:rPr>
              <a:t>ID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7" name="Google Shape;1037;p3"/>
          <p:cNvSpPr txBox="1"/>
          <p:nvPr>
            <p:ph idx="2" type="subTitle"/>
          </p:nvPr>
        </p:nvSpPr>
        <p:spPr>
          <a:xfrm>
            <a:off x="1237269" y="3698520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Motivo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8" name="Google Shape;1038;p3"/>
          <p:cNvSpPr txBox="1"/>
          <p:nvPr>
            <p:ph idx="2" type="subTitle"/>
          </p:nvPr>
        </p:nvSpPr>
        <p:spPr>
          <a:xfrm>
            <a:off x="1921378" y="3705173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>
                <a:solidFill>
                  <a:schemeClr val="dk2"/>
                </a:solidFill>
              </a:rPr>
              <a:t>Tratamiento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9" name="Google Shape;1039;p3"/>
          <p:cNvSpPr txBox="1"/>
          <p:nvPr>
            <p:ph idx="2" type="subTitle"/>
          </p:nvPr>
        </p:nvSpPr>
        <p:spPr>
          <a:xfrm>
            <a:off x="2613750" y="3711826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Fecha_Consulta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040" name="Google Shape;10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565" y="2356951"/>
            <a:ext cx="2498570" cy="1204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"/>
          <p:cNvSpPr txBox="1"/>
          <p:nvPr/>
        </p:nvSpPr>
        <p:spPr>
          <a:xfrm>
            <a:off x="2936095" y="581503"/>
            <a:ext cx="959436" cy="306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Administrativo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042" name="Google Shape;1042;p3"/>
          <p:cNvGrpSpPr/>
          <p:nvPr/>
        </p:nvGrpSpPr>
        <p:grpSpPr>
          <a:xfrm>
            <a:off x="317443" y="4317837"/>
            <a:ext cx="635100" cy="734640"/>
            <a:chOff x="731647" y="573573"/>
            <a:chExt cx="635100" cy="734640"/>
          </a:xfrm>
        </p:grpSpPr>
        <p:grpSp>
          <p:nvGrpSpPr>
            <p:cNvPr id="1043" name="Google Shape;1043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44" name="Google Shape;1044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6" name="Google Shape;1046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047" name="Google Shape;104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" name="Google Shape;1050;p3"/>
          <p:cNvSpPr txBox="1"/>
          <p:nvPr>
            <p:ph idx="2" type="subTitle"/>
          </p:nvPr>
        </p:nvSpPr>
        <p:spPr>
          <a:xfrm>
            <a:off x="1307574" y="4625927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/>
              <a:t>Usuario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51" name="Google Shape;1051;p3"/>
          <p:cNvSpPr txBox="1"/>
          <p:nvPr>
            <p:ph idx="1" type="subTitle"/>
          </p:nvPr>
        </p:nvSpPr>
        <p:spPr>
          <a:xfrm>
            <a:off x="1280883" y="42613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Usuarios del Sistema</a:t>
            </a:r>
            <a:endParaRPr/>
          </a:p>
        </p:txBody>
      </p:sp>
      <p:sp>
        <p:nvSpPr>
          <p:cNvPr id="1052" name="Google Shape;1052;p3"/>
          <p:cNvSpPr txBox="1"/>
          <p:nvPr/>
        </p:nvSpPr>
        <p:spPr>
          <a:xfrm>
            <a:off x="399612" y="446664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20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53" name="Google Shape;1053;p3"/>
          <p:cNvSpPr txBox="1"/>
          <p:nvPr/>
        </p:nvSpPr>
        <p:spPr>
          <a:xfrm>
            <a:off x="1304769" y="4832672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Cargo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4" name="Google Shape;1054;p3"/>
          <p:cNvSpPr txBox="1"/>
          <p:nvPr/>
        </p:nvSpPr>
        <p:spPr>
          <a:xfrm>
            <a:off x="2108715" y="4635664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5" name="Google Shape;1055;p3"/>
          <p:cNvSpPr txBox="1"/>
          <p:nvPr/>
        </p:nvSpPr>
        <p:spPr>
          <a:xfrm>
            <a:off x="2091512" y="4855667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Teléfono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6" name="Google Shape;1056;p3"/>
          <p:cNvSpPr txBox="1"/>
          <p:nvPr/>
        </p:nvSpPr>
        <p:spPr>
          <a:xfrm>
            <a:off x="2895458" y="4654814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Apellidos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7" name="Google Shape;1057;p3"/>
          <p:cNvSpPr txBox="1"/>
          <p:nvPr>
            <p:ph idx="2" type="subTitle"/>
          </p:nvPr>
        </p:nvSpPr>
        <p:spPr>
          <a:xfrm>
            <a:off x="1237269" y="3939824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700">
                <a:solidFill>
                  <a:schemeClr val="dk2"/>
                </a:solidFill>
              </a:rPr>
              <a:t>Asistencia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58" name="Google Shape;1058;p3"/>
          <p:cNvSpPr txBox="1"/>
          <p:nvPr/>
        </p:nvSpPr>
        <p:spPr>
          <a:xfrm>
            <a:off x="3573186" y="4654813"/>
            <a:ext cx="959436" cy="23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7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Contraseña</a:t>
            </a:r>
            <a:endParaRPr b="0" i="0" sz="7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"/>
          <p:cNvSpPr txBox="1"/>
          <p:nvPr>
            <p:ph type="title"/>
          </p:nvPr>
        </p:nvSpPr>
        <p:spPr>
          <a:xfrm>
            <a:off x="2935438" y="2316708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DATOS</a:t>
            </a:r>
            <a:endParaRPr sz="4700"/>
          </a:p>
        </p:txBody>
      </p:sp>
      <p:sp>
        <p:nvSpPr>
          <p:cNvPr id="1064" name="Google Shape;1064;p4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Explicación – Tipos de datos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065" name="Google Shape;1065;p4"/>
          <p:cNvGrpSpPr/>
          <p:nvPr/>
        </p:nvGrpSpPr>
        <p:grpSpPr>
          <a:xfrm>
            <a:off x="3492663" y="791336"/>
            <a:ext cx="1951492" cy="1581008"/>
            <a:chOff x="556125" y="238075"/>
            <a:chExt cx="6466175" cy="5235125"/>
          </a:xfrm>
        </p:grpSpPr>
        <p:sp>
          <p:nvSpPr>
            <p:cNvPr id="1066" name="Google Shape;1066;p4"/>
            <p:cNvSpPr/>
            <p:nvPr/>
          </p:nvSpPr>
          <p:spPr>
            <a:xfrm>
              <a:off x="966475" y="238075"/>
              <a:ext cx="5595525" cy="3934875"/>
            </a:xfrm>
            <a:custGeom>
              <a:rect b="b" l="l" r="r" t="t"/>
              <a:pathLst>
                <a:path extrusionOk="0" h="157395" w="223821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1144875" y="238125"/>
              <a:ext cx="5235975" cy="3934625"/>
            </a:xfrm>
            <a:custGeom>
              <a:rect b="b" l="l" r="r" t="t"/>
              <a:pathLst>
                <a:path extrusionOk="0" h="157385" w="209439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2061750" y="1360175"/>
              <a:ext cx="3403150" cy="1928050"/>
            </a:xfrm>
            <a:custGeom>
              <a:rect b="b" l="l" r="r" t="t"/>
              <a:pathLst>
                <a:path extrusionOk="0" h="77122" w="136126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2053425" y="1352775"/>
              <a:ext cx="3418875" cy="1942850"/>
            </a:xfrm>
            <a:custGeom>
              <a:rect b="b" l="l" r="r" t="t"/>
              <a:pathLst>
                <a:path extrusionOk="0" h="77714" w="136755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2028475" y="3650500"/>
              <a:ext cx="3505750" cy="644250"/>
            </a:xfrm>
            <a:custGeom>
              <a:rect b="b" l="l" r="r" t="t"/>
              <a:pathLst>
                <a:path extrusionOk="0" h="25770" w="14023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2021075" y="3643125"/>
              <a:ext cx="3521475" cy="659025"/>
            </a:xfrm>
            <a:custGeom>
              <a:rect b="b" l="l" r="r" t="t"/>
              <a:pathLst>
                <a:path extrusionOk="0" h="26361" w="140859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3464775" y="920225"/>
              <a:ext cx="596175" cy="1592525"/>
            </a:xfrm>
            <a:custGeom>
              <a:rect b="b" l="l" r="r" t="t"/>
              <a:pathLst>
                <a:path extrusionOk="0" h="63701" w="23847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3457375" y="912825"/>
              <a:ext cx="611900" cy="1607325"/>
            </a:xfrm>
            <a:custGeom>
              <a:rect b="b" l="l" r="r" t="t"/>
              <a:pathLst>
                <a:path extrusionOk="0" h="64293" w="24476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3464775" y="920225"/>
              <a:ext cx="596175" cy="1349450"/>
            </a:xfrm>
            <a:custGeom>
              <a:rect b="b" l="l" r="r" t="t"/>
              <a:pathLst>
                <a:path extrusionOk="0" h="53978" w="23847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3457375" y="912825"/>
              <a:ext cx="611900" cy="1365175"/>
            </a:xfrm>
            <a:custGeom>
              <a:rect b="b" l="l" r="r" t="t"/>
              <a:pathLst>
                <a:path extrusionOk="0" h="54607" w="24476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2712425" y="920225"/>
              <a:ext cx="2101800" cy="1269975"/>
            </a:xfrm>
            <a:custGeom>
              <a:rect b="b" l="l" r="r" t="t"/>
              <a:pathLst>
                <a:path extrusionOk="0" h="50799" w="84072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2705025" y="912825"/>
              <a:ext cx="2116600" cy="1284750"/>
            </a:xfrm>
            <a:custGeom>
              <a:rect b="b" l="l" r="r" t="t"/>
              <a:pathLst>
                <a:path extrusionOk="0" h="51390" w="84664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2535900" y="774200"/>
              <a:ext cx="2453925" cy="1269025"/>
            </a:xfrm>
            <a:custGeom>
              <a:rect b="b" l="l" r="r" t="t"/>
              <a:pathLst>
                <a:path extrusionOk="0" h="50761" w="98157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2528500" y="765875"/>
              <a:ext cx="2469650" cy="1284750"/>
            </a:xfrm>
            <a:custGeom>
              <a:rect b="b" l="l" r="r" t="t"/>
              <a:pathLst>
                <a:path extrusionOk="0" h="51390" w="98786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2673600" y="862000"/>
              <a:ext cx="2179450" cy="1093425"/>
            </a:xfrm>
            <a:custGeom>
              <a:rect b="b" l="l" r="r" t="t"/>
              <a:pathLst>
                <a:path extrusionOk="0" h="43737" w="87178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2665275" y="853675"/>
              <a:ext cx="2196100" cy="1109150"/>
            </a:xfrm>
            <a:custGeom>
              <a:rect b="b" l="l" r="r" t="t"/>
              <a:pathLst>
                <a:path extrusionOk="0" h="44366" w="87844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4701450" y="975675"/>
              <a:ext cx="62875" cy="15750"/>
            </a:xfrm>
            <a:custGeom>
              <a:rect b="b" l="l" r="r" t="t"/>
              <a:pathLst>
                <a:path extrusionOk="0" h="630" w="2515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4382575" y="975675"/>
              <a:ext cx="274525" cy="15750"/>
            </a:xfrm>
            <a:custGeom>
              <a:rect b="b" l="l" r="r" t="t"/>
              <a:pathLst>
                <a:path extrusionOk="0" h="630" w="10981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3640375" y="975675"/>
              <a:ext cx="672900" cy="15750"/>
            </a:xfrm>
            <a:custGeom>
              <a:rect b="b" l="l" r="r" t="t"/>
              <a:pathLst>
                <a:path extrusionOk="0" h="630" w="26916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2927775" y="975675"/>
              <a:ext cx="664575" cy="15750"/>
            </a:xfrm>
            <a:custGeom>
              <a:rect b="b" l="l" r="r" t="t"/>
              <a:pathLst>
                <a:path extrusionOk="0" h="630" w="26583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2762325" y="975675"/>
              <a:ext cx="87850" cy="15750"/>
            </a:xfrm>
            <a:custGeom>
              <a:rect b="b" l="l" r="r" t="t"/>
              <a:pathLst>
                <a:path extrusionOk="0" h="630" w="3514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4518425" y="1107850"/>
              <a:ext cx="245900" cy="14800"/>
            </a:xfrm>
            <a:custGeom>
              <a:rect b="b" l="l" r="r" t="t"/>
              <a:pathLst>
                <a:path extrusionOk="0" h="592" w="9836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3946325" y="1107850"/>
              <a:ext cx="537025" cy="14800"/>
            </a:xfrm>
            <a:custGeom>
              <a:rect b="b" l="l" r="r" t="t"/>
              <a:pathLst>
                <a:path extrusionOk="0" h="592" w="21481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3805825" y="1107850"/>
              <a:ext cx="83200" cy="14800"/>
            </a:xfrm>
            <a:custGeom>
              <a:rect b="b" l="l" r="r" t="t"/>
              <a:pathLst>
                <a:path extrusionOk="0" h="592" w="3328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3653325" y="1107850"/>
              <a:ext cx="125725" cy="14800"/>
            </a:xfrm>
            <a:custGeom>
              <a:rect b="b" l="l" r="r" t="t"/>
              <a:pathLst>
                <a:path extrusionOk="0" h="592" w="5029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3131125" y="1107850"/>
              <a:ext cx="490800" cy="14800"/>
            </a:xfrm>
            <a:custGeom>
              <a:rect b="b" l="l" r="r" t="t"/>
              <a:pathLst>
                <a:path extrusionOk="0" h="592" w="1963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2762325" y="1107850"/>
              <a:ext cx="320750" cy="14800"/>
            </a:xfrm>
            <a:custGeom>
              <a:rect b="b" l="l" r="r" t="t"/>
              <a:pathLst>
                <a:path extrusionOk="0" h="592" w="1283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4696825" y="1239100"/>
              <a:ext cx="67500" cy="15725"/>
            </a:xfrm>
            <a:custGeom>
              <a:rect b="b" l="l" r="r" t="t"/>
              <a:pathLst>
                <a:path extrusionOk="0" h="629" w="270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3585850" y="1239100"/>
              <a:ext cx="1058300" cy="15725"/>
            </a:xfrm>
            <a:custGeom>
              <a:rect b="b" l="l" r="r" t="t"/>
              <a:pathLst>
                <a:path extrusionOk="0" h="629" w="423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3327050" y="1239100"/>
              <a:ext cx="201525" cy="15725"/>
            </a:xfrm>
            <a:custGeom>
              <a:rect b="b" l="l" r="r" t="t"/>
              <a:pathLst>
                <a:path extrusionOk="0" h="629" w="8061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2762325" y="1239100"/>
              <a:ext cx="448300" cy="15725"/>
            </a:xfrm>
            <a:custGeom>
              <a:rect b="b" l="l" r="r" t="t"/>
              <a:pathLst>
                <a:path extrusionOk="0" h="629" w="17932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4650600" y="1371275"/>
              <a:ext cx="113725" cy="15725"/>
            </a:xfrm>
            <a:custGeom>
              <a:rect b="b" l="l" r="r" t="t"/>
              <a:pathLst>
                <a:path extrusionOk="0" h="629" w="454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4408450" y="1371275"/>
              <a:ext cx="134050" cy="15725"/>
            </a:xfrm>
            <a:custGeom>
              <a:rect b="b" l="l" r="r" t="t"/>
              <a:pathLst>
                <a:path extrusionOk="0" h="629" w="5362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4238375" y="1371275"/>
              <a:ext cx="125725" cy="15725"/>
            </a:xfrm>
            <a:custGeom>
              <a:rect b="b" l="l" r="r" t="t"/>
              <a:pathLst>
                <a:path extrusionOk="0" h="629" w="50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4005475" y="1371275"/>
              <a:ext cx="184875" cy="15725"/>
            </a:xfrm>
            <a:custGeom>
              <a:rect b="b" l="l" r="r" t="t"/>
              <a:pathLst>
                <a:path extrusionOk="0" h="629" w="7395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3823400" y="1371275"/>
              <a:ext cx="146975" cy="15725"/>
            </a:xfrm>
            <a:custGeom>
              <a:rect b="b" l="l" r="r" t="t"/>
              <a:pathLst>
                <a:path extrusionOk="0" h="629" w="5879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3704150" y="1371275"/>
              <a:ext cx="96150" cy="15725"/>
            </a:xfrm>
            <a:custGeom>
              <a:rect b="b" l="l" r="r" t="t"/>
              <a:pathLst>
                <a:path extrusionOk="0" h="629" w="3846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3148675" y="1371275"/>
              <a:ext cx="524075" cy="15725"/>
            </a:xfrm>
            <a:custGeom>
              <a:rect b="b" l="l" r="r" t="t"/>
              <a:pathLst>
                <a:path extrusionOk="0" h="629" w="20963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2762325" y="1371275"/>
              <a:ext cx="359575" cy="15725"/>
            </a:xfrm>
            <a:custGeom>
              <a:rect b="b" l="l" r="r" t="t"/>
              <a:pathLst>
                <a:path extrusionOk="0" h="629" w="14383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3853900" y="1569975"/>
              <a:ext cx="158075" cy="15750"/>
            </a:xfrm>
            <a:custGeom>
              <a:rect b="b" l="l" r="r" t="t"/>
              <a:pathLst>
                <a:path extrusionOk="0" h="630" w="632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3498050" y="1569975"/>
              <a:ext cx="340150" cy="15750"/>
            </a:xfrm>
            <a:custGeom>
              <a:rect b="b" l="l" r="r" t="t"/>
              <a:pathLst>
                <a:path extrusionOk="0" h="630" w="13606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3411175" y="1569975"/>
              <a:ext cx="57325" cy="15750"/>
            </a:xfrm>
            <a:custGeom>
              <a:rect b="b" l="l" r="r" t="t"/>
              <a:pathLst>
                <a:path extrusionOk="0" h="630" w="22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3315975" y="1569975"/>
              <a:ext cx="84125" cy="15750"/>
            </a:xfrm>
            <a:custGeom>
              <a:rect b="b" l="l" r="r" t="t"/>
              <a:pathLst>
                <a:path extrusionOk="0" h="630" w="3365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2991550" y="1569975"/>
              <a:ext cx="310575" cy="15750"/>
            </a:xfrm>
            <a:custGeom>
              <a:rect b="b" l="l" r="r" t="t"/>
              <a:pathLst>
                <a:path extrusionOk="0" h="630" w="12423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2762325" y="1569975"/>
              <a:ext cx="205225" cy="15750"/>
            </a:xfrm>
            <a:custGeom>
              <a:rect b="b" l="l" r="r" t="t"/>
              <a:pathLst>
                <a:path extrusionOk="0" h="630" w="8209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3964800" y="1702150"/>
              <a:ext cx="47175" cy="14825"/>
            </a:xfrm>
            <a:custGeom>
              <a:rect b="b" l="l" r="r" t="t"/>
              <a:pathLst>
                <a:path extrusionOk="0" h="593" w="1887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3273450" y="1702150"/>
              <a:ext cx="664575" cy="14825"/>
            </a:xfrm>
            <a:custGeom>
              <a:rect b="b" l="l" r="r" t="t"/>
              <a:pathLst>
                <a:path extrusionOk="0" h="593" w="26583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3112625" y="1702150"/>
              <a:ext cx="132200" cy="14825"/>
            </a:xfrm>
            <a:custGeom>
              <a:rect b="b" l="l" r="r" t="t"/>
              <a:pathLst>
                <a:path extrusionOk="0" h="593" w="5288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2762325" y="1702150"/>
              <a:ext cx="284700" cy="14825"/>
            </a:xfrm>
            <a:custGeom>
              <a:rect b="b" l="l" r="r" t="t"/>
              <a:pathLst>
                <a:path extrusionOk="0" h="593" w="11388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3936150" y="1833400"/>
              <a:ext cx="75825" cy="15725"/>
            </a:xfrm>
            <a:custGeom>
              <a:rect b="b" l="l" r="r" t="t"/>
              <a:pathLst>
                <a:path extrusionOk="0" h="629" w="303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3785500" y="1833400"/>
              <a:ext cx="88750" cy="15725"/>
            </a:xfrm>
            <a:custGeom>
              <a:rect b="b" l="l" r="r" t="t"/>
              <a:pathLst>
                <a:path extrusionOk="0" h="629" w="355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3680125" y="1833400"/>
              <a:ext cx="84125" cy="15725"/>
            </a:xfrm>
            <a:custGeom>
              <a:rect b="b" l="l" r="r" t="t"/>
              <a:pathLst>
                <a:path extrusionOk="0" h="629" w="3365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3535025" y="1833400"/>
              <a:ext cx="121100" cy="15725"/>
            </a:xfrm>
            <a:custGeom>
              <a:rect b="b" l="l" r="r" t="t"/>
              <a:pathLst>
                <a:path extrusionOk="0" h="629" w="4844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3421325" y="1833400"/>
              <a:ext cx="97075" cy="15725"/>
            </a:xfrm>
            <a:custGeom>
              <a:rect b="b" l="l" r="r" t="t"/>
              <a:pathLst>
                <a:path extrusionOk="0" h="629" w="388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3347400" y="1833400"/>
              <a:ext cx="65650" cy="15725"/>
            </a:xfrm>
            <a:custGeom>
              <a:rect b="b" l="l" r="r" t="t"/>
              <a:pathLst>
                <a:path extrusionOk="0" h="629" w="2626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3002650" y="1833400"/>
              <a:ext cx="331825" cy="15725"/>
            </a:xfrm>
            <a:custGeom>
              <a:rect b="b" l="l" r="r" t="t"/>
              <a:pathLst>
                <a:path extrusionOk="0" h="629" w="1327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2762325" y="1833400"/>
              <a:ext cx="229250" cy="15725"/>
            </a:xfrm>
            <a:custGeom>
              <a:rect b="b" l="l" r="r" t="t"/>
              <a:pathLst>
                <a:path extrusionOk="0" h="629" w="917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3726350" y="2067250"/>
              <a:ext cx="73025" cy="73025"/>
            </a:xfrm>
            <a:custGeom>
              <a:rect b="b" l="l" r="r" t="t"/>
              <a:pathLst>
                <a:path extrusionOk="0" h="2921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3718950" y="2058925"/>
              <a:ext cx="88750" cy="88750"/>
            </a:xfrm>
            <a:custGeom>
              <a:rect b="b" l="l" r="r" t="t"/>
              <a:pathLst>
                <a:path extrusionOk="0" h="3550" w="355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2028475" y="3650500"/>
              <a:ext cx="3505750" cy="189500"/>
            </a:xfrm>
            <a:custGeom>
              <a:rect b="b" l="l" r="r" t="t"/>
              <a:pathLst>
                <a:path extrusionOk="0" h="7580" w="14023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2021075" y="3643125"/>
              <a:ext cx="3521475" cy="204275"/>
            </a:xfrm>
            <a:custGeom>
              <a:rect b="b" l="l" r="r" t="t"/>
              <a:pathLst>
                <a:path extrusionOk="0" h="8171" w="140859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668925" y="2418450"/>
              <a:ext cx="4230400" cy="734825"/>
            </a:xfrm>
            <a:custGeom>
              <a:rect b="b" l="l" r="r" t="t"/>
              <a:pathLst>
                <a:path extrusionOk="0" h="29393" w="169216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1661525" y="2410150"/>
              <a:ext cx="4246100" cy="750525"/>
            </a:xfrm>
            <a:custGeom>
              <a:rect b="b" l="l" r="r" t="t"/>
              <a:pathLst>
                <a:path extrusionOk="0" h="30021" w="169844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2122750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2396325" y="26218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5047125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4772600" y="2621800"/>
              <a:ext cx="410400" cy="244950"/>
            </a:xfrm>
            <a:custGeom>
              <a:rect b="b" l="l" r="r" t="t"/>
              <a:pathLst>
                <a:path extrusionOk="0" h="9798" w="16416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1668925" y="2795550"/>
              <a:ext cx="863300" cy="854975"/>
            </a:xfrm>
            <a:custGeom>
              <a:rect b="b" l="l" r="r" t="t"/>
              <a:pathLst>
                <a:path extrusionOk="0" h="34199" w="34532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1661525" y="2788175"/>
              <a:ext cx="879000" cy="870675"/>
            </a:xfrm>
            <a:custGeom>
              <a:rect b="b" l="l" r="r" t="t"/>
              <a:pathLst>
                <a:path extrusionOk="0" h="34827" w="3516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56442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557050" y="2509725"/>
              <a:ext cx="651625" cy="2453275"/>
            </a:xfrm>
            <a:custGeom>
              <a:rect b="b" l="l" r="r" t="t"/>
              <a:pathLst>
                <a:path extrusionOk="0" h="98131" w="26065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637897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6371600" y="2509725"/>
              <a:ext cx="650700" cy="2453275"/>
            </a:xfrm>
            <a:custGeom>
              <a:rect b="b" l="l" r="r" t="t"/>
              <a:pathLst>
                <a:path extrusionOk="0" h="98131" w="26028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564425" y="2517350"/>
              <a:ext cx="1469625" cy="1546325"/>
            </a:xfrm>
            <a:custGeom>
              <a:rect b="b" l="l" r="r" t="t"/>
              <a:pathLst>
                <a:path extrusionOk="0" h="61853" w="58785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556125" y="2509600"/>
              <a:ext cx="1487150" cy="1562075"/>
            </a:xfrm>
            <a:custGeom>
              <a:rect b="b" l="l" r="r" t="t"/>
              <a:pathLst>
                <a:path extrusionOk="0" h="62483" w="59486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5038800" y="2795550"/>
              <a:ext cx="861425" cy="854975"/>
            </a:xfrm>
            <a:custGeom>
              <a:rect b="b" l="l" r="r" t="t"/>
              <a:pathLst>
                <a:path extrusionOk="0" h="34199" w="34457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5030475" y="2788175"/>
              <a:ext cx="878075" cy="870675"/>
            </a:xfrm>
            <a:custGeom>
              <a:rect b="b" l="l" r="r" t="t"/>
              <a:pathLst>
                <a:path extrusionOk="0" h="34827" w="35123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5583200" y="3053425"/>
              <a:ext cx="129400" cy="107250"/>
            </a:xfrm>
            <a:custGeom>
              <a:rect b="b" l="l" r="r" t="t"/>
              <a:pathLst>
                <a:path extrusionOk="0" h="4290" w="5176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5375225" y="3075625"/>
              <a:ext cx="122950" cy="102600"/>
            </a:xfrm>
            <a:custGeom>
              <a:rect b="b" l="l" r="r" t="t"/>
              <a:pathLst>
                <a:path extrusionOk="0" h="4104" w="4918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5415900" y="2996125"/>
              <a:ext cx="111850" cy="73050"/>
            </a:xfrm>
            <a:custGeom>
              <a:rect b="b" l="l" r="r" t="t"/>
              <a:pathLst>
                <a:path extrusionOk="0" h="2922" w="4474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5520350" y="2983200"/>
              <a:ext cx="112775" cy="74875"/>
            </a:xfrm>
            <a:custGeom>
              <a:rect b="b" l="l" r="r" t="t"/>
              <a:pathLst>
                <a:path extrusionOk="0" h="2995" w="4511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5276325" y="3085775"/>
              <a:ext cx="118350" cy="101700"/>
            </a:xfrm>
            <a:custGeom>
              <a:rect b="b" l="l" r="r" t="t"/>
              <a:pathLst>
                <a:path extrusionOk="0" h="4068" w="4734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5535125" y="3168050"/>
              <a:ext cx="132200" cy="119250"/>
            </a:xfrm>
            <a:custGeom>
              <a:rect b="b" l="l" r="r" t="t"/>
              <a:pathLst>
                <a:path extrusionOk="0" h="4770" w="5288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5295750" y="3308525"/>
              <a:ext cx="115550" cy="81375"/>
            </a:xfrm>
            <a:custGeom>
              <a:rect b="b" l="l" r="r" t="t"/>
              <a:pathLst>
                <a:path extrusionOk="0" h="3255" w="4622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478750" y="3064525"/>
              <a:ext cx="123875" cy="104475"/>
            </a:xfrm>
            <a:custGeom>
              <a:rect b="b" l="l" r="r" t="t"/>
              <a:pathLst>
                <a:path extrusionOk="0" h="4179" w="4955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624775" y="2969325"/>
              <a:ext cx="121100" cy="78575"/>
            </a:xfrm>
            <a:custGeom>
              <a:rect b="b" l="l" r="r" t="t"/>
              <a:pathLst>
                <a:path extrusionOk="0" h="3143" w="4844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5193150" y="3315000"/>
              <a:ext cx="115550" cy="74900"/>
            </a:xfrm>
            <a:custGeom>
              <a:rect b="b" l="l" r="r" t="t"/>
              <a:pathLst>
                <a:path extrusionOk="0" h="2996" w="4622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5320700" y="3009075"/>
              <a:ext cx="102625" cy="69325"/>
            </a:xfrm>
            <a:custGeom>
              <a:rect b="b" l="l" r="r" t="t"/>
              <a:pathLst>
                <a:path extrusionOk="0" h="2773" w="4105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5497225" y="3297450"/>
              <a:ext cx="119275" cy="92450"/>
            </a:xfrm>
            <a:custGeom>
              <a:rect b="b" l="l" r="r" t="t"/>
              <a:pathLst>
                <a:path extrusionOk="0" h="3698" w="4771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5432525" y="3177275"/>
              <a:ext cx="128500" cy="115575"/>
            </a:xfrm>
            <a:custGeom>
              <a:rect b="b" l="l" r="r" t="t"/>
              <a:pathLst>
                <a:path extrusionOk="0" h="4623" w="514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5329950" y="3185600"/>
              <a:ext cx="126650" cy="112800"/>
            </a:xfrm>
            <a:custGeom>
              <a:rect b="b" l="l" r="r" t="t"/>
              <a:pathLst>
                <a:path extrusionOk="0" h="4512" w="5066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5228275" y="3194850"/>
              <a:ext cx="124800" cy="110000"/>
            </a:xfrm>
            <a:custGeom>
              <a:rect b="b" l="l" r="r" t="t"/>
              <a:pathLst>
                <a:path extrusionOk="0" h="4400" w="4992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5396500" y="3302975"/>
              <a:ext cx="117400" cy="86925"/>
            </a:xfrm>
            <a:custGeom>
              <a:rect b="b" l="l" r="r" t="t"/>
              <a:pathLst>
                <a:path extrusionOk="0" h="3477" w="4696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5535125" y="2517350"/>
              <a:ext cx="1469600" cy="1546325"/>
            </a:xfrm>
            <a:custGeom>
              <a:rect b="b" l="l" r="r" t="t"/>
              <a:pathLst>
                <a:path extrusionOk="0" h="61853" w="58784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5525875" y="2509600"/>
              <a:ext cx="1487175" cy="1562075"/>
            </a:xfrm>
            <a:custGeom>
              <a:rect b="b" l="l" r="r" t="t"/>
              <a:pathLst>
                <a:path extrusionOk="0" h="62483" w="59487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2453625" y="2391650"/>
              <a:ext cx="2670225" cy="1257025"/>
            </a:xfrm>
            <a:custGeom>
              <a:rect b="b" l="l" r="r" t="t"/>
              <a:pathLst>
                <a:path extrusionOk="0" h="50281" w="106809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2446225" y="2384250"/>
              <a:ext cx="2685950" cy="1272750"/>
            </a:xfrm>
            <a:custGeom>
              <a:rect b="b" l="l" r="r" t="t"/>
              <a:pathLst>
                <a:path extrusionOk="0" h="50910" w="107438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2453625" y="2391650"/>
              <a:ext cx="1203425" cy="1257025"/>
            </a:xfrm>
            <a:custGeom>
              <a:rect b="b" l="l" r="r" t="t"/>
              <a:pathLst>
                <a:path extrusionOk="0" h="50281" w="48137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2446225" y="2384250"/>
              <a:ext cx="1203425" cy="1272750"/>
            </a:xfrm>
            <a:custGeom>
              <a:rect b="b" l="l" r="r" t="t"/>
              <a:pathLst>
                <a:path extrusionOk="0" h="50910" w="48137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4618250" y="2603325"/>
              <a:ext cx="289325" cy="265275"/>
            </a:xfrm>
            <a:custGeom>
              <a:rect b="b" l="l" r="r" t="t"/>
              <a:pathLst>
                <a:path extrusionOk="0" h="10611" w="11573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4609950" y="2595000"/>
              <a:ext cx="305025" cy="281000"/>
            </a:xfrm>
            <a:custGeom>
              <a:rect b="b" l="l" r="r" t="t"/>
              <a:pathLst>
                <a:path extrusionOk="0" h="11240" w="12201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4638600" y="2621800"/>
              <a:ext cx="248650" cy="227400"/>
            </a:xfrm>
            <a:custGeom>
              <a:rect b="b" l="l" r="r" t="t"/>
              <a:pathLst>
                <a:path extrusionOk="0" h="9096" w="9946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4631200" y="2614400"/>
              <a:ext cx="263425" cy="243100"/>
            </a:xfrm>
            <a:custGeom>
              <a:rect b="b" l="l" r="r" t="t"/>
              <a:pathLst>
                <a:path extrusionOk="0" h="9724" w="10537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913800" y="2888150"/>
              <a:ext cx="246800" cy="260350"/>
            </a:xfrm>
            <a:custGeom>
              <a:rect b="b" l="l" r="r" t="t"/>
              <a:pathLst>
                <a:path extrusionOk="0" h="10414" w="9872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920275" y="2880600"/>
              <a:ext cx="232950" cy="275450"/>
            </a:xfrm>
            <a:custGeom>
              <a:rect b="b" l="l" r="r" t="t"/>
              <a:pathLst>
                <a:path extrusionOk="0" h="11018" w="9318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931375" y="2906950"/>
              <a:ext cx="211675" cy="222725"/>
            </a:xfrm>
            <a:custGeom>
              <a:rect b="b" l="l" r="r" t="t"/>
              <a:pathLst>
                <a:path extrusionOk="0" h="8909" w="8467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935975" y="2899075"/>
              <a:ext cx="201525" cy="238500"/>
            </a:xfrm>
            <a:custGeom>
              <a:rect b="b" l="l" r="r" t="t"/>
              <a:pathLst>
                <a:path extrusionOk="0" h="9540" w="8061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254850" y="2924675"/>
              <a:ext cx="196900" cy="207625"/>
            </a:xfrm>
            <a:custGeom>
              <a:rect b="b" l="l" r="r" t="t"/>
              <a:pathLst>
                <a:path extrusionOk="0" h="8305" w="7876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259475" y="2916650"/>
              <a:ext cx="188575" cy="223700"/>
            </a:xfrm>
            <a:custGeom>
              <a:rect b="b" l="l" r="r" t="t"/>
              <a:pathLst>
                <a:path extrusionOk="0" h="8948" w="7543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268725" y="2939350"/>
              <a:ext cx="169150" cy="178300"/>
            </a:xfrm>
            <a:custGeom>
              <a:rect b="b" l="l" r="r" t="t"/>
              <a:pathLst>
                <a:path extrusionOk="0" h="7132" w="6766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271500" y="2931425"/>
              <a:ext cx="163625" cy="194125"/>
            </a:xfrm>
            <a:custGeom>
              <a:rect b="b" l="l" r="r" t="t"/>
              <a:pathLst>
                <a:path extrusionOk="0" h="7765" w="6545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540450" y="2960750"/>
              <a:ext cx="151600" cy="159500"/>
            </a:xfrm>
            <a:custGeom>
              <a:rect b="b" l="l" r="r" t="t"/>
              <a:pathLst>
                <a:path extrusionOk="0" h="6380" w="6064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542300" y="2952675"/>
              <a:ext cx="147900" cy="174725"/>
            </a:xfrm>
            <a:custGeom>
              <a:rect b="b" l="l" r="r" t="t"/>
              <a:pathLst>
                <a:path extrusionOk="0" h="6989" w="5916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551550" y="2972325"/>
              <a:ext cx="129425" cy="136350"/>
            </a:xfrm>
            <a:custGeom>
              <a:rect b="b" l="l" r="r" t="t"/>
              <a:pathLst>
                <a:path extrusionOk="0" h="5454" w="5177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551550" y="2963775"/>
              <a:ext cx="129425" cy="152525"/>
            </a:xfrm>
            <a:custGeom>
              <a:rect b="b" l="l" r="r" t="t"/>
              <a:pathLst>
                <a:path extrusionOk="0" h="6101" w="5177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4390900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4291075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4190325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4090500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4561875" y="2950850"/>
              <a:ext cx="378050" cy="36050"/>
            </a:xfrm>
            <a:custGeom>
              <a:rect b="b" l="l" r="r" t="t"/>
              <a:pathLst>
                <a:path extrusionOk="0" h="1442" w="15122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4561875" y="3063600"/>
              <a:ext cx="378050" cy="35150"/>
            </a:xfrm>
            <a:custGeom>
              <a:rect b="b" l="l" r="r" t="t"/>
              <a:pathLst>
                <a:path extrusionOk="0" h="1406" w="15122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2656050" y="3012775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2648650" y="3005375"/>
              <a:ext cx="174700" cy="161775"/>
            </a:xfrm>
            <a:custGeom>
              <a:rect b="b" l="l" r="r" t="t"/>
              <a:pathLst>
                <a:path extrusionOk="0" h="6471" w="6988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2644950" y="3225350"/>
              <a:ext cx="159000" cy="146050"/>
            </a:xfrm>
            <a:custGeom>
              <a:rect b="b" l="l" r="r" t="t"/>
              <a:pathLst>
                <a:path extrusionOk="0" h="5842" w="636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2636625" y="321795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2618150" y="3425000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2610750" y="341760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5515725" y="3650500"/>
              <a:ext cx="855875" cy="1305100"/>
            </a:xfrm>
            <a:custGeom>
              <a:rect b="b" l="l" r="r" t="t"/>
              <a:pathLst>
                <a:path extrusionOk="0" h="52204" w="34235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5508325" y="3642975"/>
              <a:ext cx="871600" cy="1320100"/>
            </a:xfrm>
            <a:custGeom>
              <a:rect b="b" l="l" r="r" t="t"/>
              <a:pathLst>
                <a:path extrusionOk="0" h="52804" w="34864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200325" y="3650500"/>
              <a:ext cx="854975" cy="1305100"/>
            </a:xfrm>
            <a:custGeom>
              <a:rect b="b" l="l" r="r" t="t"/>
              <a:pathLst>
                <a:path extrusionOk="0" h="52204" w="34199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192925" y="3642975"/>
              <a:ext cx="869775" cy="1320100"/>
            </a:xfrm>
            <a:custGeom>
              <a:rect b="b" l="l" r="r" t="t"/>
              <a:pathLst>
                <a:path extrusionOk="0" h="52804" w="34791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2685625" y="2486850"/>
              <a:ext cx="543475" cy="497275"/>
            </a:xfrm>
            <a:custGeom>
              <a:rect b="b" l="l" r="r" t="t"/>
              <a:pathLst>
                <a:path extrusionOk="0" h="19891" w="21739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2678225" y="2479450"/>
              <a:ext cx="558275" cy="513000"/>
            </a:xfrm>
            <a:custGeom>
              <a:rect b="b" l="l" r="r" t="t"/>
              <a:pathLst>
                <a:path extrusionOk="0" h="20520" w="22331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2722600" y="2520125"/>
              <a:ext cx="469550" cy="430750"/>
            </a:xfrm>
            <a:custGeom>
              <a:rect b="b" l="l" r="r" t="t"/>
              <a:pathLst>
                <a:path extrusionOk="0" h="17230" w="18782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2714275" y="2512725"/>
              <a:ext cx="485250" cy="445525"/>
            </a:xfrm>
            <a:custGeom>
              <a:rect b="b" l="l" r="r" t="t"/>
              <a:pathLst>
                <a:path extrusionOk="0" h="17821" w="1941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2772500" y="2565425"/>
              <a:ext cx="369725" cy="340150"/>
            </a:xfrm>
            <a:custGeom>
              <a:rect b="b" l="l" r="r" t="t"/>
              <a:pathLst>
                <a:path extrusionOk="0" h="13606" w="14789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2850150" y="2636600"/>
              <a:ext cx="214450" cy="197800"/>
            </a:xfrm>
            <a:custGeom>
              <a:rect b="b" l="l" r="r" t="t"/>
              <a:pathLst>
                <a:path extrusionOk="0" h="7912" w="8578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2957350" y="2520125"/>
              <a:ext cx="25" cy="430750"/>
            </a:xfrm>
            <a:custGeom>
              <a:rect b="b" l="l" r="r" t="t"/>
              <a:pathLst>
                <a:path extrusionOk="0" h="17230" w="1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2949950" y="2512725"/>
              <a:ext cx="14825" cy="445525"/>
            </a:xfrm>
            <a:custGeom>
              <a:rect b="b" l="l" r="r" t="t"/>
              <a:pathLst>
                <a:path extrusionOk="0" h="17821" w="593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2722600" y="2735475"/>
              <a:ext cx="469550" cy="25"/>
            </a:xfrm>
            <a:custGeom>
              <a:rect b="b" l="l" r="r" t="t"/>
              <a:pathLst>
                <a:path extrusionOk="0" h="1" w="18782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2714275" y="2728100"/>
              <a:ext cx="485250" cy="14800"/>
            </a:xfrm>
            <a:custGeom>
              <a:rect b="b" l="l" r="r" t="t"/>
              <a:pathLst>
                <a:path extrusionOk="0" h="592" w="1941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932350" y="305157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929575" y="3044200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860250" y="3071925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852850" y="3064525"/>
              <a:ext cx="256050" cy="74900"/>
            </a:xfrm>
            <a:custGeom>
              <a:rect b="b" l="l" r="r" t="t"/>
              <a:pathLst>
                <a:path extrusionOk="0" h="2996" w="10242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2226250" y="304512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2224400" y="3037725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2154175" y="3065450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2146775" y="3058050"/>
              <a:ext cx="256050" cy="75825"/>
            </a:xfrm>
            <a:custGeom>
              <a:rect b="b" l="l" r="r" t="t"/>
              <a:pathLst>
                <a:path extrusionOk="0" h="3033" w="10242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6411325" y="2750350"/>
              <a:ext cx="307800" cy="342775"/>
            </a:xfrm>
            <a:custGeom>
              <a:rect b="b" l="l" r="r" t="t"/>
              <a:pathLst>
                <a:path extrusionOk="0" h="13711" w="12312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6421500" y="2742875"/>
              <a:ext cx="288400" cy="358650"/>
            </a:xfrm>
            <a:custGeom>
              <a:rect b="b" l="l" r="r" t="t"/>
              <a:pathLst>
                <a:path extrusionOk="0" h="14346" w="11536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6367900" y="2718725"/>
              <a:ext cx="380800" cy="356000"/>
            </a:xfrm>
            <a:custGeom>
              <a:rect b="b" l="l" r="r" t="t"/>
              <a:pathLst>
                <a:path extrusionOk="0" h="14240" w="15232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6007425" y="2810625"/>
              <a:ext cx="244025" cy="272225"/>
            </a:xfrm>
            <a:custGeom>
              <a:rect b="b" l="l" r="r" t="t"/>
              <a:pathLst>
                <a:path extrusionOk="0" h="10889" w="9761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6013900" y="2802950"/>
              <a:ext cx="231100" cy="287475"/>
            </a:xfrm>
            <a:custGeom>
              <a:rect b="b" l="l" r="r" t="t"/>
              <a:pathLst>
                <a:path extrusionOk="0" h="11499" w="9244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5994500" y="2772900"/>
              <a:ext cx="258800" cy="320975"/>
            </a:xfrm>
            <a:custGeom>
              <a:rect b="b" l="l" r="r" t="t"/>
              <a:pathLst>
                <a:path extrusionOk="0" h="12839" w="10352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5838275" y="3220725"/>
              <a:ext cx="467725" cy="561975"/>
            </a:xfrm>
            <a:custGeom>
              <a:rect b="b" l="l" r="r" t="t"/>
              <a:pathLst>
                <a:path extrusionOk="0" h="22479" w="18709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5829975" y="3213325"/>
              <a:ext cx="484325" cy="577500"/>
            </a:xfrm>
            <a:custGeom>
              <a:rect b="b" l="l" r="r" t="t"/>
              <a:pathLst>
                <a:path extrusionOk="0" h="23100" w="19373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6088775" y="3235525"/>
              <a:ext cx="500975" cy="665475"/>
            </a:xfrm>
            <a:custGeom>
              <a:rect b="b" l="l" r="r" t="t"/>
              <a:pathLst>
                <a:path extrusionOk="0" h="26619" w="20039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6081375" y="3228125"/>
              <a:ext cx="516675" cy="680050"/>
            </a:xfrm>
            <a:custGeom>
              <a:rect b="b" l="l" r="r" t="t"/>
              <a:pathLst>
                <a:path extrusionOk="0" h="27202" w="20667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5663600" y="3210550"/>
              <a:ext cx="354950" cy="461250"/>
            </a:xfrm>
            <a:custGeom>
              <a:rect b="b" l="l" r="r" t="t"/>
              <a:pathLst>
                <a:path extrusionOk="0" h="18450" w="14198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5655275" y="3202250"/>
              <a:ext cx="371575" cy="477650"/>
            </a:xfrm>
            <a:custGeom>
              <a:rect b="b" l="l" r="r" t="t"/>
              <a:pathLst>
                <a:path extrusionOk="0" h="19106" w="14863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289975" y="3512800"/>
              <a:ext cx="232025" cy="192275"/>
            </a:xfrm>
            <a:custGeom>
              <a:rect b="b" l="l" r="r" t="t"/>
              <a:pathLst>
                <a:path extrusionOk="0" h="7691" w="9281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281650" y="3505175"/>
              <a:ext cx="247750" cy="207525"/>
            </a:xfrm>
            <a:custGeom>
              <a:rect b="b" l="l" r="r" t="t"/>
              <a:pathLst>
                <a:path extrusionOk="0" h="8301" w="991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197550" y="3311300"/>
              <a:ext cx="243100" cy="176575"/>
            </a:xfrm>
            <a:custGeom>
              <a:rect b="b" l="l" r="r" t="t"/>
              <a:pathLst>
                <a:path extrusionOk="0" h="7063" w="9724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190150" y="3302975"/>
              <a:ext cx="258825" cy="192475"/>
            </a:xfrm>
            <a:custGeom>
              <a:rect b="b" l="l" r="r" t="t"/>
              <a:pathLst>
                <a:path extrusionOk="0" h="7699" w="10353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413825" y="3288200"/>
              <a:ext cx="203375" cy="151600"/>
            </a:xfrm>
            <a:custGeom>
              <a:rect b="b" l="l" r="r" t="t"/>
              <a:pathLst>
                <a:path extrusionOk="0" h="6064" w="8135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406425" y="3280575"/>
              <a:ext cx="219100" cy="166850"/>
            </a:xfrm>
            <a:custGeom>
              <a:rect b="b" l="l" r="r" t="t"/>
              <a:pathLst>
                <a:path extrusionOk="0" h="6674" w="8764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601450" y="3269700"/>
              <a:ext cx="162700" cy="129425"/>
            </a:xfrm>
            <a:custGeom>
              <a:rect b="b" l="l" r="r" t="t"/>
              <a:pathLst>
                <a:path extrusionOk="0" h="5177" w="6508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593150" y="3262075"/>
              <a:ext cx="179325" cy="145375"/>
            </a:xfrm>
            <a:custGeom>
              <a:rect b="b" l="l" r="r" t="t"/>
              <a:pathLst>
                <a:path extrusionOk="0" h="5815" w="7173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497950" y="3470275"/>
              <a:ext cx="185800" cy="158075"/>
            </a:xfrm>
            <a:custGeom>
              <a:rect b="b" l="l" r="r" t="t"/>
              <a:pathLst>
                <a:path extrusionOk="0" h="6323" w="7432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489625" y="3462650"/>
              <a:ext cx="202425" cy="173825"/>
            </a:xfrm>
            <a:custGeom>
              <a:rect b="b" l="l" r="r" t="t"/>
              <a:pathLst>
                <a:path extrusionOk="0" h="6953" w="8097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004375" y="3337175"/>
              <a:ext cx="228325" cy="193200"/>
            </a:xfrm>
            <a:custGeom>
              <a:rect b="b" l="l" r="r" t="t"/>
              <a:pathLst>
                <a:path extrusionOk="0" h="7728" w="9133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996075" y="3329800"/>
              <a:ext cx="244025" cy="208150"/>
            </a:xfrm>
            <a:custGeom>
              <a:rect b="b" l="l" r="r" t="t"/>
              <a:pathLst>
                <a:path extrusionOk="0" h="8326" w="9761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1752100" y="3259550"/>
              <a:ext cx="92475" cy="106300"/>
            </a:xfrm>
            <a:custGeom>
              <a:rect b="b" l="l" r="r" t="t"/>
              <a:pathLst>
                <a:path extrusionOk="0" h="4252" w="3699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1743800" y="3251925"/>
              <a:ext cx="109075" cy="121575"/>
            </a:xfrm>
            <a:custGeom>
              <a:rect b="b" l="l" r="r" t="t"/>
              <a:pathLst>
                <a:path extrusionOk="0" h="4863" w="4363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1087575" y="3563625"/>
              <a:ext cx="235700" cy="215375"/>
            </a:xfrm>
            <a:custGeom>
              <a:rect b="b" l="l" r="r" t="t"/>
              <a:pathLst>
                <a:path extrusionOk="0" h="8615" w="9428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1079250" y="3556000"/>
              <a:ext cx="252350" cy="231100"/>
            </a:xfrm>
            <a:custGeom>
              <a:rect b="b" l="l" r="r" t="t"/>
              <a:pathLst>
                <a:path extrusionOk="0" h="9244" w="10094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1670775" y="3434225"/>
              <a:ext cx="154375" cy="132200"/>
            </a:xfrm>
            <a:custGeom>
              <a:rect b="b" l="l" r="r" t="t"/>
              <a:pathLst>
                <a:path extrusionOk="0" h="5288" w="6175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1663375" y="3426600"/>
              <a:ext cx="170100" cy="147450"/>
            </a:xfrm>
            <a:custGeom>
              <a:rect b="b" l="l" r="r" t="t"/>
              <a:pathLst>
                <a:path extrusionOk="0" h="5898" w="6804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1817725" y="3414825"/>
              <a:ext cx="87850" cy="97075"/>
            </a:xfrm>
            <a:custGeom>
              <a:rect b="b" l="l" r="r" t="t"/>
              <a:pathLst>
                <a:path extrusionOk="0" h="3883" w="3514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1810350" y="3407175"/>
              <a:ext cx="103525" cy="112350"/>
            </a:xfrm>
            <a:custGeom>
              <a:rect b="b" l="l" r="r" t="t"/>
              <a:pathLst>
                <a:path extrusionOk="0" h="4494" w="4141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6467700" y="3108900"/>
              <a:ext cx="396550" cy="1791250"/>
            </a:xfrm>
            <a:custGeom>
              <a:rect b="b" l="l" r="r" t="t"/>
              <a:pathLst>
                <a:path extrusionOk="0" h="71650" w="15862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6694150" y="3425900"/>
              <a:ext cx="170100" cy="713575"/>
            </a:xfrm>
            <a:custGeom>
              <a:rect b="b" l="l" r="r" t="t"/>
              <a:pathLst>
                <a:path extrusionOk="0" h="28543" w="6804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5578575" y="4023925"/>
              <a:ext cx="478775" cy="632200"/>
            </a:xfrm>
            <a:custGeom>
              <a:rect b="b" l="l" r="r" t="t"/>
              <a:pathLst>
                <a:path extrusionOk="0" h="25288" w="19151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5824425" y="4187500"/>
              <a:ext cx="15725" cy="314275"/>
            </a:xfrm>
            <a:custGeom>
              <a:rect b="b" l="l" r="r" t="t"/>
              <a:pathLst>
                <a:path extrusionOk="0" h="12571" w="629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5823500" y="3806475"/>
              <a:ext cx="396525" cy="794825"/>
            </a:xfrm>
            <a:custGeom>
              <a:rect b="b" l="l" r="r" t="t"/>
              <a:pathLst>
                <a:path extrusionOk="0" h="31793" w="15861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694750" y="2954525"/>
              <a:ext cx="15750" cy="1954850"/>
            </a:xfrm>
            <a:custGeom>
              <a:rect b="b" l="l" r="r" t="t"/>
              <a:pathLst>
                <a:path extrusionOk="0" h="78194" w="63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758525" y="3878800"/>
              <a:ext cx="223700" cy="15750"/>
            </a:xfrm>
            <a:custGeom>
              <a:rect b="b" l="l" r="r" t="t"/>
              <a:pathLst>
                <a:path extrusionOk="0" h="630" w="8948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966475" y="3697650"/>
              <a:ext cx="170100" cy="1175700"/>
            </a:xfrm>
            <a:custGeom>
              <a:rect b="b" l="l" r="r" t="t"/>
              <a:pathLst>
                <a:path extrusionOk="0" h="47028" w="680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794575" y="4078450"/>
              <a:ext cx="187650" cy="332750"/>
            </a:xfrm>
            <a:custGeom>
              <a:rect b="b" l="l" r="r" t="t"/>
              <a:pathLst>
                <a:path extrusionOk="0" h="13310" w="7506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193850" y="4105250"/>
              <a:ext cx="14825" cy="813375"/>
            </a:xfrm>
            <a:custGeom>
              <a:rect b="b" l="l" r="r" t="t"/>
              <a:pathLst>
                <a:path extrusionOk="0" h="32535" w="593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6377125" y="4105250"/>
              <a:ext cx="15750" cy="857750"/>
            </a:xfrm>
            <a:custGeom>
              <a:rect b="b" l="l" r="r" t="t"/>
              <a:pathLst>
                <a:path extrusionOk="0" h="34310" w="63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301075" y="3906075"/>
              <a:ext cx="715400" cy="278475"/>
            </a:xfrm>
            <a:custGeom>
              <a:rect b="b" l="l" r="r" t="t"/>
              <a:pathLst>
                <a:path extrusionOk="0" h="11139" w="28616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355600" y="3997100"/>
              <a:ext cx="297650" cy="595025"/>
            </a:xfrm>
            <a:custGeom>
              <a:rect b="b" l="l" r="r" t="t"/>
              <a:pathLst>
                <a:path extrusionOk="0" h="23801" w="11906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2425" y="4069200"/>
              <a:ext cx="14825" cy="206150"/>
            </a:xfrm>
            <a:custGeom>
              <a:rect b="b" l="l" r="r" t="t"/>
              <a:pathLst>
                <a:path extrusionOk="0" h="8246" w="593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326142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3268825" y="4997850"/>
              <a:ext cx="265300" cy="206375"/>
            </a:xfrm>
            <a:custGeom>
              <a:rect b="b" l="l" r="r" t="t"/>
              <a:pathLst>
                <a:path extrusionOk="0" h="8255" w="10612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3389900" y="4063650"/>
              <a:ext cx="271775" cy="1028750"/>
            </a:xfrm>
            <a:custGeom>
              <a:rect b="b" l="l" r="r" t="t"/>
              <a:pathLst>
                <a:path extrusionOk="0" h="41150" w="10871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3382525" y="4055650"/>
              <a:ext cx="287450" cy="1044125"/>
            </a:xfrm>
            <a:custGeom>
              <a:rect b="b" l="l" r="r" t="t"/>
              <a:pathLst>
                <a:path extrusionOk="0" h="41765" w="11498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3397300" y="3850150"/>
              <a:ext cx="427050" cy="427050"/>
            </a:xfrm>
            <a:custGeom>
              <a:rect b="b" l="l" r="r" t="t"/>
              <a:pathLst>
                <a:path extrusionOk="0" h="17082" w="17082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338990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414317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4135800" y="4997850"/>
              <a:ext cx="265275" cy="206375"/>
            </a:xfrm>
            <a:custGeom>
              <a:rect b="b" l="l" r="r" t="t"/>
              <a:pathLst>
                <a:path extrusionOk="0" h="8255" w="10611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4008250" y="4063650"/>
              <a:ext cx="271750" cy="1028750"/>
            </a:xfrm>
            <a:custGeom>
              <a:rect b="b" l="l" r="r" t="t"/>
              <a:pathLst>
                <a:path extrusionOk="0" h="41150" w="1087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3999925" y="4055650"/>
              <a:ext cx="287475" cy="1044125"/>
            </a:xfrm>
            <a:custGeom>
              <a:rect b="b" l="l" r="r" t="t"/>
              <a:pathLst>
                <a:path extrusionOk="0" h="41765" w="11499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3844650" y="3850150"/>
              <a:ext cx="427950" cy="427050"/>
            </a:xfrm>
            <a:custGeom>
              <a:rect b="b" l="l" r="r" t="t"/>
              <a:pathLst>
                <a:path extrusionOk="0" h="17082" w="17118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383725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3685675" y="2397200"/>
              <a:ext cx="332750" cy="450150"/>
            </a:xfrm>
            <a:custGeom>
              <a:rect b="b" l="l" r="r" t="t"/>
              <a:pathLst>
                <a:path extrusionOk="0" h="18006" w="1331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3710625" y="2388875"/>
              <a:ext cx="312425" cy="466800"/>
            </a:xfrm>
            <a:custGeom>
              <a:rect b="b" l="l" r="r" t="t"/>
              <a:pathLst>
                <a:path extrusionOk="0" h="18672" w="12497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3762400" y="2725350"/>
              <a:ext cx="136800" cy="153425"/>
            </a:xfrm>
            <a:custGeom>
              <a:rect b="b" l="l" r="r" t="t"/>
              <a:pathLst>
                <a:path extrusionOk="0" h="6137" w="5472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3755000" y="2717000"/>
              <a:ext cx="151600" cy="169525"/>
            </a:xfrm>
            <a:custGeom>
              <a:rect b="b" l="l" r="r" t="t"/>
              <a:pathLst>
                <a:path extrusionOk="0" h="6781" w="6064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3642950" y="2338775"/>
              <a:ext cx="450350" cy="524625"/>
            </a:xfrm>
            <a:custGeom>
              <a:rect b="b" l="l" r="r" t="t"/>
              <a:pathLst>
                <a:path extrusionOk="0" h="20985" w="18014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3658875" y="2330650"/>
              <a:ext cx="406700" cy="540725"/>
            </a:xfrm>
            <a:custGeom>
              <a:rect b="b" l="l" r="r" t="t"/>
              <a:pathLst>
                <a:path extrusionOk="0" h="21629" w="16268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3633000" y="2838275"/>
              <a:ext cx="438125" cy="93175"/>
            </a:xfrm>
            <a:custGeom>
              <a:rect b="b" l="l" r="r" t="t"/>
              <a:pathLst>
                <a:path extrusionOk="0" h="3727" w="17525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3624675" y="2830675"/>
              <a:ext cx="454750" cy="108425"/>
            </a:xfrm>
            <a:custGeom>
              <a:rect b="b" l="l" r="r" t="t"/>
              <a:pathLst>
                <a:path extrusionOk="0" h="4337" w="1819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3174550" y="2857500"/>
              <a:ext cx="244950" cy="223675"/>
            </a:xfrm>
            <a:custGeom>
              <a:rect b="b" l="l" r="r" t="t"/>
              <a:pathLst>
                <a:path extrusionOk="0" h="8947" w="9798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3165325" y="2849175"/>
              <a:ext cx="261575" cy="239575"/>
            </a:xfrm>
            <a:custGeom>
              <a:rect b="b" l="l" r="r" t="t"/>
              <a:pathLst>
                <a:path extrusionOk="0" h="9583" w="10463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3119100" y="3076550"/>
              <a:ext cx="183025" cy="423600"/>
            </a:xfrm>
            <a:custGeom>
              <a:rect b="b" l="l" r="r" t="t"/>
              <a:pathLst>
                <a:path extrusionOk="0" h="16944" w="7321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3110775" y="3068775"/>
              <a:ext cx="198750" cy="439425"/>
            </a:xfrm>
            <a:custGeom>
              <a:rect b="b" l="l" r="r" t="t"/>
              <a:pathLst>
                <a:path extrusionOk="0" h="17577" w="795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3104300" y="2951775"/>
              <a:ext cx="378050" cy="561575"/>
            </a:xfrm>
            <a:custGeom>
              <a:rect b="b" l="l" r="r" t="t"/>
              <a:pathLst>
                <a:path extrusionOk="0" h="22463" w="15122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3113550" y="2944025"/>
              <a:ext cx="376200" cy="577100"/>
            </a:xfrm>
            <a:custGeom>
              <a:rect b="b" l="l" r="r" t="t"/>
              <a:pathLst>
                <a:path extrusionOk="0" h="23084" w="15048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4058150" y="2922175"/>
              <a:ext cx="1011175" cy="521400"/>
            </a:xfrm>
            <a:custGeom>
              <a:rect b="b" l="l" r="r" t="t"/>
              <a:pathLst>
                <a:path extrusionOk="0" h="20856" w="40447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4049825" y="2914800"/>
              <a:ext cx="1026900" cy="537025"/>
            </a:xfrm>
            <a:custGeom>
              <a:rect b="b" l="l" r="r" t="t"/>
              <a:pathLst>
                <a:path extrusionOk="0" h="21481" w="41076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5032325" y="2936500"/>
              <a:ext cx="282850" cy="248425"/>
            </a:xfrm>
            <a:custGeom>
              <a:rect b="b" l="l" r="r" t="t"/>
              <a:pathLst>
                <a:path extrusionOk="0" h="9937" w="11314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5024000" y="2928650"/>
              <a:ext cx="291175" cy="263450"/>
            </a:xfrm>
            <a:custGeom>
              <a:rect b="b" l="l" r="r" t="t"/>
              <a:pathLst>
                <a:path extrusionOk="0" h="10538" w="11647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5170975" y="3049725"/>
              <a:ext cx="49925" cy="34225"/>
            </a:xfrm>
            <a:custGeom>
              <a:rect b="b" l="l" r="r" t="t"/>
              <a:pathLst>
                <a:path extrusionOk="0" h="1369" w="1997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5177425" y="3078150"/>
              <a:ext cx="36075" cy="32750"/>
            </a:xfrm>
            <a:custGeom>
              <a:rect b="b" l="l" r="r" t="t"/>
              <a:pathLst>
                <a:path extrusionOk="0" h="1310" w="1443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5175600" y="3110600"/>
              <a:ext cx="33275" cy="33575"/>
            </a:xfrm>
            <a:custGeom>
              <a:rect b="b" l="l" r="r" t="t"/>
              <a:pathLst>
                <a:path extrusionOk="0" h="1343" w="1331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5094250" y="3007225"/>
              <a:ext cx="42550" cy="15725"/>
            </a:xfrm>
            <a:custGeom>
              <a:rect b="b" l="l" r="r" t="t"/>
              <a:pathLst>
                <a:path extrusionOk="0" h="629" w="1702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3419475" y="2893525"/>
              <a:ext cx="818000" cy="942775"/>
            </a:xfrm>
            <a:custGeom>
              <a:rect b="b" l="l" r="r" t="t"/>
              <a:pathLst>
                <a:path extrusionOk="0" h="37711" w="3272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3411175" y="2886150"/>
              <a:ext cx="833700" cy="957550"/>
            </a:xfrm>
            <a:custGeom>
              <a:rect b="b" l="l" r="r" t="t"/>
              <a:pathLst>
                <a:path extrusionOk="0" h="38302" w="33348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3472175" y="3836275"/>
              <a:ext cx="732025" cy="440925"/>
            </a:xfrm>
            <a:custGeom>
              <a:rect b="b" l="l" r="r" t="t"/>
              <a:pathLst>
                <a:path extrusionOk="0" h="17637" w="29281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3468475" y="3828900"/>
              <a:ext cx="737575" cy="455675"/>
            </a:xfrm>
            <a:custGeom>
              <a:rect b="b" l="l" r="r" t="t"/>
              <a:pathLst>
                <a:path extrusionOk="0" h="18227" w="29503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3795650" y="4161625"/>
              <a:ext cx="109100" cy="415025"/>
            </a:xfrm>
            <a:custGeom>
              <a:rect b="b" l="l" r="r" t="t"/>
              <a:pathLst>
                <a:path extrusionOk="0" h="16601" w="4364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3788275" y="4154225"/>
              <a:ext cx="123875" cy="430750"/>
            </a:xfrm>
            <a:custGeom>
              <a:rect b="b" l="l" r="r" t="t"/>
              <a:pathLst>
                <a:path extrusionOk="0" h="17230" w="4955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3767925" y="4511925"/>
              <a:ext cx="164550" cy="525000"/>
            </a:xfrm>
            <a:custGeom>
              <a:rect b="b" l="l" r="r" t="t"/>
              <a:pathLst>
                <a:path extrusionOk="0" h="21000" w="6582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3760550" y="4503600"/>
              <a:ext cx="179325" cy="540725"/>
            </a:xfrm>
            <a:custGeom>
              <a:rect b="b" l="l" r="r" t="t"/>
              <a:pathLst>
                <a:path extrusionOk="0" h="21629" w="7173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3244800" y="4999025"/>
              <a:ext cx="1202500" cy="159000"/>
            </a:xfrm>
            <a:custGeom>
              <a:rect b="b" l="l" r="r" t="t"/>
              <a:pathLst>
                <a:path extrusionOk="0" h="6360" w="4810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3237400" y="4991250"/>
              <a:ext cx="1217275" cy="174150"/>
            </a:xfrm>
            <a:custGeom>
              <a:rect b="b" l="l" r="r" t="t"/>
              <a:pathLst>
                <a:path extrusionOk="0" h="6966" w="48691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3253125" y="5145975"/>
              <a:ext cx="73025" cy="72125"/>
            </a:xfrm>
            <a:custGeom>
              <a:rect b="b" l="l" r="r" t="t"/>
              <a:pathLst>
                <a:path extrusionOk="0" h="2885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32457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3809525" y="5145975"/>
              <a:ext cx="73050" cy="72125"/>
            </a:xfrm>
            <a:custGeom>
              <a:rect b="b" l="l" r="r" t="t"/>
              <a:pathLst>
                <a:path extrusionOk="0" h="2885" w="2922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38021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4369625" y="5145975"/>
              <a:ext cx="72125" cy="72125"/>
            </a:xfrm>
            <a:custGeom>
              <a:rect b="b" l="l" r="r" t="t"/>
              <a:pathLst>
                <a:path extrusionOk="0" h="2885" w="2885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4362225" y="5137650"/>
              <a:ext cx="87850" cy="88750"/>
            </a:xfrm>
            <a:custGeom>
              <a:rect b="b" l="l" r="r" t="t"/>
              <a:pathLst>
                <a:path extrusionOk="0" h="3550" w="3514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3325200" y="3763275"/>
              <a:ext cx="108175" cy="466775"/>
            </a:xfrm>
            <a:custGeom>
              <a:rect b="b" l="l" r="r" t="t"/>
              <a:pathLst>
                <a:path extrusionOk="0" h="18671" w="4327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331782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326420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3255900" y="3658825"/>
              <a:ext cx="184875" cy="102625"/>
            </a:xfrm>
            <a:custGeom>
              <a:rect b="b" l="l" r="r" t="t"/>
              <a:pathLst>
                <a:path extrusionOk="0" h="4105" w="7395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4271650" y="3763275"/>
              <a:ext cx="107250" cy="466775"/>
            </a:xfrm>
            <a:custGeom>
              <a:rect b="b" l="l" r="r" t="t"/>
              <a:pathLst>
                <a:path extrusionOk="0" h="18671" w="429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426427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427165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4264275" y="3658825"/>
              <a:ext cx="183950" cy="102625"/>
            </a:xfrm>
            <a:custGeom>
              <a:rect b="b" l="l" r="r" t="t"/>
              <a:pathLst>
                <a:path extrusionOk="0" h="4105" w="7358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3376050" y="3036800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3367725" y="3029400"/>
              <a:ext cx="964950" cy="1271825"/>
            </a:xfrm>
            <a:custGeom>
              <a:rect b="b" l="l" r="r" t="t"/>
              <a:pathLst>
                <a:path extrusionOk="0" h="50873" w="38598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3376050" y="3089475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3367725" y="3082075"/>
              <a:ext cx="964950" cy="1270900"/>
            </a:xfrm>
            <a:custGeom>
              <a:rect b="b" l="l" r="r" t="t"/>
              <a:pathLst>
                <a:path extrusionOk="0" h="50836" w="38598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datos…</a:t>
            </a:r>
            <a:endParaRPr/>
          </a:p>
        </p:txBody>
      </p:sp>
      <p:sp>
        <p:nvSpPr>
          <p:cNvPr id="1330" name="Google Shape;1330;p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Pacientes</a:t>
            </a:r>
            <a:endParaRPr/>
          </a:p>
        </p:txBody>
      </p:sp>
      <p:sp>
        <p:nvSpPr>
          <p:cNvPr id="1331" name="Google Shape;1331;p5"/>
          <p:cNvSpPr txBox="1"/>
          <p:nvPr>
            <p:ph idx="2" type="subTitle"/>
          </p:nvPr>
        </p:nvSpPr>
        <p:spPr>
          <a:xfrm>
            <a:off x="1462098" y="1855527"/>
            <a:ext cx="3147327" cy="1489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Paciente</a:t>
            </a:r>
            <a:r>
              <a:rPr i="1"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ID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: </a:t>
            </a:r>
            <a:r>
              <a:rPr lang="en" sz="1000"/>
              <a:t>Tipo int (10)  Auto_increment  not null  Primary Key</a:t>
            </a:r>
            <a:endParaRPr sz="10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Apellidos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" sz="1000"/>
              <a:t>Varchar (40)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Nombre</a:t>
            </a:r>
            <a:r>
              <a:rPr lang="en" sz="1000"/>
              <a:t>: Varchar (40)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Fecha_Nacimiento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Datetime not null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Dirección: </a:t>
            </a:r>
            <a:r>
              <a:rPr lang="en" sz="1000"/>
              <a:t>Text (255) not null</a:t>
            </a:r>
            <a:endParaRPr sz="10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Teléfono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" sz="1000"/>
              <a:t>Int (9)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Email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" sz="1000"/>
              <a:t>Varchar (40)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Doctor_Responsable</a:t>
            </a:r>
            <a:r>
              <a:rPr lang="en" sz="1000"/>
              <a:t>: Int (10)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Administrativo</a:t>
            </a:r>
            <a:r>
              <a:rPr lang="en" sz="1000"/>
              <a:t>: Varchar (40) not null</a:t>
            </a:r>
            <a:endParaRPr/>
          </a:p>
          <a:p>
            <a:pPr indent="-1651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32" name="Google Shape;1332;p5"/>
          <p:cNvSpPr txBox="1"/>
          <p:nvPr>
            <p:ph idx="3" type="subTitle"/>
          </p:nvPr>
        </p:nvSpPr>
        <p:spPr>
          <a:xfrm>
            <a:off x="5904916" y="1592061"/>
            <a:ext cx="2501184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Doctores</a:t>
            </a:r>
            <a:endParaRPr/>
          </a:p>
        </p:txBody>
      </p:sp>
      <p:sp>
        <p:nvSpPr>
          <p:cNvPr id="1333" name="Google Shape;1333;p5"/>
          <p:cNvSpPr txBox="1"/>
          <p:nvPr>
            <p:ph idx="5" type="subTitle"/>
          </p:nvPr>
        </p:nvSpPr>
        <p:spPr>
          <a:xfrm>
            <a:off x="5117425" y="3404946"/>
            <a:ext cx="234052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Especialidades Médicas</a:t>
            </a:r>
            <a:endParaRPr/>
          </a:p>
        </p:txBody>
      </p:sp>
      <p:sp>
        <p:nvSpPr>
          <p:cNvPr id="1334" name="Google Shape;1334;p5"/>
          <p:cNvSpPr txBox="1"/>
          <p:nvPr/>
        </p:nvSpPr>
        <p:spPr>
          <a:xfrm>
            <a:off x="25214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35" name="Google Shape;1335;p5"/>
          <p:cNvSpPr txBox="1"/>
          <p:nvPr/>
        </p:nvSpPr>
        <p:spPr>
          <a:xfrm>
            <a:off x="3937825" y="3408679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1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36" name="Google Shape;1336;p5"/>
          <p:cNvSpPr txBox="1"/>
          <p:nvPr/>
        </p:nvSpPr>
        <p:spPr>
          <a:xfrm>
            <a:off x="4664608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37" name="Google Shape;1337;p5"/>
          <p:cNvSpPr txBox="1"/>
          <p:nvPr/>
        </p:nvSpPr>
        <p:spPr>
          <a:xfrm>
            <a:off x="5783499" y="1892717"/>
            <a:ext cx="3147327" cy="808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DoctorID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: Tipo int (10)  Auto_increment  not null Primary Key</a:t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Nombre_Doctor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Varchar (40) not null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Teléfono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Int (9) not null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Especialidad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Int (11) not null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38" name="Google Shape;1338;p5"/>
          <p:cNvSpPr txBox="1"/>
          <p:nvPr/>
        </p:nvSpPr>
        <p:spPr>
          <a:xfrm>
            <a:off x="5069098" y="3793846"/>
            <a:ext cx="3147327" cy="6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EspecialidadID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: Tipo int (10)  Auto_increment  not null Primary Key</a:t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Nombre_Especialidad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Varchar (100) not null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datos…</a:t>
            </a:r>
            <a:endParaRPr/>
          </a:p>
        </p:txBody>
      </p:sp>
      <p:sp>
        <p:nvSpPr>
          <p:cNvPr id="1344" name="Google Shape;1344;p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Citas</a:t>
            </a:r>
            <a:endParaRPr/>
          </a:p>
        </p:txBody>
      </p:sp>
      <p:sp>
        <p:nvSpPr>
          <p:cNvPr id="1345" name="Google Shape;1345;p6"/>
          <p:cNvSpPr txBox="1"/>
          <p:nvPr>
            <p:ph idx="2" type="subTitle"/>
          </p:nvPr>
        </p:nvSpPr>
        <p:spPr>
          <a:xfrm>
            <a:off x="1574118" y="1892716"/>
            <a:ext cx="3147327" cy="135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ConsultaID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: </a:t>
            </a:r>
            <a:r>
              <a:rPr lang="en" sz="1000"/>
              <a:t>Tipo int (10)  Auto_increment  not null Primary Key</a:t>
            </a:r>
            <a:endParaRPr sz="10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PacienteID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" sz="1000"/>
              <a:t>Tipo int (10)   not null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DoctorID</a:t>
            </a:r>
            <a:r>
              <a:rPr lang="en" sz="1000"/>
              <a:t>: Tipo int (10)  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Motivo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Text (255) not null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Tratamiento: </a:t>
            </a:r>
            <a:r>
              <a:rPr lang="en" sz="1000"/>
              <a:t>Text (255) not null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Fecha_Consulta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Datetime not null default current_timestamp (ON UPDATE CURRRENT TIMESTAMP)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i="1" lang="en" sz="1000"/>
              <a:t>Asistencia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Boolean not null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46" name="Google Shape;1346;p6"/>
          <p:cNvSpPr txBox="1"/>
          <p:nvPr>
            <p:ph idx="5" type="subTitle"/>
          </p:nvPr>
        </p:nvSpPr>
        <p:spPr>
          <a:xfrm>
            <a:off x="5476044" y="3229172"/>
            <a:ext cx="234052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Usuarios del Sistema</a:t>
            </a:r>
            <a:endParaRPr/>
          </a:p>
        </p:txBody>
      </p:sp>
      <p:sp>
        <p:nvSpPr>
          <p:cNvPr id="1347" name="Google Shape;1347;p6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48" name="Google Shape;1348;p6"/>
          <p:cNvSpPr txBox="1"/>
          <p:nvPr/>
        </p:nvSpPr>
        <p:spPr>
          <a:xfrm>
            <a:off x="4131645" y="3654972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49" name="Google Shape;1349;p6"/>
          <p:cNvSpPr txBox="1"/>
          <p:nvPr/>
        </p:nvSpPr>
        <p:spPr>
          <a:xfrm>
            <a:off x="5423340" y="3604172"/>
            <a:ext cx="3147327" cy="893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Nombre: Varchar (100) not null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Apellidos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Varchar (100) not null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Cargo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Varchar (100) not null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Teléfono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Int (9) not null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1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Usuario: </a:t>
            </a: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Varchar (100) not null Primary Key</a:t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en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Contraseña: Varchar (100) not null</a:t>
            </a:r>
            <a:endParaRPr/>
          </a:p>
          <a:p>
            <a:pPr indent="-1651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"/>
          <p:cNvSpPr txBox="1"/>
          <p:nvPr>
            <p:ph type="title"/>
          </p:nvPr>
        </p:nvSpPr>
        <p:spPr>
          <a:xfrm>
            <a:off x="2848032" y="2865980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Claves ajenas y primarias</a:t>
            </a:r>
            <a:endParaRPr sz="2400"/>
          </a:p>
        </p:txBody>
      </p:sp>
      <p:grpSp>
        <p:nvGrpSpPr>
          <p:cNvPr id="1355" name="Google Shape;1355;p7"/>
          <p:cNvGrpSpPr/>
          <p:nvPr/>
        </p:nvGrpSpPr>
        <p:grpSpPr>
          <a:xfrm>
            <a:off x="3358074" y="584987"/>
            <a:ext cx="2400509" cy="2409052"/>
            <a:chOff x="1543000" y="363475"/>
            <a:chExt cx="4748550" cy="4765450"/>
          </a:xfrm>
        </p:grpSpPr>
        <p:sp>
          <p:nvSpPr>
            <p:cNvPr id="1356" name="Google Shape;1356;p7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Claves primarias y ajenas…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9" name="Google Shape;1549;p8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"/>
          <p:cNvSpPr txBox="1"/>
          <p:nvPr>
            <p:ph idx="2" type="subTitle"/>
          </p:nvPr>
        </p:nvSpPr>
        <p:spPr>
          <a:xfrm>
            <a:off x="2093976" y="2532594"/>
            <a:ext cx="2084700" cy="2123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Pacientes: </a:t>
            </a:r>
            <a:r>
              <a:rPr lang="en" sz="800"/>
              <a:t>PacienteID 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Doctores:</a:t>
            </a:r>
            <a:r>
              <a:rPr lang="en" sz="800"/>
              <a:t> DoctorID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Especialidades Médicas:</a:t>
            </a:r>
            <a:r>
              <a:rPr lang="en" sz="800"/>
              <a:t> EspecialidadID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Citas:</a:t>
            </a:r>
            <a:r>
              <a:rPr lang="en" sz="800"/>
              <a:t>  ConsultaID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Usuarios del Sistema:</a:t>
            </a:r>
            <a:r>
              <a:rPr lang="en" sz="800"/>
              <a:t> Usuario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1554" name="Google Shape;1554;p8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Ajenas</a:t>
            </a:r>
            <a:endParaRPr sz="1800"/>
          </a:p>
        </p:txBody>
      </p:sp>
      <p:sp>
        <p:nvSpPr>
          <p:cNvPr id="1555" name="Google Shape;1555;p8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Primarias</a:t>
            </a:r>
            <a:endParaRPr sz="1800"/>
          </a:p>
        </p:txBody>
      </p:sp>
      <p:sp>
        <p:nvSpPr>
          <p:cNvPr id="1556" name="Google Shape;1556;p8"/>
          <p:cNvSpPr txBox="1"/>
          <p:nvPr>
            <p:ph idx="2" type="subTitle"/>
          </p:nvPr>
        </p:nvSpPr>
        <p:spPr>
          <a:xfrm>
            <a:off x="4837877" y="2436612"/>
            <a:ext cx="2388227" cy="2123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Pacientes:</a:t>
            </a:r>
            <a:endParaRPr b="1" sz="800"/>
          </a:p>
          <a:p>
            <a:pPr indent="-171450" lvl="2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•"/>
            </a:pPr>
            <a:r>
              <a:rPr lang="en" sz="800"/>
              <a:t> Doctor_Responsable referencia Doctores (DoctorID) </a:t>
            </a:r>
            <a:endParaRPr/>
          </a:p>
          <a:p>
            <a:pPr indent="-171450" lvl="2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•"/>
            </a:pPr>
            <a:r>
              <a:rPr lang="en" sz="800"/>
              <a:t>Administrativo referencia Usuarios del Sistema (usuario)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Doctores:</a:t>
            </a:r>
            <a:endParaRPr b="1" sz="8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•"/>
            </a:pPr>
            <a:r>
              <a:rPr lang="en" sz="800"/>
              <a:t> Especialidad referencia Especialidades Médicas (EspecialidadID)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800"/>
              <a:t>Citas:</a:t>
            </a:r>
            <a:endParaRPr b="1" sz="8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•"/>
            </a:pPr>
            <a:r>
              <a:rPr lang="en" sz="800"/>
              <a:t>PacienteID referencia Paciente(PacienteID)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•"/>
            </a:pPr>
            <a:r>
              <a:rPr lang="en" sz="800"/>
              <a:t>DoctorID referencia Doctores(DoctorID)</a:t>
            </a:r>
            <a:endParaRPr/>
          </a:p>
        </p:txBody>
      </p:sp>
      <p:grpSp>
        <p:nvGrpSpPr>
          <p:cNvPr id="1557" name="Google Shape;1557;p8"/>
          <p:cNvGrpSpPr/>
          <p:nvPr/>
        </p:nvGrpSpPr>
        <p:grpSpPr>
          <a:xfrm>
            <a:off x="2332904" y="1760623"/>
            <a:ext cx="1616964" cy="346256"/>
            <a:chOff x="1808063" y="4294338"/>
            <a:chExt cx="3370782" cy="721817"/>
          </a:xfrm>
        </p:grpSpPr>
        <p:sp>
          <p:nvSpPr>
            <p:cNvPr id="1558" name="Google Shape;1558;p8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8" name="Google Shape;1568;p8"/>
          <p:cNvGrpSpPr/>
          <p:nvPr/>
        </p:nvGrpSpPr>
        <p:grpSpPr>
          <a:xfrm>
            <a:off x="5214509" y="1702720"/>
            <a:ext cx="1567778" cy="491677"/>
            <a:chOff x="5194708" y="3484366"/>
            <a:chExt cx="3148148" cy="987304"/>
          </a:xfrm>
        </p:grpSpPr>
        <p:grpSp>
          <p:nvGrpSpPr>
            <p:cNvPr id="1569" name="Google Shape;1569;p8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1570" name="Google Shape;1570;p8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3" name="Google Shape;1573;p8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1574" name="Google Shape;1574;p8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8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1578" name="Google Shape;1578;p8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1" name="Google Shape;1581;p8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582" name="Google Shape;1582;p8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"/>
          <p:cNvSpPr txBox="1"/>
          <p:nvPr>
            <p:ph type="title"/>
          </p:nvPr>
        </p:nvSpPr>
        <p:spPr>
          <a:xfrm>
            <a:off x="2920940" y="2817129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ESQUEMA</a:t>
            </a:r>
            <a:endParaRPr sz="4700"/>
          </a:p>
        </p:txBody>
      </p:sp>
      <p:grpSp>
        <p:nvGrpSpPr>
          <p:cNvPr id="1590" name="Google Shape;1590;p9"/>
          <p:cNvGrpSpPr/>
          <p:nvPr/>
        </p:nvGrpSpPr>
        <p:grpSpPr>
          <a:xfrm>
            <a:off x="3785951" y="887895"/>
            <a:ext cx="1721753" cy="1841344"/>
            <a:chOff x="1744400" y="429725"/>
            <a:chExt cx="4623925" cy="4948200"/>
          </a:xfrm>
        </p:grpSpPr>
        <p:sp>
          <p:nvSpPr>
            <p:cNvPr id="1591" name="Google Shape;1591;p9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