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08f6c6ac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08f6c6ac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08f6c6ac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08f6c6ac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08f6c6ac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08f6c6a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8f6c6ac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08f6c6ac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8f6c6ac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8f6c6ac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8f6c6ac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8f6c6ac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08f6c6ac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08f6c6ac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08f6c6ac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08f6c6ac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08f6c6ac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08f6c6ac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8f6c6ac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08f6c6ac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js.org/" TargetMode="External"/><Relationship Id="rId4" Type="http://schemas.openxmlformats.org/officeDocument/2006/relationships/hyperlink" Target="https://tailwindcss.com/" TargetMode="External"/><Relationship Id="rId11" Type="http://schemas.openxmlformats.org/officeDocument/2006/relationships/hyperlink" Target="https://www.npmjs.com/package/monaco-editor" TargetMode="External"/><Relationship Id="rId10" Type="http://schemas.openxmlformats.org/officeDocument/2006/relationships/hyperlink" Target="https://rapidapi.com/" TargetMode="External"/><Relationship Id="rId9" Type="http://schemas.openxmlformats.org/officeDocument/2006/relationships/hyperlink" Target="https://judge0.com/" TargetMode="External"/><Relationship Id="rId5" Type="http://schemas.openxmlformats.org/officeDocument/2006/relationships/hyperlink" Target="https://www.python.org/" TargetMode="External"/><Relationship Id="rId6" Type="http://schemas.openxmlformats.org/officeDocument/2006/relationships/hyperlink" Target="https://flask.palletsprojects.com/en/3.0.x/" TargetMode="External"/><Relationship Id="rId7" Type="http://schemas.openxmlformats.org/officeDocument/2006/relationships/hyperlink" Target="https://platform.openai.com/" TargetMode="External"/><Relationship Id="rId8" Type="http://schemas.openxmlformats.org/officeDocument/2006/relationships/hyperlink" Target="https://ai.google.dev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Palveet/CS510-CodeClash" TargetMode="External"/><Relationship Id="rId4" Type="http://schemas.openxmlformats.org/officeDocument/2006/relationships/hyperlink" Target="https://drive.google.com/file/d/1eIYyOh0VoF6glV5r77QLiasvspxrdeot/view" TargetMode="External"/><Relationship Id="rId5" Type="http://schemas.openxmlformats.org/officeDocument/2006/relationships/hyperlink" Target="https://github.com/Palveet/CS510-CodeClas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5: CodeClash</a:t>
            </a:r>
            <a:endParaRPr sz="3288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Team Members: 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Palveet Kaur Saluja (psaluja2), 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Rudrik Sanmukhlal Patel (rudrikp2)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Improvements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To add other LLMs (Claude, Llama3, Mistral) use a cloud-hosted LLM service, such as Groqcloud.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Development Roadmap: Introduction of user accounts, code sharing features, and interactive pair programming capabilities.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User Prompts and Generated Code can be saved to create a dataset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Enhancements: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Login and Registration module for personalized experiences.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Custom user dashboards similar to CodePen.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Bookmarking favorite code snippets.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Sharing code snippets over the internet.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Collaborative coding using Socket Programming.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Limitations: 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Judge0's basic plan: 100 requests/day.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OpenAI API is not free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Soon gemini will also charge (Pay-as-you-go)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You :)</a:t>
            </a:r>
            <a:endParaRPr sz="5100"/>
          </a:p>
        </p:txBody>
      </p:sp>
      <p:sp>
        <p:nvSpPr>
          <p:cNvPr id="137" name="Google Shape;137;p23"/>
          <p:cNvSpPr txBox="1"/>
          <p:nvPr/>
        </p:nvSpPr>
        <p:spPr>
          <a:xfrm>
            <a:off x="0" y="3167025"/>
            <a:ext cx="91440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CodeClash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Code generation and execution platform using LLMs.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Purpose</a:t>
            </a:r>
            <a:r>
              <a:rPr lang="en" sz="1500"/>
              <a:t>: Presenting a web-based application that leverages state-of-the-art Language Large Models (LLMs) for code generation.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Capabilities</a:t>
            </a:r>
            <a:r>
              <a:rPr lang="en" sz="1500"/>
              <a:t>: Generate, edit, and directly execute code across more than 40 programming languages.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Unique Selling Point</a:t>
            </a:r>
            <a:r>
              <a:rPr lang="en" sz="1500"/>
              <a:t>: Comparison of outputs from various LLMs like GPT-3.5 / 4 and Gemini side-by-side to select the best code solutions.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Problem Identification</a:t>
            </a:r>
            <a:r>
              <a:rPr lang="en" sz="1500"/>
              <a:t>: Current LLM platforms do not allow editable or comparable code generation directly in their interfaces.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User Need</a:t>
            </a:r>
            <a:r>
              <a:rPr lang="en" sz="1500"/>
              <a:t>: A tool that simplifies the process of generating, editing, and comparing code, enhancing learning and development for coders at all levels.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Significance</a:t>
            </a:r>
            <a:r>
              <a:rPr lang="en" sz="1500"/>
              <a:t>: CodeClash offers a user-friendly solution that saves time and enhances the coding experience by providing editable and comparable code outputs directly.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CodeClash</a:t>
            </a:r>
            <a:r>
              <a:rPr lang="en" sz="1500"/>
              <a:t>, a platform that integrates code generation, editing, execution, and comparison in a single interface.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Functionalities</a:t>
            </a:r>
            <a:r>
              <a:rPr lang="en" sz="1500"/>
              <a:t>: Users can input descriptive coding problems in natural language, generate code using LLMs, and evaluate the efficiency and correctness of the generated code.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Benefits</a:t>
            </a:r>
            <a:r>
              <a:rPr lang="en" sz="1500"/>
              <a:t>: Streamlines the code generation process and offers a way for selecting the most effective solutions.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User Interaction</a:t>
            </a:r>
            <a:r>
              <a:rPr lang="en" sz="1500"/>
              <a:t>: Interface allows for input of problem descriptions, user inputs, and expected outputs to ensure accurate code generation.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Evaluation Metrics</a:t>
            </a:r>
            <a:r>
              <a:rPr lang="en" sz="1500"/>
              <a:t>: Includes runtime metrics like execution time, memory usage, and success status.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Example: "Code compiled and executed in 11ms, using 1024 kb of memory, with a status of success."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Frontend</a:t>
            </a:r>
            <a:r>
              <a:rPr lang="en" sz="1500"/>
              <a:t>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React.js </a:t>
            </a:r>
            <a:r>
              <a:rPr lang="en" sz="1500"/>
              <a:t>and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TailwindCSS</a:t>
            </a:r>
            <a:r>
              <a:rPr lang="en" sz="1500"/>
              <a:t> for a responsive and stylized user interface.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Backend</a:t>
            </a:r>
            <a:r>
              <a:rPr lang="en" sz="1500"/>
              <a:t>: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Python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Flask</a:t>
            </a:r>
            <a:r>
              <a:rPr lang="en" sz="1500"/>
              <a:t> for server-side operations, and APIs from </a:t>
            </a:r>
            <a:r>
              <a:rPr lang="en" sz="1500" u="sng">
                <a:solidFill>
                  <a:schemeClr val="hlink"/>
                </a:solidFill>
                <a:hlinkClick r:id="rId7"/>
              </a:rPr>
              <a:t>OpenAI</a:t>
            </a:r>
            <a:r>
              <a:rPr lang="en" sz="1500"/>
              <a:t> and 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Google</a:t>
            </a:r>
            <a:r>
              <a:rPr lang="en" sz="1500"/>
              <a:t> for LLM integration.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Code Execution</a:t>
            </a:r>
            <a:r>
              <a:rPr lang="en" sz="1500"/>
              <a:t>: </a:t>
            </a:r>
            <a:r>
              <a:rPr lang="en" sz="1500" u="sng">
                <a:solidFill>
                  <a:schemeClr val="hlink"/>
                </a:solidFill>
                <a:hlinkClick r:id="rId9"/>
              </a:rPr>
              <a:t>Judge0</a:t>
            </a:r>
            <a:r>
              <a:rPr lang="en" sz="1500"/>
              <a:t> API, supported by </a:t>
            </a:r>
            <a:r>
              <a:rPr lang="en" sz="1500" u="sng">
                <a:solidFill>
                  <a:schemeClr val="hlink"/>
                </a:solidFill>
                <a:hlinkClick r:id="rId10"/>
              </a:rPr>
              <a:t>RapidAPI</a:t>
            </a:r>
            <a:r>
              <a:rPr lang="en" sz="1500"/>
              <a:t> for code compilation and execution.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Code Editor</a:t>
            </a:r>
            <a:r>
              <a:rPr lang="en" sz="1500"/>
              <a:t>: </a:t>
            </a:r>
            <a:r>
              <a:rPr lang="en" sz="1500" u="sng">
                <a:solidFill>
                  <a:schemeClr val="hlink"/>
                </a:solidFill>
                <a:hlinkClick r:id="rId11"/>
              </a:rPr>
              <a:t>Monaco</a:t>
            </a:r>
            <a:r>
              <a:rPr lang="en" sz="1500"/>
              <a:t> Editor for an enriched coding and editing experience.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Tool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4572001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0"/>
            <a:ext cx="4572001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389925" y="1470675"/>
            <a:ext cx="1486200" cy="707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Prompt Input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148525" y="1470675"/>
            <a:ext cx="1486200" cy="707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LLM Code Generation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907125" y="1470675"/>
            <a:ext cx="1486200" cy="707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Code Display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665725" y="1470675"/>
            <a:ext cx="1486200" cy="707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Input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(if required)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7424325" y="1470675"/>
            <a:ext cx="1486200" cy="707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Execute &amp; Compare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p19"/>
          <p:cNvCxnSpPr>
            <a:stCxn id="105" idx="3"/>
            <a:endCxn id="106" idx="1"/>
          </p:cNvCxnSpPr>
          <p:nvPr/>
        </p:nvCxnSpPr>
        <p:spPr>
          <a:xfrm>
            <a:off x="1876125" y="1824375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>
            <a:stCxn id="106" idx="3"/>
            <a:endCxn id="107" idx="1"/>
          </p:cNvCxnSpPr>
          <p:nvPr/>
        </p:nvCxnSpPr>
        <p:spPr>
          <a:xfrm>
            <a:off x="3634725" y="1824375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>
            <a:stCxn id="107" idx="3"/>
            <a:endCxn id="108" idx="1"/>
          </p:cNvCxnSpPr>
          <p:nvPr/>
        </p:nvCxnSpPr>
        <p:spPr>
          <a:xfrm>
            <a:off x="5393325" y="1824375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>
            <a:stCxn id="108" idx="3"/>
            <a:endCxn id="109" idx="1"/>
          </p:cNvCxnSpPr>
          <p:nvPr/>
        </p:nvCxnSpPr>
        <p:spPr>
          <a:xfrm>
            <a:off x="7151925" y="1824375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</a:t>
            </a:r>
            <a:r>
              <a:rPr lang="en"/>
              <a:t>links and Setup instructions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https://github.com/Palveet/CS510-CodeClash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 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https://drive.google.com/file/d/1eIYyOh0VoF6glV5r77QLiasvspxrdeot/view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Setup Instructions: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clone the github repository : </a:t>
            </a:r>
            <a:r>
              <a:rPr lang="en" sz="12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https://github.com/Palveet/CS510-CodeClash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npm install for react libraries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pip install - flask, cors, google.generative ai and open ai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add API keys for OPENAI and Gemini in /backend/app.py file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Make .env file to save RAPIDAPI_HOST and RAPIDAPI_KEY 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89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REACT_APP_RAPID_API_HOST = YOUR_HOST_URL</a:t>
            </a:r>
            <a:endParaRPr sz="89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9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REACT_APP_RAPID_API_KEY = YOUR_SECRET_KEY</a:t>
            </a:r>
            <a:endParaRPr sz="89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9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REACT_APP_RAPID_API_URL = YOUR_SUBMISSIONS_URL</a:t>
            </a:r>
            <a:endParaRPr sz="89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running react app : npm run start 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running flask app : flask --app app --debug run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Use the tool: entering a prompt in the text area.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Contribution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Frontend</a:t>
            </a:r>
            <a:r>
              <a:rPr lang="en" sz="1500"/>
              <a:t>: The majority of the frontend work was handled by Palveet (psaluja2).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Backend</a:t>
            </a:r>
            <a:r>
              <a:rPr lang="en" sz="1500"/>
              <a:t>: The majority of the backend work was handled by Rudrik (rudrikp2).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 a group of only 2 individuals, we collaborated and worked together in both areas to finish the project.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