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sldIdLst>
    <p:sldId id="291" r:id="rId3"/>
    <p:sldId id="281" r:id="rId4"/>
    <p:sldId id="293" r:id="rId6"/>
    <p:sldId id="290" r:id="rId7"/>
    <p:sldId id="294" r:id="rId8"/>
    <p:sldId id="296" r:id="rId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07" d="100"/>
          <a:sy n="107" d="100"/>
        </p:scale>
        <p:origin x="714" y="11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S PGothic" panose="020B0600070205080204"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1" charset="-128"/>
          <a:cs typeface="MS PGothic" panose="020B0600070205080204" pitchFamily="1" charset="-128"/>
        </a:defRPr>
      </a:lvl1pPr>
      <a:lvl2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2pPr>
      <a:lvl3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3pPr>
      <a:lvl4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4pPr>
      <a:lvl5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5pPr>
      <a:lvl6pPr marL="4572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6pPr>
      <a:lvl7pPr marL="9144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7pPr>
      <a:lvl8pPr marL="13716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8pPr>
      <a:lvl9pPr marL="18288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1" charset="-128"/>
          <a:cs typeface="MS PGothic" panose="020B0600070205080204" pitchFamily="1"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1"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1"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p:cNvSpPr>
            <a:spLocks noGrp="1" noRot="1" noChangeAspect="1" noMove="1" noResize="1" noEditPoints="1" noAdjustHandles="1" noChangeArrowheads="1" noChangeShapeType="1" noTextEdit="1"/>
          </p:cNvSpPr>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1"/>
          <a:srcRect r="59916"/>
          <a:stretch>
            <a:fillRect/>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470" y="1273175"/>
            <a:ext cx="7020560" cy="5585460"/>
          </a:xfrm>
          <a:prstGeom prst="rect">
            <a:avLst/>
          </a:prstGeom>
          <a:noFill/>
        </p:spPr>
        <p:txBody>
          <a:bodyPr wrap="square" rtlCol="0">
            <a:no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1596</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Student Innovation </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Agriculture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ID- 80</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 SIHKRISH</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2"/>
          <a:srcRect/>
          <a:stretch>
            <a:fill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MS PGothic" panose="020B0600070205080204" pitchFamily="1" charset="-128"/>
                <a:cs typeface="Times New Roman" panose="02020603050405020304" pitchFamily="18" charset="0"/>
              </a:rPr>
            </a:br>
            <a:r>
              <a:rPr lang="en-US" sz="3600" b="1" dirty="0">
                <a:latin typeface="Times New Roman" panose="02020603050405020304" pitchFamily="18" charset="0"/>
                <a:ea typeface="MS PGothic" panose="020B0600070205080204" pitchFamily="1" charset="-128"/>
                <a:cs typeface="Times New Roman" panose="02020603050405020304" pitchFamily="18" charset="0"/>
              </a:rPr>
              <a:t>FARMEXPERT</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5362" name="TextBox 8"/>
          <p:cNvSpPr txBox="1">
            <a:spLocks noChangeArrowheads="1"/>
          </p:cNvSpPr>
          <p:nvPr/>
        </p:nvSpPr>
        <p:spPr bwMode="auto">
          <a:xfrm>
            <a:off x="0" y="1176020"/>
            <a:ext cx="12192000" cy="5151120"/>
          </a:xfrm>
          <a:prstGeom prst="rect">
            <a:avLst/>
          </a:prstGeom>
          <a:noFill/>
          <a:ln w="9525">
            <a:noFill/>
            <a:miter lim="800000"/>
          </a:ln>
        </p:spPr>
        <p:txBody>
          <a:bodyPr wrap="square">
            <a:noAutofit/>
          </a:bodyPr>
          <a:lstStyle/>
          <a:p>
            <a:pPr marL="342900" indent="-342900">
              <a:buFont typeface="Wingdings" panose="05000000000000000000" pitchFamily="2" charset="2"/>
              <a:buChar char="v"/>
            </a:pPr>
            <a:r>
              <a:rPr lang="en-US" sz="3200" b="1" u="sng" dirty="0">
                <a:solidFill>
                  <a:schemeClr val="tx2"/>
                </a:solidFill>
                <a:latin typeface="Arial" panose="020B0604020202020204" pitchFamily="34" charset="0"/>
                <a:cs typeface="Arial" panose="020B0604020202020204" pitchFamily="34" charset="0"/>
              </a:rPr>
              <a:t>Proposed Solution (Describe your Idea/Solution/Prototype)</a:t>
            </a:r>
            <a:endParaRPr lang="en-US" sz="3200" b="1" u="sng" dirty="0">
              <a:solidFill>
                <a:schemeClr val="tx2"/>
              </a:solidFill>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sz="2000" u="sng" dirty="0">
              <a:solidFill>
                <a:schemeClr val="tx2"/>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solution is an integrated Market Linkage Platform designed to bridge the gap between farmers and buyers. The platform facilitates direct access between farmers, retailers and consumers, thereby eliminating intermediaries who often drive up costs and reduce farmers' profits. Also the application will have a feature of crop analysis to find out the disease and suggest some fertilizers for it.</a:t>
            </a:r>
            <a:endParaRPr lang="en-US" sz="2000" dirty="0">
              <a:latin typeface="Arial" panose="020B0604020202020204" pitchFamily="34" charset="0"/>
              <a:cs typeface="Arial" panose="020B0604020202020204" pitchFamily="34" charset="0"/>
            </a:endParaRPr>
          </a:p>
          <a:p>
            <a:pPr marL="0" indent="0" algn="just">
              <a:buFont typeface="Arial" panose="020B0604020202020204" pitchFamily="34" charset="0"/>
              <a:buNone/>
            </a:pP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platform eliminates intermediaries by enabling direct transactions, expanding market access, and providing real-time crop analysis. It enhances efficiency through integrated logistics, and builds trust through a customer care system.</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platform offers a unique integration of direct selling, real-time tracking, logistics, and providing a cohesive and user-friendly experience. Its data-driven insights, enhanced connectivity, and scalability set it apart, making it adaptable to future advancements and market needs.</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p:cNvSpPr/>
          <p:nvPr/>
        </p:nvSpPr>
        <p:spPr>
          <a:xfrm>
            <a:off x="141514" y="1070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en-IN" sz="1400" b="1" dirty="0"/>
              <a:t>SIHKRISH</a:t>
            </a:r>
            <a:endParaRPr lang="en-US" altLang="en-IN" sz="1400" b="1" dirty="0"/>
          </a:p>
        </p:txBody>
      </p:sp>
      <p:pic>
        <p:nvPicPr>
          <p:cNvPr id="8" name="Google Shape;93;p2"/>
          <p:cNvPicPr preferRelativeResize="0"/>
          <p:nvPr/>
        </p:nvPicPr>
        <p:blipFill rotWithShape="1">
          <a:blip r:embed="rId1"/>
          <a:srcRect/>
          <a:stretch>
            <a:fillRect/>
          </a:stretch>
        </p:blipFill>
        <p:spPr>
          <a:xfrm>
            <a:off x="9945424" y="26590"/>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FEASIBILITY AND VIABILITY</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210185" y="1509395"/>
            <a:ext cx="11634470" cy="4837430"/>
          </a:xfrm>
          <a:prstGeom prst="rect">
            <a:avLst/>
          </a:prstGeom>
          <a:noFill/>
          <a:ln w="9525">
            <a:noFill/>
            <a:miter lim="800000"/>
          </a:ln>
        </p:spPr>
        <p:txBody>
          <a:bodyPr wrap="square">
            <a:no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The FarmExpert Platform is feasible due to its effective integration of modern technologies for direct selling, real-time data, logistics, supported by strong market demand. While it requires significant initial investment and user adoption, its economic viability is bolstered by potential revenue and operational success with strategic logistics partnerships.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Key challenges includes limited digital literacy among farmers, ensuring data security, maintaining real-time data accuracy, and coordinating complex logistics. Addressing these issues is crucial to avoid low adoption rates, data breaches, operational disruptions, and regulatory non-compliance.</a:t>
            </a: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To overcome challenges, implement user-friendly designs and educational resources to boost digital literacy, ensure robust cybersecurity, and establish reliable data partnerships for accuracy. Streamline logistics through strong provider partnerships and maintain regulatory compliance with legal consultations and feature integration.</a:t>
            </a:r>
            <a:endParaRPr lang="en-US" sz="20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222196" y="187748"/>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en-IN" sz="1400" b="1" dirty="0"/>
              <a:t>SIHKRISH</a:t>
            </a:r>
            <a:endParaRPr lang="en-US" altLang="en-IN" sz="1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TECHNICAL APPROACH</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609600" y="1060450"/>
            <a:ext cx="10804525" cy="5293995"/>
          </a:xfrm>
          <a:prstGeom prst="rect">
            <a:avLst/>
          </a:prstGeom>
          <a:noFill/>
          <a:ln w="9525">
            <a:noFill/>
            <a:miter lim="800000"/>
          </a:ln>
        </p:spPr>
        <p:txBody>
          <a:bodyPr wrap="square">
            <a:noAutofit/>
          </a:bodyPr>
          <a:lstStyle/>
          <a:p>
            <a:pPr marL="342900" indent="-3429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Technologies to be used: HTML, CSS, JavaScript, Python</a:t>
            </a:r>
            <a:endParaRPr 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800" dirty="0">
                <a:latin typeface="Arial" panose="020B0604020202020204" pitchFamily="34" charset="0"/>
                <a:cs typeface="Arial" panose="020B0604020202020204" pitchFamily="34" charset="0"/>
              </a:rPr>
              <a:t>Methodology and process for implementation </a:t>
            </a:r>
            <a:endParaRPr lang="en-US" sz="2800" dirty="0">
              <a:latin typeface="Arial" panose="020B0604020202020204" pitchFamily="34" charset="0"/>
              <a:cs typeface="Arial" panose="020B0604020202020204" pitchFamily="34" charset="0"/>
            </a:endParaRPr>
          </a:p>
          <a:p>
            <a:pPr marL="0" indent="0" algn="just">
              <a:buFont typeface="Arial" panose="020B0604020202020204" pitchFamily="34" charset="0"/>
              <a:buNone/>
            </a:pPr>
            <a:r>
              <a:rPr lang="en-US" sz="24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WEBSITE STRUCTURE                                                            ALGORITHM</a:t>
            </a:r>
            <a:endParaRPr lang="en-US" sz="24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fld>
            <a:endParaRPr lang="en-US" b="1" dirty="0">
              <a:solidFill>
                <a:schemeClr val="bg1"/>
              </a:solidFill>
            </a:endParaRPr>
          </a:p>
        </p:txBody>
      </p:sp>
      <p:sp>
        <p:nvSpPr>
          <p:cNvPr id="7" name="Footer Placeholder 6"/>
          <p:cNvSpPr>
            <a:spLocks noGrp="1"/>
          </p:cNvSpPr>
          <p:nvPr>
            <p:ph type="ftr" sz="quarter" idx="11"/>
          </p:nvPr>
        </p:nvSpPr>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en-IN" sz="1400" b="1" dirty="0"/>
              <a:t>SIHKRISH</a:t>
            </a:r>
            <a:endParaRPr lang="en-US" altLang="en-IN" sz="1400" b="1" dirty="0"/>
          </a:p>
        </p:txBody>
      </p:sp>
      <p:pic>
        <p:nvPicPr>
          <p:cNvPr id="3" name="Content Placeholder 2"/>
          <p:cNvPicPr>
            <a:picLocks noChangeAspect="1"/>
          </p:cNvPicPr>
          <p:nvPr>
            <p:ph sz="half" idx="2"/>
          </p:nvPr>
        </p:nvPicPr>
        <p:blipFill>
          <a:blip r:embed="rId2"/>
          <a:srcRect l="16333" t="13711" r="16344" b="5094"/>
          <a:stretch>
            <a:fillRect/>
          </a:stretch>
        </p:blipFill>
        <p:spPr>
          <a:xfrm>
            <a:off x="6234430" y="2383155"/>
            <a:ext cx="5958205" cy="3970655"/>
          </a:xfrm>
          <a:prstGeom prst="rect">
            <a:avLst/>
          </a:prstGeom>
        </p:spPr>
      </p:pic>
      <p:pic>
        <p:nvPicPr>
          <p:cNvPr id="5" name="Content Placeholder 4"/>
          <p:cNvPicPr>
            <a:picLocks noChangeAspect="1"/>
          </p:cNvPicPr>
          <p:nvPr>
            <p:ph sz="half" idx="1"/>
          </p:nvPr>
        </p:nvPicPr>
        <p:blipFill>
          <a:blip r:embed="rId3"/>
          <a:stretch>
            <a:fillRect/>
          </a:stretch>
        </p:blipFill>
        <p:spPr>
          <a:xfrm>
            <a:off x="329565" y="2378710"/>
            <a:ext cx="5384800" cy="3952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IMPACT AND BENEFITS</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294005" y="1567180"/>
            <a:ext cx="11298555" cy="4810125"/>
          </a:xfrm>
          <a:prstGeom prst="rect">
            <a:avLst/>
          </a:prstGeom>
          <a:noFill/>
          <a:ln w="9525">
            <a:noFill/>
            <a:miter lim="800000"/>
          </a:ln>
        </p:spPr>
        <p:txBody>
          <a:bodyPr wrap="square">
            <a:no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The platform empowers farmers by facilitating direct sales, enhancing market transparency, and increasing connectivity with diverse buyers. It boosts farmer revenue by eliminating intermediaries, offers cost savings for buyers, and expands market reach. Technologically, it advances agricultural practices through real-time data and secure payments, while its scalable design supports future innovations like AI and blockchain.</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000" dirty="0">
                <a:solidFill>
                  <a:prstClr val="black"/>
                </a:solidFill>
                <a:latin typeface="Arial" panose="020B0604020202020204" pitchFamily="34" charset="0"/>
                <a:cs typeface="Arial" panose="020B0604020202020204" pitchFamily="34" charset="0"/>
              </a:rPr>
              <a:t>The platform provides significant social benefits by empowering farmers, enhancing market transparency, and fostering community engagement. Economically, it boosts farmer revenue by cutting out intermediaries, reduces costs for buyers, and expands market reach. Environmentally, it reduces food waste through efficient logistics and promotes sustainable practices. Technologically, it advances agricultural practices with modern tools and is designed for future innovations, ensuring ongoing progress and adaptability.</a:t>
            </a:r>
            <a:endParaRPr lang="en-US" sz="2000" dirty="0">
              <a:solidFill>
                <a:prstClr val="black"/>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293914" y="2594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en-IN" sz="1400" b="1" dirty="0"/>
              <a:t>SIHKRISH</a:t>
            </a:r>
            <a:endParaRPr lang="en-US" altLang="en-IN" sz="1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RESEARCH  AND REFERENCES</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759460" y="1230623"/>
            <a:ext cx="9385300" cy="2676525"/>
          </a:xfrm>
          <a:prstGeom prst="rect">
            <a:avLst/>
          </a:prstGeom>
          <a:noFill/>
          <a:ln w="9525">
            <a:noFill/>
            <a:miter lim="800000"/>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https://www.scirp.org/journal/paperinformation?paperid=100958</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https://dl.acm.org/doi/abs/10.1145/3371158.3371196</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https://www.mdpi.com/2227-7390/10/4/580</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293914" y="2594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en-IN" sz="1400" b="1" dirty="0"/>
              <a:t>SIHKRISH</a:t>
            </a:r>
            <a:endParaRPr lang="en-US" altLang="en-IN" sz="1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3745</Words>
  <Application>WPS Presentation</Application>
  <PresentationFormat>Widescreen</PresentationFormat>
  <Paragraphs>80</Paragraphs>
  <Slides>6</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Calibri</vt:lpstr>
      <vt:lpstr>MS PGothic</vt:lpstr>
      <vt:lpstr>TradeGothic</vt:lpstr>
      <vt:lpstr>Segoe Print</vt:lpstr>
      <vt:lpstr>TradeGothic</vt:lpstr>
      <vt:lpstr>Arial</vt:lpstr>
      <vt:lpstr>Times New Roman</vt:lpstr>
      <vt:lpstr>Garamond</vt:lpstr>
      <vt:lpstr>Calibri</vt:lpstr>
      <vt:lpstr>Microsoft YaHei</vt:lpstr>
      <vt:lpstr>Arial Unicode MS</vt:lpstr>
      <vt:lpstr>Office Theme</vt:lpstr>
      <vt:lpstr>SMART INDIA HACKATHON 2024</vt:lpstr>
      <vt:lpstr> FARMEXPERT</vt:lpstr>
      <vt:lpstr>FEASIBILITY AND VIABILITY</vt:lpstr>
      <vt:lpstr>TECHNICAL APPROACH</vt:lpstr>
      <vt:lpstr>IMPACT AND BENEFITS</vt:lpstr>
      <vt:lpstr>RESEARCH  AND REFERENCES</vt:lpstr>
    </vt:vector>
  </TitlesOfParts>
  <Company>Crowdfunder,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DELL</cp:lastModifiedBy>
  <cp:revision>148</cp:revision>
  <dcterms:created xsi:type="dcterms:W3CDTF">2013-12-12T18:46:00Z</dcterms:created>
  <dcterms:modified xsi:type="dcterms:W3CDTF">2024-08-31T08:06:20Z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B5B44A54700C483DB6A05055A4616613_13</vt:lpwstr>
  </property>
  <property fmtid="{D5CDD505-2E9C-101B-9397-08002B2CF9AE}" pid="3" name="KSOProductBuildVer">
    <vt:lpwstr>1033-12.2.0.13472</vt:lpwstr>
  </property>
</Properties>
</file>