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852" r:id="rId4"/>
  </p:sldMasterIdLst>
  <p:notesMasterIdLst>
    <p:notesMasterId r:id="rId17"/>
  </p:notesMasterIdLst>
  <p:handoutMasterIdLst>
    <p:handoutMasterId r:id="rId18"/>
  </p:handoutMasterIdLst>
  <p:sldIdLst>
    <p:sldId id="256" r:id="rId5"/>
    <p:sldId id="261" r:id="rId6"/>
    <p:sldId id="266" r:id="rId7"/>
    <p:sldId id="274" r:id="rId8"/>
    <p:sldId id="275" r:id="rId9"/>
    <p:sldId id="276" r:id="rId10"/>
    <p:sldId id="277" r:id="rId11"/>
    <p:sldId id="279" r:id="rId12"/>
    <p:sldId id="278" r:id="rId13"/>
    <p:sldId id="282" r:id="rId14"/>
    <p:sldId id="284"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835" autoAdjust="0"/>
    <p:restoredTop sz="94675"/>
  </p:normalViewPr>
  <p:slideViewPr>
    <p:cSldViewPr snapToGrid="0" snapToObjects="1">
      <p:cViewPr>
        <p:scale>
          <a:sx n="100" d="100"/>
          <a:sy n="100" d="100"/>
        </p:scale>
        <p:origin x="-180" y="-132"/>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7B62DEA7-9DCD-4B2E-9DC5-BE121C266AFD}" type="doc">
      <dgm:prSet loTypeId="urn:microsoft.com/office/officeart/2018/5/layout/IconLeaf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41CDB9B8-E81E-41E7-AE89-8F6EDFC88D92}">
      <dgm:prSet/>
      <dgm:spPr/>
      <dgm:t>
        <a:bodyPr anchor="ctr"/>
        <a:lstStyle/>
        <a:p>
          <a:pPr>
            <a:lnSpc>
              <a:spcPct val="100000"/>
            </a:lnSpc>
            <a:defRPr cap="all"/>
          </a:pPr>
          <a:r>
            <a:rPr lang="en-US"/>
            <a:t>Word Cloud</a:t>
          </a:r>
        </a:p>
      </dgm:t>
    </dgm:pt>
    <dgm:pt modelId="{5D2FF527-BA77-40BE-9414-16FAE46386BB}" type="parTrans" cxnId="{21EB7847-13AE-4881-9090-909F31360F4E}">
      <dgm:prSet/>
      <dgm:spPr/>
      <dgm:t>
        <a:bodyPr/>
        <a:lstStyle/>
        <a:p>
          <a:endParaRPr lang="en-US"/>
        </a:p>
      </dgm:t>
    </dgm:pt>
    <dgm:pt modelId="{BA791450-8D1E-4A6F-B71D-2984D9E245C4}" type="sibTrans" cxnId="{21EB7847-13AE-4881-9090-909F31360F4E}">
      <dgm:prSet/>
      <dgm:spPr/>
      <dgm:t>
        <a:bodyPr/>
        <a:lstStyle/>
        <a:p>
          <a:endParaRPr lang="en-US"/>
        </a:p>
      </dgm:t>
    </dgm:pt>
    <dgm:pt modelId="{4D7D34C7-9466-4514-BF51-7396C17436B5}">
      <dgm:prSet/>
      <dgm:spPr/>
      <dgm:t>
        <a:bodyPr anchor="ctr"/>
        <a:lstStyle/>
        <a:p>
          <a:pPr>
            <a:lnSpc>
              <a:spcPct val="100000"/>
            </a:lnSpc>
            <a:defRPr cap="all"/>
          </a:pPr>
          <a:r>
            <a:rPr lang="en-US" dirty="0"/>
            <a:t>Fresh</a:t>
          </a:r>
        </a:p>
      </dgm:t>
    </dgm:pt>
    <dgm:pt modelId="{37DD6CE0-C2AA-4EB6-9E7D-14AED2127C40}" type="parTrans" cxnId="{7EEBEB1B-497E-4365-84F9-FBB75D7759E5}">
      <dgm:prSet/>
      <dgm:spPr/>
      <dgm:t>
        <a:bodyPr/>
        <a:lstStyle/>
        <a:p>
          <a:endParaRPr lang="en-US"/>
        </a:p>
      </dgm:t>
    </dgm:pt>
    <dgm:pt modelId="{483498F9-A0C2-4668-85AB-D8E6E254F73B}" type="sibTrans" cxnId="{7EEBEB1B-497E-4365-84F9-FBB75D7759E5}">
      <dgm:prSet/>
      <dgm:spPr/>
      <dgm:t>
        <a:bodyPr/>
        <a:lstStyle/>
        <a:p>
          <a:endParaRPr lang="en-US"/>
        </a:p>
      </dgm:t>
    </dgm:pt>
    <dgm:pt modelId="{8E185869-F0D4-43E2-B08A-2F3E83EE98F3}">
      <dgm:prSet/>
      <dgm:spPr/>
      <dgm:t>
        <a:bodyPr anchor="ctr"/>
        <a:lstStyle/>
        <a:p>
          <a:pPr>
            <a:lnSpc>
              <a:spcPct val="100000"/>
            </a:lnSpc>
            <a:defRPr cap="all"/>
          </a:pPr>
          <a:r>
            <a:rPr lang="en-US" dirty="0"/>
            <a:t>delicious</a:t>
          </a:r>
        </a:p>
      </dgm:t>
    </dgm:pt>
    <dgm:pt modelId="{7EE27099-92EA-4EDF-B176-0E355876D272}" type="parTrans" cxnId="{7F970F62-30E3-4F5B-A242-825013BF84A8}">
      <dgm:prSet/>
      <dgm:spPr/>
      <dgm:t>
        <a:bodyPr/>
        <a:lstStyle/>
        <a:p>
          <a:endParaRPr lang="en-US"/>
        </a:p>
      </dgm:t>
    </dgm:pt>
    <dgm:pt modelId="{77D0876E-2BA2-4E28-ADB5-9885FCB7156A}" type="sibTrans" cxnId="{7F970F62-30E3-4F5B-A242-825013BF84A8}">
      <dgm:prSet/>
      <dgm:spPr/>
      <dgm:t>
        <a:bodyPr/>
        <a:lstStyle/>
        <a:p>
          <a:endParaRPr lang="en-US"/>
        </a:p>
      </dgm:t>
    </dgm:pt>
    <dgm:pt modelId="{93B867F8-E414-414A-BCDD-B7991ED7A951}" type="pres">
      <dgm:prSet presAssocID="{7B62DEA7-9DCD-4B2E-9DC5-BE121C266AFD}" presName="root" presStyleCnt="0">
        <dgm:presLayoutVars>
          <dgm:dir/>
          <dgm:resizeHandles val="exact"/>
        </dgm:presLayoutVars>
      </dgm:prSet>
      <dgm:spPr/>
    </dgm:pt>
    <dgm:pt modelId="{7A6A14A3-6D84-4986-B114-3D993FD12988}" type="pres">
      <dgm:prSet presAssocID="{41CDB9B8-E81E-41E7-AE89-8F6EDFC88D92}" presName="compNode" presStyleCnt="0"/>
      <dgm:spPr/>
    </dgm:pt>
    <dgm:pt modelId="{D855985A-9606-43AA-8138-2D327AB02668}" type="pres">
      <dgm:prSet presAssocID="{41CDB9B8-E81E-41E7-AE89-8F6EDFC88D92}" presName="iconBgRect" presStyleLbl="bgShp" presStyleIdx="0" presStyleCnt="3"/>
      <dgm:spPr>
        <a:prstGeom prst="round2DiagRect">
          <a:avLst>
            <a:gd name="adj1" fmla="val 29727"/>
            <a:gd name="adj2" fmla="val 0"/>
          </a:avLst>
        </a:prstGeom>
      </dgm:spPr>
    </dgm:pt>
    <dgm:pt modelId="{571CEDD4-E5C1-43A5-981B-D469441843FA}" type="pres">
      <dgm:prSet presAssocID="{41CDB9B8-E81E-41E7-AE89-8F6EDFC88D9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ker"/>
        </a:ext>
      </dgm:extLst>
    </dgm:pt>
    <dgm:pt modelId="{D1ECEA80-FBB0-414E-B65F-F0909C02CD47}" type="pres">
      <dgm:prSet presAssocID="{41CDB9B8-E81E-41E7-AE89-8F6EDFC88D92}" presName="spaceRect" presStyleCnt="0"/>
      <dgm:spPr/>
    </dgm:pt>
    <dgm:pt modelId="{67FE7435-4EFB-470B-981F-DF49CDB430CC}" type="pres">
      <dgm:prSet presAssocID="{41CDB9B8-E81E-41E7-AE89-8F6EDFC88D92}" presName="textRect" presStyleLbl="revTx" presStyleIdx="0" presStyleCnt="3">
        <dgm:presLayoutVars>
          <dgm:chMax val="1"/>
          <dgm:chPref val="1"/>
        </dgm:presLayoutVars>
      </dgm:prSet>
      <dgm:spPr/>
    </dgm:pt>
    <dgm:pt modelId="{DAA49342-FB9E-4457-84E7-D26D4DCFCC33}" type="pres">
      <dgm:prSet presAssocID="{BA791450-8D1E-4A6F-B71D-2984D9E245C4}" presName="sibTrans" presStyleCnt="0"/>
      <dgm:spPr/>
    </dgm:pt>
    <dgm:pt modelId="{CE32747E-BE81-4036-9009-313FF5E73F29}" type="pres">
      <dgm:prSet presAssocID="{4D7D34C7-9466-4514-BF51-7396C17436B5}" presName="compNode" presStyleCnt="0"/>
      <dgm:spPr/>
    </dgm:pt>
    <dgm:pt modelId="{511EB657-6FA3-4A85-B884-7A4A7FA33679}" type="pres">
      <dgm:prSet presAssocID="{4D7D34C7-9466-4514-BF51-7396C17436B5}" presName="iconBgRect" presStyleLbl="bgShp" presStyleIdx="1" presStyleCnt="3"/>
      <dgm:spPr>
        <a:prstGeom prst="round2DiagRect">
          <a:avLst>
            <a:gd name="adj1" fmla="val 29727"/>
            <a:gd name="adj2" fmla="val 0"/>
          </a:avLst>
        </a:prstGeom>
      </dgm:spPr>
    </dgm:pt>
    <dgm:pt modelId="{8CA8ADC7-C86A-4471-8AEB-EC455485E10E}" type="pres">
      <dgm:prSet presAssocID="{4D7D34C7-9466-4514-BF51-7396C17436B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pple"/>
        </a:ext>
      </dgm:extLst>
    </dgm:pt>
    <dgm:pt modelId="{1B260FA2-CCF9-4FE9-852A-6C4F3145E0DB}" type="pres">
      <dgm:prSet presAssocID="{4D7D34C7-9466-4514-BF51-7396C17436B5}" presName="spaceRect" presStyleCnt="0"/>
      <dgm:spPr/>
    </dgm:pt>
    <dgm:pt modelId="{0223179B-BAF0-4498-A018-F23FA450DCFB}" type="pres">
      <dgm:prSet presAssocID="{4D7D34C7-9466-4514-BF51-7396C17436B5}" presName="textRect" presStyleLbl="revTx" presStyleIdx="1" presStyleCnt="3">
        <dgm:presLayoutVars>
          <dgm:chMax val="1"/>
          <dgm:chPref val="1"/>
        </dgm:presLayoutVars>
      </dgm:prSet>
      <dgm:spPr/>
    </dgm:pt>
    <dgm:pt modelId="{FC3A77F8-D9D6-4DAF-B99D-184DCD8F93D2}" type="pres">
      <dgm:prSet presAssocID="{483498F9-A0C2-4668-85AB-D8E6E254F73B}" presName="sibTrans" presStyleCnt="0"/>
      <dgm:spPr/>
    </dgm:pt>
    <dgm:pt modelId="{F0140940-C0E8-49A1-976F-48717C8202D0}" type="pres">
      <dgm:prSet presAssocID="{8E185869-F0D4-43E2-B08A-2F3E83EE98F3}" presName="compNode" presStyleCnt="0"/>
      <dgm:spPr/>
    </dgm:pt>
    <dgm:pt modelId="{C32FBBF5-213C-421B-B8C0-BE7BBE2B72EA}" type="pres">
      <dgm:prSet presAssocID="{8E185869-F0D4-43E2-B08A-2F3E83EE98F3}" presName="iconBgRect" presStyleLbl="bgShp" presStyleIdx="2" presStyleCnt="3"/>
      <dgm:spPr>
        <a:prstGeom prst="round2DiagRect">
          <a:avLst>
            <a:gd name="adj1" fmla="val 29727"/>
            <a:gd name="adj2" fmla="val 0"/>
          </a:avLst>
        </a:prstGeom>
      </dgm:spPr>
    </dgm:pt>
    <dgm:pt modelId="{4E9B22D3-8B34-44BE-81C8-0C740EAC4B4C}" type="pres">
      <dgm:prSet presAssocID="{8E185869-F0D4-43E2-B08A-2F3E83EE98F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ork and knife"/>
        </a:ext>
      </dgm:extLst>
    </dgm:pt>
    <dgm:pt modelId="{4A9B6D23-193C-47D3-934A-99926963E2A4}" type="pres">
      <dgm:prSet presAssocID="{8E185869-F0D4-43E2-B08A-2F3E83EE98F3}" presName="spaceRect" presStyleCnt="0"/>
      <dgm:spPr/>
    </dgm:pt>
    <dgm:pt modelId="{0F11906B-5F98-4BB4-91AA-36CF9DA68DF5}" type="pres">
      <dgm:prSet presAssocID="{8E185869-F0D4-43E2-B08A-2F3E83EE98F3}" presName="textRect" presStyleLbl="revTx" presStyleIdx="2" presStyleCnt="3">
        <dgm:presLayoutVars>
          <dgm:chMax val="1"/>
          <dgm:chPref val="1"/>
        </dgm:presLayoutVars>
      </dgm:prSet>
      <dgm:spPr/>
    </dgm:pt>
  </dgm:ptLst>
  <dgm:cxnLst>
    <dgm:cxn modelId="{7EEBEB1B-497E-4365-84F9-FBB75D7759E5}" srcId="{7B62DEA7-9DCD-4B2E-9DC5-BE121C266AFD}" destId="{4D7D34C7-9466-4514-BF51-7396C17436B5}" srcOrd="1" destOrd="0" parTransId="{37DD6CE0-C2AA-4EB6-9E7D-14AED2127C40}" sibTransId="{483498F9-A0C2-4668-85AB-D8E6E254F73B}"/>
    <dgm:cxn modelId="{7F970F62-30E3-4F5B-A242-825013BF84A8}" srcId="{7B62DEA7-9DCD-4B2E-9DC5-BE121C266AFD}" destId="{8E185869-F0D4-43E2-B08A-2F3E83EE98F3}" srcOrd="2" destOrd="0" parTransId="{7EE27099-92EA-4EDF-B176-0E355876D272}" sibTransId="{77D0876E-2BA2-4E28-ADB5-9885FCB7156A}"/>
    <dgm:cxn modelId="{21EB7847-13AE-4881-9090-909F31360F4E}" srcId="{7B62DEA7-9DCD-4B2E-9DC5-BE121C266AFD}" destId="{41CDB9B8-E81E-41E7-AE89-8F6EDFC88D92}" srcOrd="0" destOrd="0" parTransId="{5D2FF527-BA77-40BE-9414-16FAE46386BB}" sibTransId="{BA791450-8D1E-4A6F-B71D-2984D9E245C4}"/>
    <dgm:cxn modelId="{F5D1E86C-6F7A-40FD-A6EE-C4E071DE2D39}" type="presOf" srcId="{7B62DEA7-9DCD-4B2E-9DC5-BE121C266AFD}" destId="{93B867F8-E414-414A-BCDD-B7991ED7A951}" srcOrd="0" destOrd="0" presId="urn:microsoft.com/office/officeart/2018/5/layout/IconLeafLabelList"/>
    <dgm:cxn modelId="{166B7089-E981-46FB-9346-D240C4593CE1}" type="presOf" srcId="{4D7D34C7-9466-4514-BF51-7396C17436B5}" destId="{0223179B-BAF0-4498-A018-F23FA450DCFB}" srcOrd="0" destOrd="0" presId="urn:microsoft.com/office/officeart/2018/5/layout/IconLeafLabelList"/>
    <dgm:cxn modelId="{987CF8B4-2AA6-4733-AC57-17C9A92DB11C}" type="presOf" srcId="{8E185869-F0D4-43E2-B08A-2F3E83EE98F3}" destId="{0F11906B-5F98-4BB4-91AA-36CF9DA68DF5}" srcOrd="0" destOrd="0" presId="urn:microsoft.com/office/officeart/2018/5/layout/IconLeafLabelList"/>
    <dgm:cxn modelId="{59454AFE-DCEA-434F-938E-194AADE12B17}" type="presOf" srcId="{41CDB9B8-E81E-41E7-AE89-8F6EDFC88D92}" destId="{67FE7435-4EFB-470B-981F-DF49CDB430CC}" srcOrd="0" destOrd="0" presId="urn:microsoft.com/office/officeart/2018/5/layout/IconLeafLabelList"/>
    <dgm:cxn modelId="{077A976B-1F38-441D-9228-E6BDA25014B4}" type="presParOf" srcId="{93B867F8-E414-414A-BCDD-B7991ED7A951}" destId="{7A6A14A3-6D84-4986-B114-3D993FD12988}" srcOrd="0" destOrd="0" presId="urn:microsoft.com/office/officeart/2018/5/layout/IconLeafLabelList"/>
    <dgm:cxn modelId="{0C0E534D-D1D8-4B26-9DCC-E0AA2556124D}" type="presParOf" srcId="{7A6A14A3-6D84-4986-B114-3D993FD12988}" destId="{D855985A-9606-43AA-8138-2D327AB02668}" srcOrd="0" destOrd="0" presId="urn:microsoft.com/office/officeart/2018/5/layout/IconLeafLabelList"/>
    <dgm:cxn modelId="{14444030-CEC4-46F9-9F70-4FAFD03176A5}" type="presParOf" srcId="{7A6A14A3-6D84-4986-B114-3D993FD12988}" destId="{571CEDD4-E5C1-43A5-981B-D469441843FA}" srcOrd="1" destOrd="0" presId="urn:microsoft.com/office/officeart/2018/5/layout/IconLeafLabelList"/>
    <dgm:cxn modelId="{E1F5343F-6D05-45C3-80F6-C24E94BDF4D2}" type="presParOf" srcId="{7A6A14A3-6D84-4986-B114-3D993FD12988}" destId="{D1ECEA80-FBB0-414E-B65F-F0909C02CD47}" srcOrd="2" destOrd="0" presId="urn:microsoft.com/office/officeart/2018/5/layout/IconLeafLabelList"/>
    <dgm:cxn modelId="{72DF4B85-CF84-4F36-95C5-417C19C4586F}" type="presParOf" srcId="{7A6A14A3-6D84-4986-B114-3D993FD12988}" destId="{67FE7435-4EFB-470B-981F-DF49CDB430CC}" srcOrd="3" destOrd="0" presId="urn:microsoft.com/office/officeart/2018/5/layout/IconLeafLabelList"/>
    <dgm:cxn modelId="{567C3216-7D00-4C20-8C81-A14370F0C45E}" type="presParOf" srcId="{93B867F8-E414-414A-BCDD-B7991ED7A951}" destId="{DAA49342-FB9E-4457-84E7-D26D4DCFCC33}" srcOrd="1" destOrd="0" presId="urn:microsoft.com/office/officeart/2018/5/layout/IconLeafLabelList"/>
    <dgm:cxn modelId="{487D7031-5F44-4B6D-8BFD-41C24AB86F47}" type="presParOf" srcId="{93B867F8-E414-414A-BCDD-B7991ED7A951}" destId="{CE32747E-BE81-4036-9009-313FF5E73F29}" srcOrd="2" destOrd="0" presId="urn:microsoft.com/office/officeart/2018/5/layout/IconLeafLabelList"/>
    <dgm:cxn modelId="{EC2B251A-1EA1-43F5-B26B-FAAC6374EF0A}" type="presParOf" srcId="{CE32747E-BE81-4036-9009-313FF5E73F29}" destId="{511EB657-6FA3-4A85-B884-7A4A7FA33679}" srcOrd="0" destOrd="0" presId="urn:microsoft.com/office/officeart/2018/5/layout/IconLeafLabelList"/>
    <dgm:cxn modelId="{A856A53E-2EE9-41E6-9794-19D2646A0A8E}" type="presParOf" srcId="{CE32747E-BE81-4036-9009-313FF5E73F29}" destId="{8CA8ADC7-C86A-4471-8AEB-EC455485E10E}" srcOrd="1" destOrd="0" presId="urn:microsoft.com/office/officeart/2018/5/layout/IconLeafLabelList"/>
    <dgm:cxn modelId="{77307FFF-693D-41AF-BAF9-66CA3BA036E7}" type="presParOf" srcId="{CE32747E-BE81-4036-9009-313FF5E73F29}" destId="{1B260FA2-CCF9-4FE9-852A-6C4F3145E0DB}" srcOrd="2" destOrd="0" presId="urn:microsoft.com/office/officeart/2018/5/layout/IconLeafLabelList"/>
    <dgm:cxn modelId="{03018AF2-5A81-472A-B258-4288BAB1659F}" type="presParOf" srcId="{CE32747E-BE81-4036-9009-313FF5E73F29}" destId="{0223179B-BAF0-4498-A018-F23FA450DCFB}" srcOrd="3" destOrd="0" presId="urn:microsoft.com/office/officeart/2018/5/layout/IconLeafLabelList"/>
    <dgm:cxn modelId="{AEEED067-67E4-43C4-9DE1-0A514F0CF237}" type="presParOf" srcId="{93B867F8-E414-414A-BCDD-B7991ED7A951}" destId="{FC3A77F8-D9D6-4DAF-B99D-184DCD8F93D2}" srcOrd="3" destOrd="0" presId="urn:microsoft.com/office/officeart/2018/5/layout/IconLeafLabelList"/>
    <dgm:cxn modelId="{6F152FC5-9077-4033-85FF-D16C967FF974}" type="presParOf" srcId="{93B867F8-E414-414A-BCDD-B7991ED7A951}" destId="{F0140940-C0E8-49A1-976F-48717C8202D0}" srcOrd="4" destOrd="0" presId="urn:microsoft.com/office/officeart/2018/5/layout/IconLeafLabelList"/>
    <dgm:cxn modelId="{D46532F0-E904-4A4F-83DC-EDEC2201EDF5}" type="presParOf" srcId="{F0140940-C0E8-49A1-976F-48717C8202D0}" destId="{C32FBBF5-213C-421B-B8C0-BE7BBE2B72EA}" srcOrd="0" destOrd="0" presId="urn:microsoft.com/office/officeart/2018/5/layout/IconLeafLabelList"/>
    <dgm:cxn modelId="{B83B21F0-427A-4ADC-9304-8D80E930B688}" type="presParOf" srcId="{F0140940-C0E8-49A1-976F-48717C8202D0}" destId="{4E9B22D3-8B34-44BE-81C8-0C740EAC4B4C}" srcOrd="1" destOrd="0" presId="urn:microsoft.com/office/officeart/2018/5/layout/IconLeafLabelList"/>
    <dgm:cxn modelId="{4A0A01FE-9611-4522-AD72-22FC2B598C6A}" type="presParOf" srcId="{F0140940-C0E8-49A1-976F-48717C8202D0}" destId="{4A9B6D23-193C-47D3-934A-99926963E2A4}" srcOrd="2" destOrd="0" presId="urn:microsoft.com/office/officeart/2018/5/layout/IconLeafLabelList"/>
    <dgm:cxn modelId="{26D8459E-D95C-4CED-A0C4-8390A397F2A1}" type="presParOf" srcId="{F0140940-C0E8-49A1-976F-48717C8202D0}" destId="{0F11906B-5F98-4BB4-91AA-36CF9DA68DF5}" srcOrd="3" destOrd="0" presId="urn:microsoft.com/office/officeart/2018/5/layout/IconLeafLabel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503D04-C97E-4622-AE07-D0307CB3B4CA}" type="doc">
      <dgm:prSet loTypeId="urn:microsoft.com/office/officeart/2018/2/layout/IconVerticalSolidList" loCatId="icon" qsTypeId="urn:microsoft.com/office/officeart/2005/8/quickstyle/simple1" qsCatId="simple" csTypeId="urn:microsoft.com/office/officeart/2018/5/colors/Iconchunking_neutralicontext_colorful5" csCatId="colorful" phldr="1"/>
      <dgm:spPr/>
      <dgm:t>
        <a:bodyPr/>
        <a:lstStyle/>
        <a:p>
          <a:endParaRPr lang="en-US"/>
        </a:p>
      </dgm:t>
    </dgm:pt>
    <dgm:pt modelId="{AAC263CB-8256-4B03-92FE-1622698FB3E9}">
      <dgm:prSet/>
      <dgm:spPr/>
      <dgm:t>
        <a:bodyPr anchor="ctr"/>
        <a:lstStyle/>
        <a:p>
          <a:pPr>
            <a:lnSpc>
              <a:spcPct val="100000"/>
            </a:lnSpc>
          </a:pPr>
          <a:r>
            <a:rPr lang="en-US" dirty="0"/>
            <a:t>Plant </a:t>
          </a:r>
        </a:p>
      </dgm:t>
    </dgm:pt>
    <dgm:pt modelId="{0BEED663-FC38-4EAD-940F-4C475D2C87DB}" type="parTrans" cxnId="{C5E94186-9CB6-4C42-92B3-C546CC53A7B9}">
      <dgm:prSet/>
      <dgm:spPr/>
      <dgm:t>
        <a:bodyPr/>
        <a:lstStyle/>
        <a:p>
          <a:endParaRPr lang="en-US" sz="4000"/>
        </a:p>
      </dgm:t>
    </dgm:pt>
    <dgm:pt modelId="{808B76D0-8EC7-469A-93AC-7A6017188A9D}" type="sibTrans" cxnId="{C5E94186-9CB6-4C42-92B3-C546CC53A7B9}">
      <dgm:prSet phldrT="1" phldr="0"/>
      <dgm:spPr/>
      <dgm:t>
        <a:bodyPr/>
        <a:lstStyle/>
        <a:p>
          <a:endParaRPr lang="en-US"/>
        </a:p>
      </dgm:t>
    </dgm:pt>
    <dgm:pt modelId="{4E8D2E69-0173-4BD3-B96A-7A9C5DD12B47}">
      <dgm:prSet/>
      <dgm:spPr/>
      <dgm:t>
        <a:bodyPr anchor="ctr"/>
        <a:lstStyle/>
        <a:p>
          <a:pPr>
            <a:lnSpc>
              <a:spcPct val="100000"/>
            </a:lnSpc>
          </a:pPr>
          <a:r>
            <a:rPr lang="en-US" dirty="0"/>
            <a:t>Grow</a:t>
          </a:r>
        </a:p>
      </dgm:t>
    </dgm:pt>
    <dgm:pt modelId="{B954BF22-E3B3-4A1C-802E-590228BE2D9C}" type="parTrans" cxnId="{0F866C41-EB5F-47BD-A2CD-A58671F15B67}">
      <dgm:prSet/>
      <dgm:spPr/>
      <dgm:t>
        <a:bodyPr/>
        <a:lstStyle/>
        <a:p>
          <a:endParaRPr lang="en-US" sz="4000"/>
        </a:p>
      </dgm:t>
    </dgm:pt>
    <dgm:pt modelId="{FEF1E80E-8A9E-4B0A-817C-2A4CFDCF3FB2}" type="sibTrans" cxnId="{0F866C41-EB5F-47BD-A2CD-A58671F15B67}">
      <dgm:prSet phldrT="2" phldr="0"/>
      <dgm:spPr/>
      <dgm:t>
        <a:bodyPr/>
        <a:lstStyle/>
        <a:p>
          <a:endParaRPr lang="en-US"/>
        </a:p>
      </dgm:t>
    </dgm:pt>
    <dgm:pt modelId="{93A6A030-ABAB-4EFA-B539-0FDB3E07C1EF}">
      <dgm:prSet/>
      <dgm:spPr/>
      <dgm:t>
        <a:bodyPr anchor="ctr"/>
        <a:lstStyle/>
        <a:p>
          <a:pPr>
            <a:lnSpc>
              <a:spcPct val="100000"/>
            </a:lnSpc>
          </a:pPr>
          <a:r>
            <a:rPr lang="en-US" dirty="0"/>
            <a:t>Pick</a:t>
          </a:r>
        </a:p>
      </dgm:t>
    </dgm:pt>
    <dgm:pt modelId="{3D674B97-6DC6-4A12-85BA-0976D3064237}" type="parTrans" cxnId="{4B40C8DC-6B57-4F5B-8440-7241C649700B}">
      <dgm:prSet/>
      <dgm:spPr/>
      <dgm:t>
        <a:bodyPr/>
        <a:lstStyle/>
        <a:p>
          <a:endParaRPr lang="en-US" sz="4000"/>
        </a:p>
      </dgm:t>
    </dgm:pt>
    <dgm:pt modelId="{BFE0749E-E343-4A6F-BD09-2810EE6B4BD7}" type="sibTrans" cxnId="{4B40C8DC-6B57-4F5B-8440-7241C649700B}">
      <dgm:prSet phldrT="3" phldr="0"/>
      <dgm:spPr/>
      <dgm:t>
        <a:bodyPr/>
        <a:lstStyle/>
        <a:p>
          <a:endParaRPr lang="en-US"/>
        </a:p>
      </dgm:t>
    </dgm:pt>
    <dgm:pt modelId="{5C75D25B-729C-4880-9D2E-0125BC8E10B6}" type="pres">
      <dgm:prSet presAssocID="{D4503D04-C97E-4622-AE07-D0307CB3B4CA}" presName="root" presStyleCnt="0">
        <dgm:presLayoutVars>
          <dgm:dir/>
          <dgm:resizeHandles val="exact"/>
        </dgm:presLayoutVars>
      </dgm:prSet>
      <dgm:spPr/>
    </dgm:pt>
    <dgm:pt modelId="{D306BA23-CBDB-4B76-9A00-F1BD2D0E3AB6}" type="pres">
      <dgm:prSet presAssocID="{AAC263CB-8256-4B03-92FE-1622698FB3E9}" presName="compNode" presStyleCnt="0"/>
      <dgm:spPr/>
    </dgm:pt>
    <dgm:pt modelId="{7BE66FA6-753F-4634-847C-3776E08D4B7E}" type="pres">
      <dgm:prSet presAssocID="{AAC263CB-8256-4B03-92FE-1622698FB3E9}" presName="bgRect" presStyleLbl="bgShp" presStyleIdx="0" presStyleCnt="3"/>
      <dgm:spPr/>
    </dgm:pt>
    <dgm:pt modelId="{D5B4F75B-F23E-458D-8503-2D17FB11A702}" type="pres">
      <dgm:prSet presAssocID="{AAC263CB-8256-4B03-92FE-1622698FB3E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er in pot"/>
        </a:ext>
      </dgm:extLst>
    </dgm:pt>
    <dgm:pt modelId="{3606B416-D160-4DEA-B617-D22C0FB8F203}" type="pres">
      <dgm:prSet presAssocID="{AAC263CB-8256-4B03-92FE-1622698FB3E9}" presName="spaceRect" presStyleCnt="0"/>
      <dgm:spPr/>
    </dgm:pt>
    <dgm:pt modelId="{8B3907AB-9FCD-4D59-B68F-4F73F035FE52}" type="pres">
      <dgm:prSet presAssocID="{AAC263CB-8256-4B03-92FE-1622698FB3E9}" presName="parTx" presStyleLbl="revTx" presStyleIdx="0" presStyleCnt="3">
        <dgm:presLayoutVars>
          <dgm:chMax val="0"/>
          <dgm:chPref val="0"/>
        </dgm:presLayoutVars>
      </dgm:prSet>
      <dgm:spPr/>
    </dgm:pt>
    <dgm:pt modelId="{7E777C8E-F91A-4641-B0A0-AB8F8C847C69}" type="pres">
      <dgm:prSet presAssocID="{808B76D0-8EC7-469A-93AC-7A6017188A9D}" presName="sibTrans" presStyleCnt="0"/>
      <dgm:spPr/>
    </dgm:pt>
    <dgm:pt modelId="{C97003FF-391E-467A-A738-C6497D580523}" type="pres">
      <dgm:prSet presAssocID="{4E8D2E69-0173-4BD3-B96A-7A9C5DD12B47}" presName="compNode" presStyleCnt="0"/>
      <dgm:spPr/>
    </dgm:pt>
    <dgm:pt modelId="{0F6BAAF8-CB60-4B3A-8B7F-F036077073E4}" type="pres">
      <dgm:prSet presAssocID="{4E8D2E69-0173-4BD3-B96A-7A9C5DD12B47}" presName="bgRect" presStyleLbl="bgShp" presStyleIdx="1" presStyleCnt="3"/>
      <dgm:spPr/>
    </dgm:pt>
    <dgm:pt modelId="{BF46F64E-08D3-4401-971A-A37980929B2F}" type="pres">
      <dgm:prSet presAssocID="{4E8D2E69-0173-4BD3-B96A-7A9C5DD12B4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lant"/>
        </a:ext>
      </dgm:extLst>
    </dgm:pt>
    <dgm:pt modelId="{389F81C1-C561-4A25-83FE-46BB28BC5B3A}" type="pres">
      <dgm:prSet presAssocID="{4E8D2E69-0173-4BD3-B96A-7A9C5DD12B47}" presName="spaceRect" presStyleCnt="0"/>
      <dgm:spPr/>
    </dgm:pt>
    <dgm:pt modelId="{733FAF41-DF03-485F-8F06-C142970A5497}" type="pres">
      <dgm:prSet presAssocID="{4E8D2E69-0173-4BD3-B96A-7A9C5DD12B47}" presName="parTx" presStyleLbl="revTx" presStyleIdx="1" presStyleCnt="3">
        <dgm:presLayoutVars>
          <dgm:chMax val="0"/>
          <dgm:chPref val="0"/>
        </dgm:presLayoutVars>
      </dgm:prSet>
      <dgm:spPr/>
    </dgm:pt>
    <dgm:pt modelId="{D9C062C7-DE09-4BE5-9372-87D3C2DBB0FF}" type="pres">
      <dgm:prSet presAssocID="{FEF1E80E-8A9E-4B0A-817C-2A4CFDCF3FB2}" presName="sibTrans" presStyleCnt="0"/>
      <dgm:spPr/>
    </dgm:pt>
    <dgm:pt modelId="{2D358619-623B-4E64-8786-ED7DAFC11DC5}" type="pres">
      <dgm:prSet presAssocID="{93A6A030-ABAB-4EFA-B539-0FDB3E07C1EF}" presName="compNode" presStyleCnt="0"/>
      <dgm:spPr/>
    </dgm:pt>
    <dgm:pt modelId="{AFB2F689-BE38-4D4D-BBC2-8CA8AEAAD3B8}" type="pres">
      <dgm:prSet presAssocID="{93A6A030-ABAB-4EFA-B539-0FDB3E07C1EF}" presName="bgRect" presStyleLbl="bgShp" presStyleIdx="2" presStyleCnt="3"/>
      <dgm:spPr/>
    </dgm:pt>
    <dgm:pt modelId="{37FC968D-54D8-4E5B-AA68-7BB356A0611B}" type="pres">
      <dgm:prSet presAssocID="{93A6A030-ABAB-4EFA-B539-0FDB3E07C1E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uck"/>
        </a:ext>
      </dgm:extLst>
    </dgm:pt>
    <dgm:pt modelId="{F02DB9CD-1B62-4E12-BB7D-3B0DBA05F346}" type="pres">
      <dgm:prSet presAssocID="{93A6A030-ABAB-4EFA-B539-0FDB3E07C1EF}" presName="spaceRect" presStyleCnt="0"/>
      <dgm:spPr/>
    </dgm:pt>
    <dgm:pt modelId="{73BA3BD0-B804-40ED-B730-B739330E1722}" type="pres">
      <dgm:prSet presAssocID="{93A6A030-ABAB-4EFA-B539-0FDB3E07C1EF}" presName="parTx" presStyleLbl="revTx" presStyleIdx="2" presStyleCnt="3">
        <dgm:presLayoutVars>
          <dgm:chMax val="0"/>
          <dgm:chPref val="0"/>
        </dgm:presLayoutVars>
      </dgm:prSet>
      <dgm:spPr/>
    </dgm:pt>
  </dgm:ptLst>
  <dgm:cxnLst>
    <dgm:cxn modelId="{7540662E-D116-4373-8557-BE60021FE4EE}" type="presOf" srcId="{AAC263CB-8256-4B03-92FE-1622698FB3E9}" destId="{8B3907AB-9FCD-4D59-B68F-4F73F035FE52}" srcOrd="0" destOrd="0" presId="urn:microsoft.com/office/officeart/2018/2/layout/IconVerticalSolidList"/>
    <dgm:cxn modelId="{0F866C41-EB5F-47BD-A2CD-A58671F15B67}" srcId="{D4503D04-C97E-4622-AE07-D0307CB3B4CA}" destId="{4E8D2E69-0173-4BD3-B96A-7A9C5DD12B47}" srcOrd="1" destOrd="0" parTransId="{B954BF22-E3B3-4A1C-802E-590228BE2D9C}" sibTransId="{FEF1E80E-8A9E-4B0A-817C-2A4CFDCF3FB2}"/>
    <dgm:cxn modelId="{80609053-FDEF-4334-8FBE-B3BA38CB8912}" type="presOf" srcId="{D4503D04-C97E-4622-AE07-D0307CB3B4CA}" destId="{5C75D25B-729C-4880-9D2E-0125BC8E10B6}" srcOrd="0" destOrd="0" presId="urn:microsoft.com/office/officeart/2018/2/layout/IconVerticalSolidList"/>
    <dgm:cxn modelId="{C5E94186-9CB6-4C42-92B3-C546CC53A7B9}" srcId="{D4503D04-C97E-4622-AE07-D0307CB3B4CA}" destId="{AAC263CB-8256-4B03-92FE-1622698FB3E9}" srcOrd="0" destOrd="0" parTransId="{0BEED663-FC38-4EAD-940F-4C475D2C87DB}" sibTransId="{808B76D0-8EC7-469A-93AC-7A6017188A9D}"/>
    <dgm:cxn modelId="{F3F2D191-B5EC-40C1-AE92-55705BD911BA}" type="presOf" srcId="{4E8D2E69-0173-4BD3-B96A-7A9C5DD12B47}" destId="{733FAF41-DF03-485F-8F06-C142970A5497}" srcOrd="0" destOrd="0" presId="urn:microsoft.com/office/officeart/2018/2/layout/IconVerticalSolidList"/>
    <dgm:cxn modelId="{8D594CBB-8E88-448B-B883-09FA83506CBA}" type="presOf" srcId="{93A6A030-ABAB-4EFA-B539-0FDB3E07C1EF}" destId="{73BA3BD0-B804-40ED-B730-B739330E1722}" srcOrd="0" destOrd="0" presId="urn:microsoft.com/office/officeart/2018/2/layout/IconVerticalSolidList"/>
    <dgm:cxn modelId="{4B40C8DC-6B57-4F5B-8440-7241C649700B}" srcId="{D4503D04-C97E-4622-AE07-D0307CB3B4CA}" destId="{93A6A030-ABAB-4EFA-B539-0FDB3E07C1EF}" srcOrd="2" destOrd="0" parTransId="{3D674B97-6DC6-4A12-85BA-0976D3064237}" sibTransId="{BFE0749E-E343-4A6F-BD09-2810EE6B4BD7}"/>
    <dgm:cxn modelId="{77174FFC-565E-4D2C-89FD-2AED42E179E6}" type="presParOf" srcId="{5C75D25B-729C-4880-9D2E-0125BC8E10B6}" destId="{D306BA23-CBDB-4B76-9A00-F1BD2D0E3AB6}" srcOrd="0" destOrd="0" presId="urn:microsoft.com/office/officeart/2018/2/layout/IconVerticalSolidList"/>
    <dgm:cxn modelId="{7549D3C1-C75B-4C36-B29F-1E0F23029184}" type="presParOf" srcId="{D306BA23-CBDB-4B76-9A00-F1BD2D0E3AB6}" destId="{7BE66FA6-753F-4634-847C-3776E08D4B7E}" srcOrd="0" destOrd="0" presId="urn:microsoft.com/office/officeart/2018/2/layout/IconVerticalSolidList"/>
    <dgm:cxn modelId="{5018B3FB-29D0-4E87-9EFB-0C0C0CAD84D9}" type="presParOf" srcId="{D306BA23-CBDB-4B76-9A00-F1BD2D0E3AB6}" destId="{D5B4F75B-F23E-458D-8503-2D17FB11A702}" srcOrd="1" destOrd="0" presId="urn:microsoft.com/office/officeart/2018/2/layout/IconVerticalSolidList"/>
    <dgm:cxn modelId="{DDFB7701-C74E-4A52-9B0B-7DC1D3C3577E}" type="presParOf" srcId="{D306BA23-CBDB-4B76-9A00-F1BD2D0E3AB6}" destId="{3606B416-D160-4DEA-B617-D22C0FB8F203}" srcOrd="2" destOrd="0" presId="urn:microsoft.com/office/officeart/2018/2/layout/IconVerticalSolidList"/>
    <dgm:cxn modelId="{687D608F-CAED-4075-A830-F635581B3BD6}" type="presParOf" srcId="{D306BA23-CBDB-4B76-9A00-F1BD2D0E3AB6}" destId="{8B3907AB-9FCD-4D59-B68F-4F73F035FE52}" srcOrd="3" destOrd="0" presId="urn:microsoft.com/office/officeart/2018/2/layout/IconVerticalSolidList"/>
    <dgm:cxn modelId="{6DED0859-FC05-4545-B578-0DF329D20AA1}" type="presParOf" srcId="{5C75D25B-729C-4880-9D2E-0125BC8E10B6}" destId="{7E777C8E-F91A-4641-B0A0-AB8F8C847C69}" srcOrd="1" destOrd="0" presId="urn:microsoft.com/office/officeart/2018/2/layout/IconVerticalSolidList"/>
    <dgm:cxn modelId="{F20F05DC-273B-43D2-9D74-673E7EDDC510}" type="presParOf" srcId="{5C75D25B-729C-4880-9D2E-0125BC8E10B6}" destId="{C97003FF-391E-467A-A738-C6497D580523}" srcOrd="2" destOrd="0" presId="urn:microsoft.com/office/officeart/2018/2/layout/IconVerticalSolidList"/>
    <dgm:cxn modelId="{7704DEC1-3D06-49F9-BB69-558AE8E6127F}" type="presParOf" srcId="{C97003FF-391E-467A-A738-C6497D580523}" destId="{0F6BAAF8-CB60-4B3A-8B7F-F036077073E4}" srcOrd="0" destOrd="0" presId="urn:microsoft.com/office/officeart/2018/2/layout/IconVerticalSolidList"/>
    <dgm:cxn modelId="{E7D5087A-A451-4BB5-A277-F2244B09EE05}" type="presParOf" srcId="{C97003FF-391E-467A-A738-C6497D580523}" destId="{BF46F64E-08D3-4401-971A-A37980929B2F}" srcOrd="1" destOrd="0" presId="urn:microsoft.com/office/officeart/2018/2/layout/IconVerticalSolidList"/>
    <dgm:cxn modelId="{1040220C-63BF-4CE2-BD48-13D10DA9FF15}" type="presParOf" srcId="{C97003FF-391E-467A-A738-C6497D580523}" destId="{389F81C1-C561-4A25-83FE-46BB28BC5B3A}" srcOrd="2" destOrd="0" presId="urn:microsoft.com/office/officeart/2018/2/layout/IconVerticalSolidList"/>
    <dgm:cxn modelId="{E5B26274-A31C-4CCC-979C-44A21C89FFEF}" type="presParOf" srcId="{C97003FF-391E-467A-A738-C6497D580523}" destId="{733FAF41-DF03-485F-8F06-C142970A5497}" srcOrd="3" destOrd="0" presId="urn:microsoft.com/office/officeart/2018/2/layout/IconVerticalSolidList"/>
    <dgm:cxn modelId="{9C5FC9A7-25F9-4AD0-A8EB-A5EECA41C85F}" type="presParOf" srcId="{5C75D25B-729C-4880-9D2E-0125BC8E10B6}" destId="{D9C062C7-DE09-4BE5-9372-87D3C2DBB0FF}" srcOrd="3" destOrd="0" presId="urn:microsoft.com/office/officeart/2018/2/layout/IconVerticalSolidList"/>
    <dgm:cxn modelId="{4634DE91-2234-4348-B1EC-7B8B567420AC}" type="presParOf" srcId="{5C75D25B-729C-4880-9D2E-0125BC8E10B6}" destId="{2D358619-623B-4E64-8786-ED7DAFC11DC5}" srcOrd="4" destOrd="0" presId="urn:microsoft.com/office/officeart/2018/2/layout/IconVerticalSolidList"/>
    <dgm:cxn modelId="{2395A12A-8748-45E6-9C28-28CB820A8A39}" type="presParOf" srcId="{2D358619-623B-4E64-8786-ED7DAFC11DC5}" destId="{AFB2F689-BE38-4D4D-BBC2-8CA8AEAAD3B8}" srcOrd="0" destOrd="0" presId="urn:microsoft.com/office/officeart/2018/2/layout/IconVerticalSolidList"/>
    <dgm:cxn modelId="{87BAECAA-A3D7-46BD-8287-CA89F53A243F}" type="presParOf" srcId="{2D358619-623B-4E64-8786-ED7DAFC11DC5}" destId="{37FC968D-54D8-4E5B-AA68-7BB356A0611B}" srcOrd="1" destOrd="0" presId="urn:microsoft.com/office/officeart/2018/2/layout/IconVerticalSolidList"/>
    <dgm:cxn modelId="{6FC48B28-F8ED-42E3-80EF-C9EE90CBA7D3}" type="presParOf" srcId="{2D358619-623B-4E64-8786-ED7DAFC11DC5}" destId="{F02DB9CD-1B62-4E12-BB7D-3B0DBA05F346}" srcOrd="2" destOrd="0" presId="urn:microsoft.com/office/officeart/2018/2/layout/IconVerticalSolidList"/>
    <dgm:cxn modelId="{D0DDCEB8-C95F-4C04-A9B2-D8A4F5D54EA1}" type="presParOf" srcId="{2D358619-623B-4E64-8786-ED7DAFC11DC5}" destId="{73BA3BD0-B804-40ED-B730-B739330E1722}" srcOrd="3" destOrd="0" presId="urn:microsoft.com/office/officeart/2018/2/layout/IconVerticalSolidList"/>
  </dgm:cxnLst>
  <dgm:bg>
    <a:noFill/>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55985A-9606-43AA-8138-2D327AB02668}">
      <dsp:nvSpPr>
        <dsp:cNvPr id="0" name=""/>
        <dsp:cNvSpPr/>
      </dsp:nvSpPr>
      <dsp:spPr>
        <a:xfrm>
          <a:off x="616949" y="472895"/>
          <a:ext cx="1818562" cy="181856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1CEDD4-E5C1-43A5-981B-D469441843FA}">
      <dsp:nvSpPr>
        <dsp:cNvPr id="0" name=""/>
        <dsp:cNvSpPr/>
      </dsp:nvSpPr>
      <dsp:spPr>
        <a:xfrm>
          <a:off x="1004512" y="860458"/>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7FE7435-4EFB-470B-981F-DF49CDB430CC}">
      <dsp:nvSpPr>
        <dsp:cNvPr id="0" name=""/>
        <dsp:cNvSpPr/>
      </dsp:nvSpPr>
      <dsp:spPr>
        <a:xfrm>
          <a:off x="35606" y="285789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511300">
            <a:lnSpc>
              <a:spcPct val="100000"/>
            </a:lnSpc>
            <a:spcBef>
              <a:spcPct val="0"/>
            </a:spcBef>
            <a:spcAft>
              <a:spcPct val="35000"/>
            </a:spcAft>
            <a:buNone/>
            <a:defRPr cap="all"/>
          </a:pPr>
          <a:r>
            <a:rPr lang="en-US" sz="3400" kern="1200"/>
            <a:t>Word Cloud</a:t>
          </a:r>
        </a:p>
      </dsp:txBody>
      <dsp:txXfrm>
        <a:off x="35606" y="2857896"/>
        <a:ext cx="2981250" cy="720000"/>
      </dsp:txXfrm>
    </dsp:sp>
    <dsp:sp modelId="{511EB657-6FA3-4A85-B884-7A4A7FA33679}">
      <dsp:nvSpPr>
        <dsp:cNvPr id="0" name=""/>
        <dsp:cNvSpPr/>
      </dsp:nvSpPr>
      <dsp:spPr>
        <a:xfrm>
          <a:off x="4119918" y="472895"/>
          <a:ext cx="1818562" cy="181856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A8ADC7-C86A-4471-8AEB-EC455485E10E}">
      <dsp:nvSpPr>
        <dsp:cNvPr id="0" name=""/>
        <dsp:cNvSpPr/>
      </dsp:nvSpPr>
      <dsp:spPr>
        <a:xfrm>
          <a:off x="4507481" y="860458"/>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223179B-BAF0-4498-A018-F23FA450DCFB}">
      <dsp:nvSpPr>
        <dsp:cNvPr id="0" name=""/>
        <dsp:cNvSpPr/>
      </dsp:nvSpPr>
      <dsp:spPr>
        <a:xfrm>
          <a:off x="3538574" y="285789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511300">
            <a:lnSpc>
              <a:spcPct val="100000"/>
            </a:lnSpc>
            <a:spcBef>
              <a:spcPct val="0"/>
            </a:spcBef>
            <a:spcAft>
              <a:spcPct val="35000"/>
            </a:spcAft>
            <a:buNone/>
            <a:defRPr cap="all"/>
          </a:pPr>
          <a:r>
            <a:rPr lang="en-US" sz="3400" kern="1200" dirty="0"/>
            <a:t>Fresh</a:t>
          </a:r>
        </a:p>
      </dsp:txBody>
      <dsp:txXfrm>
        <a:off x="3538574" y="2857896"/>
        <a:ext cx="2981250" cy="720000"/>
      </dsp:txXfrm>
    </dsp:sp>
    <dsp:sp modelId="{C32FBBF5-213C-421B-B8C0-BE7BBE2B72EA}">
      <dsp:nvSpPr>
        <dsp:cNvPr id="0" name=""/>
        <dsp:cNvSpPr/>
      </dsp:nvSpPr>
      <dsp:spPr>
        <a:xfrm>
          <a:off x="7622887" y="472895"/>
          <a:ext cx="1818562" cy="181856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9B22D3-8B34-44BE-81C8-0C740EAC4B4C}">
      <dsp:nvSpPr>
        <dsp:cNvPr id="0" name=""/>
        <dsp:cNvSpPr/>
      </dsp:nvSpPr>
      <dsp:spPr>
        <a:xfrm>
          <a:off x="8010450" y="860458"/>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F11906B-5F98-4BB4-91AA-36CF9DA68DF5}">
      <dsp:nvSpPr>
        <dsp:cNvPr id="0" name=""/>
        <dsp:cNvSpPr/>
      </dsp:nvSpPr>
      <dsp:spPr>
        <a:xfrm>
          <a:off x="7041543" y="285789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511300">
            <a:lnSpc>
              <a:spcPct val="100000"/>
            </a:lnSpc>
            <a:spcBef>
              <a:spcPct val="0"/>
            </a:spcBef>
            <a:spcAft>
              <a:spcPct val="35000"/>
            </a:spcAft>
            <a:buNone/>
            <a:defRPr cap="all"/>
          </a:pPr>
          <a:r>
            <a:rPr lang="en-US" sz="3400" kern="1200" dirty="0"/>
            <a:t>delicious</a:t>
          </a:r>
        </a:p>
      </dsp:txBody>
      <dsp:txXfrm>
        <a:off x="7041543" y="2857896"/>
        <a:ext cx="29812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66FA6-753F-4634-847C-3776E08D4B7E}">
      <dsp:nvSpPr>
        <dsp:cNvPr id="0" name=""/>
        <dsp:cNvSpPr/>
      </dsp:nvSpPr>
      <dsp:spPr>
        <a:xfrm>
          <a:off x="0" y="494"/>
          <a:ext cx="5299585" cy="1157086"/>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B4F75B-F23E-458D-8503-2D17FB11A702}">
      <dsp:nvSpPr>
        <dsp:cNvPr id="0" name=""/>
        <dsp:cNvSpPr/>
      </dsp:nvSpPr>
      <dsp:spPr>
        <a:xfrm>
          <a:off x="350018" y="260838"/>
          <a:ext cx="636397" cy="6363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B3907AB-9FCD-4D59-B68F-4F73F035FE52}">
      <dsp:nvSpPr>
        <dsp:cNvPr id="0" name=""/>
        <dsp:cNvSpPr/>
      </dsp:nvSpPr>
      <dsp:spPr>
        <a:xfrm>
          <a:off x="1336435" y="494"/>
          <a:ext cx="3963149" cy="1157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458" tIns="122458" rIns="122458" bIns="122458" numCol="1" spcCol="1270" anchor="ctr" anchorCtr="0">
          <a:noAutofit/>
        </a:bodyPr>
        <a:lstStyle/>
        <a:p>
          <a:pPr marL="0" lvl="0" indent="0" algn="l" defTabSz="1111250">
            <a:lnSpc>
              <a:spcPct val="100000"/>
            </a:lnSpc>
            <a:spcBef>
              <a:spcPct val="0"/>
            </a:spcBef>
            <a:spcAft>
              <a:spcPct val="35000"/>
            </a:spcAft>
            <a:buNone/>
          </a:pPr>
          <a:r>
            <a:rPr lang="en-US" sz="2500" kern="1200" dirty="0"/>
            <a:t>Plant </a:t>
          </a:r>
        </a:p>
      </dsp:txBody>
      <dsp:txXfrm>
        <a:off x="1336435" y="494"/>
        <a:ext cx="3963149" cy="1157086"/>
      </dsp:txXfrm>
    </dsp:sp>
    <dsp:sp modelId="{0F6BAAF8-CB60-4B3A-8B7F-F036077073E4}">
      <dsp:nvSpPr>
        <dsp:cNvPr id="0" name=""/>
        <dsp:cNvSpPr/>
      </dsp:nvSpPr>
      <dsp:spPr>
        <a:xfrm>
          <a:off x="0" y="1446852"/>
          <a:ext cx="5299585" cy="1157086"/>
        </a:xfrm>
        <a:prstGeom prst="roundRect">
          <a:avLst>
            <a:gd name="adj" fmla="val 10000"/>
          </a:avLst>
        </a:prstGeom>
        <a:solidFill>
          <a:schemeClr val="accent5">
            <a:hueOff val="-10661560"/>
            <a:satOff val="6060"/>
            <a:lumOff val="-5000"/>
            <a:alphaOff val="0"/>
          </a:schemeClr>
        </a:solidFill>
        <a:ln>
          <a:noFill/>
        </a:ln>
        <a:effectLst/>
      </dsp:spPr>
      <dsp:style>
        <a:lnRef idx="0">
          <a:scrgbClr r="0" g="0" b="0"/>
        </a:lnRef>
        <a:fillRef idx="1">
          <a:scrgbClr r="0" g="0" b="0"/>
        </a:fillRef>
        <a:effectRef idx="0">
          <a:scrgbClr r="0" g="0" b="0"/>
        </a:effectRef>
        <a:fontRef idx="minor"/>
      </dsp:style>
    </dsp:sp>
    <dsp:sp modelId="{BF46F64E-08D3-4401-971A-A37980929B2F}">
      <dsp:nvSpPr>
        <dsp:cNvPr id="0" name=""/>
        <dsp:cNvSpPr/>
      </dsp:nvSpPr>
      <dsp:spPr>
        <a:xfrm>
          <a:off x="350018" y="1707197"/>
          <a:ext cx="636397" cy="6363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33FAF41-DF03-485F-8F06-C142970A5497}">
      <dsp:nvSpPr>
        <dsp:cNvPr id="0" name=""/>
        <dsp:cNvSpPr/>
      </dsp:nvSpPr>
      <dsp:spPr>
        <a:xfrm>
          <a:off x="1336435" y="1446852"/>
          <a:ext cx="3963149" cy="1157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458" tIns="122458" rIns="122458" bIns="122458" numCol="1" spcCol="1270" anchor="ctr" anchorCtr="0">
          <a:noAutofit/>
        </a:bodyPr>
        <a:lstStyle/>
        <a:p>
          <a:pPr marL="0" lvl="0" indent="0" algn="l" defTabSz="1111250">
            <a:lnSpc>
              <a:spcPct val="100000"/>
            </a:lnSpc>
            <a:spcBef>
              <a:spcPct val="0"/>
            </a:spcBef>
            <a:spcAft>
              <a:spcPct val="35000"/>
            </a:spcAft>
            <a:buNone/>
          </a:pPr>
          <a:r>
            <a:rPr lang="en-US" sz="2500" kern="1200" dirty="0"/>
            <a:t>Grow</a:t>
          </a:r>
        </a:p>
      </dsp:txBody>
      <dsp:txXfrm>
        <a:off x="1336435" y="1446852"/>
        <a:ext cx="3963149" cy="1157086"/>
      </dsp:txXfrm>
    </dsp:sp>
    <dsp:sp modelId="{AFB2F689-BE38-4D4D-BBC2-8CA8AEAAD3B8}">
      <dsp:nvSpPr>
        <dsp:cNvPr id="0" name=""/>
        <dsp:cNvSpPr/>
      </dsp:nvSpPr>
      <dsp:spPr>
        <a:xfrm>
          <a:off x="0" y="2893210"/>
          <a:ext cx="5299585" cy="1157086"/>
        </a:xfrm>
        <a:prstGeom prst="roundRect">
          <a:avLst>
            <a:gd name="adj" fmla="val 10000"/>
          </a:avLst>
        </a:prstGeom>
        <a:solidFill>
          <a:schemeClr val="accent5">
            <a:hueOff val="-21323121"/>
            <a:satOff val="12119"/>
            <a:lumOff val="-10000"/>
            <a:alphaOff val="0"/>
          </a:schemeClr>
        </a:solidFill>
        <a:ln>
          <a:noFill/>
        </a:ln>
        <a:effectLst/>
      </dsp:spPr>
      <dsp:style>
        <a:lnRef idx="0">
          <a:scrgbClr r="0" g="0" b="0"/>
        </a:lnRef>
        <a:fillRef idx="1">
          <a:scrgbClr r="0" g="0" b="0"/>
        </a:fillRef>
        <a:effectRef idx="0">
          <a:scrgbClr r="0" g="0" b="0"/>
        </a:effectRef>
        <a:fontRef idx="minor"/>
      </dsp:style>
    </dsp:sp>
    <dsp:sp modelId="{37FC968D-54D8-4E5B-AA68-7BB356A0611B}">
      <dsp:nvSpPr>
        <dsp:cNvPr id="0" name=""/>
        <dsp:cNvSpPr/>
      </dsp:nvSpPr>
      <dsp:spPr>
        <a:xfrm>
          <a:off x="350018" y="3153555"/>
          <a:ext cx="636397" cy="6363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3BA3BD0-B804-40ED-B730-B739330E1722}">
      <dsp:nvSpPr>
        <dsp:cNvPr id="0" name=""/>
        <dsp:cNvSpPr/>
      </dsp:nvSpPr>
      <dsp:spPr>
        <a:xfrm>
          <a:off x="1336435" y="2893210"/>
          <a:ext cx="3963149" cy="1157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458" tIns="122458" rIns="122458" bIns="122458" numCol="1" spcCol="1270" anchor="ctr" anchorCtr="0">
          <a:noAutofit/>
        </a:bodyPr>
        <a:lstStyle/>
        <a:p>
          <a:pPr marL="0" lvl="0" indent="0" algn="l" defTabSz="1111250">
            <a:lnSpc>
              <a:spcPct val="100000"/>
            </a:lnSpc>
            <a:spcBef>
              <a:spcPct val="0"/>
            </a:spcBef>
            <a:spcAft>
              <a:spcPct val="35000"/>
            </a:spcAft>
            <a:buNone/>
          </a:pPr>
          <a:r>
            <a:rPr lang="en-US" sz="2500" kern="1200" dirty="0"/>
            <a:t>Pick</a:t>
          </a:r>
        </a:p>
      </dsp:txBody>
      <dsp:txXfrm>
        <a:off x="1336435" y="2893210"/>
        <a:ext cx="3963149" cy="1157086"/>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FB8F905-EFDF-4BCD-ABC3-E419B27D2F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45EAA86-590B-4C69-B0E2-94FC16A1321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8403608-A827-46F5-A4DD-9E71ACDAE95E}" type="datetimeFigureOut">
              <a:rPr lang="en-US" smtClean="0"/>
              <a:t>7/10/2019</a:t>
            </a:fld>
            <a:endParaRPr lang="en-US" dirty="0"/>
          </a:p>
        </p:txBody>
      </p:sp>
      <p:sp>
        <p:nvSpPr>
          <p:cNvPr id="4" name="Footer Placeholder 3">
            <a:extLst>
              <a:ext uri="{FF2B5EF4-FFF2-40B4-BE49-F238E27FC236}">
                <a16:creationId xmlns:a16="http://schemas.microsoft.com/office/drawing/2014/main" id="{848392A9-AA34-437B-9802-B56C110156D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A98C11C-94EF-47CC-B812-2A980F318E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798BAA-1F69-47F6-8232-BC6D0A2BE3B1}" type="slidenum">
              <a:rPr lang="en-US" smtClean="0"/>
              <a:t>‹#›</a:t>
            </a:fld>
            <a:endParaRPr lang="en-US" dirty="0"/>
          </a:p>
        </p:txBody>
      </p:sp>
    </p:spTree>
    <p:extLst>
      <p:ext uri="{BB962C8B-B14F-4D97-AF65-F5344CB8AC3E}">
        <p14:creationId xmlns:p14="http://schemas.microsoft.com/office/powerpoint/2010/main" val="12085564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CF71C-E8D2-4E49-B04C-B160BC17D861}" type="datetimeFigureOut">
              <a:rPr lang="en-US" smtClean="0"/>
              <a:t>7/10/2019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D76E09-41B7-FE4E-B099-04DFD58B8CF1}" type="slidenum">
              <a:rPr lang="en-US" smtClean="0"/>
              <a:t>‹#›</a:t>
            </a:fld>
            <a:endParaRPr lang="en-US" dirty="0"/>
          </a:p>
        </p:txBody>
      </p:sp>
    </p:spTree>
    <p:extLst>
      <p:ext uri="{BB962C8B-B14F-4D97-AF65-F5344CB8AC3E}">
        <p14:creationId xmlns:p14="http://schemas.microsoft.com/office/powerpoint/2010/main" val="1629511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D76E09-41B7-FE4E-B099-04DFD58B8CF1}" type="slidenum">
              <a:rPr lang="en-US" smtClean="0"/>
              <a:t>1</a:t>
            </a:fld>
            <a:endParaRPr lang="en-US" dirty="0"/>
          </a:p>
        </p:txBody>
      </p:sp>
    </p:spTree>
    <p:extLst>
      <p:ext uri="{BB962C8B-B14F-4D97-AF65-F5344CB8AC3E}">
        <p14:creationId xmlns:p14="http://schemas.microsoft.com/office/powerpoint/2010/main" val="570327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D76E09-41B7-FE4E-B099-04DFD58B8CF1}" type="slidenum">
              <a:rPr lang="en-US" smtClean="0"/>
              <a:t>2</a:t>
            </a:fld>
            <a:endParaRPr lang="en-US" dirty="0"/>
          </a:p>
        </p:txBody>
      </p:sp>
    </p:spTree>
    <p:extLst>
      <p:ext uri="{BB962C8B-B14F-4D97-AF65-F5344CB8AC3E}">
        <p14:creationId xmlns:p14="http://schemas.microsoft.com/office/powerpoint/2010/main" val="2957025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D76E09-41B7-FE4E-B099-04DFD58B8CF1}" type="slidenum">
              <a:rPr lang="en-US" smtClean="0"/>
              <a:t>3</a:t>
            </a:fld>
            <a:endParaRPr lang="en-US" dirty="0"/>
          </a:p>
        </p:txBody>
      </p:sp>
    </p:spTree>
    <p:extLst>
      <p:ext uri="{BB962C8B-B14F-4D97-AF65-F5344CB8AC3E}">
        <p14:creationId xmlns:p14="http://schemas.microsoft.com/office/powerpoint/2010/main" val="1328453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D76E09-41B7-FE4E-B099-04DFD58B8CF1}" type="slidenum">
              <a:rPr lang="en-US" smtClean="0"/>
              <a:t>12</a:t>
            </a:fld>
            <a:endParaRPr lang="en-US" dirty="0"/>
          </a:p>
        </p:txBody>
      </p:sp>
    </p:spTree>
    <p:extLst>
      <p:ext uri="{BB962C8B-B14F-4D97-AF65-F5344CB8AC3E}">
        <p14:creationId xmlns:p14="http://schemas.microsoft.com/office/powerpoint/2010/main" val="206893866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6D0534-BB92-D249-82B9-49A38E7BB51A}" type="datetime1">
              <a:rPr lang="en-US" smtClean="0"/>
              <a:t>7/10/2019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32673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922B72-5EFB-2B4D-BBDF-916337A53DC6}" type="datetime1">
              <a:rPr lang="en-US" smtClean="0"/>
              <a:t>7/10/2019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16891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6B05E1-C71E-544E-9F74-844878BC4783}" type="datetime1">
              <a:rPr lang="en-US" smtClean="0"/>
              <a:t>7/10/2019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76527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EE8AFE-A49F-3347-91BC-9E8CE1BCC4B4}" type="datetime1">
              <a:rPr lang="en-US" smtClean="0"/>
              <a:t>7/10/2019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05088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5EA109CB-DDDB-7949-A85C-355CAB3D7576}" type="datetime1">
              <a:rPr lang="en-US" smtClean="0"/>
              <a:t>7/10/2019</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8566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E56BB9-C860-D945-A0DA-AC84E1154E6B}" type="datetime1">
              <a:rPr lang="en-US" smtClean="0"/>
              <a:t>7/10/2019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88177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C5F966-147F-B24F-8855-ADF4B9638779}" type="datetime1">
              <a:rPr lang="en-US" smtClean="0"/>
              <a:t>7/10/2019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62686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2BB21E-6508-274A-8215-090AB0A8BFD7}" type="datetime1">
              <a:rPr lang="en-US" smtClean="0"/>
              <a:t>7/10/2019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81467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5E3B75-9C36-5140-9B2C-4AB02DB5CE55}" type="datetime1">
              <a:rPr lang="en-US" smtClean="0"/>
              <a:t>7/10/2019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776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F7E5107-D26A-8749-91B4-BDF6C1B6361A}" type="datetime1">
              <a:rPr lang="en-US" smtClean="0"/>
              <a:t>7/10/2019</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11674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CC6945-859D-154B-9E61-3980F2B5BC84}" type="datetime1">
              <a:rPr lang="en-US" smtClean="0"/>
              <a:t>7/10/2019</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13728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E2B6D2D-DD65-7542-B616-C09BD0686257}" type="datetime1">
              <a:rPr lang="en-US" smtClean="0"/>
              <a:t>7/10/2019</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75904696"/>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5.png"/><Relationship Id="rId1" Type="http://schemas.openxmlformats.org/officeDocument/2006/relationships/slideLayout" Target="../slideLayouts/slideLayout9.xml"/><Relationship Id="rId6" Type="http://schemas.openxmlformats.org/officeDocument/2006/relationships/image" Target="../media/image26.png"/><Relationship Id="rId5" Type="http://schemas.microsoft.com/office/2007/relationships/hdphoto" Target="../media/hdphoto1.wdp"/><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7.jpeg"/><Relationship Id="rId7" Type="http://schemas.openxmlformats.org/officeDocument/2006/relationships/diagramData" Target="../diagrams/data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xml"/><Relationship Id="rId5" Type="http://schemas.microsoft.com/office/2007/relationships/hdphoto" Target="../media/hdphoto2.wdp"/><Relationship Id="rId10" Type="http://schemas.openxmlformats.org/officeDocument/2006/relationships/diagramColors" Target="../diagrams/colors1.xml"/><Relationship Id="rId4" Type="http://schemas.openxmlformats.org/officeDocument/2006/relationships/image" Target="../media/image6.png"/><Relationship Id="rId9"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image" Target="../media/image14.jpeg"/><Relationship Id="rId7" Type="http://schemas.openxmlformats.org/officeDocument/2006/relationships/image" Target="../media/image2.png"/><Relationship Id="rId12"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7.jpeg"/><Relationship Id="rId11" Type="http://schemas.openxmlformats.org/officeDocument/2006/relationships/diagramColors" Target="../diagrams/colors2.xml"/><Relationship Id="rId5" Type="http://schemas.openxmlformats.org/officeDocument/2006/relationships/image" Target="../media/image16.png"/><Relationship Id="rId10" Type="http://schemas.openxmlformats.org/officeDocument/2006/relationships/diagramQuickStyle" Target="../diagrams/quickStyle2.xml"/><Relationship Id="rId4" Type="http://schemas.openxmlformats.org/officeDocument/2006/relationships/image" Target="../media/image15.jpeg"/><Relationship Id="rId9"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C28659E-412C-4600-B45E-BAE370BC2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vocados and peppers on a cutting board">
            <a:extLst>
              <a:ext uri="{FF2B5EF4-FFF2-40B4-BE49-F238E27FC236}">
                <a16:creationId xmlns:a16="http://schemas.microsoft.com/office/drawing/2014/main" id="{573EC269-9A59-49F8-B377-784E209B3A04}"/>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10"/>
            <a:ext cx="12191980" cy="6857989"/>
          </a:xfrm>
          <a:prstGeom prst="rect">
            <a:avLst/>
          </a:prstGeom>
        </p:spPr>
      </p:pic>
      <p:sp>
        <p:nvSpPr>
          <p:cNvPr id="20" name="Rectangle 19">
            <a:extLst>
              <a:ext uri="{FF2B5EF4-FFF2-40B4-BE49-F238E27FC236}">
                <a16:creationId xmlns:a16="http://schemas.microsoft.com/office/drawing/2014/main" id="{AE95896B-6905-4618-A7DF-DED8A61FB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7748BD8C-4984-4138-94CA-2DC5F39DC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blipFill dpi="0" rotWithShape="1">
            <a:blip r:embed="rId4">
              <a:alphaModFix amt="30000"/>
              <a:duotone>
                <a:prstClr val="black"/>
                <a:schemeClr val="accent1">
                  <a:tint val="45000"/>
                  <a:satMod val="400000"/>
                </a:schemeClr>
              </a:duotone>
              <a:extLst>
                <a:ext uri="{BEBA8EAE-BF5A-486C-A8C5-ECC9F3942E4B}">
                  <a14:imgProps xmlns:a14="http://schemas.microsoft.com/office/drawing/2010/main">
                    <a14:imgLayer r:embed="rId5">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5C93519-6B29-1346-9FCB-0835B80531A4}"/>
              </a:ext>
            </a:extLst>
          </p:cNvPr>
          <p:cNvSpPr>
            <a:spLocks noGrp="1"/>
          </p:cNvSpPr>
          <p:nvPr>
            <p:ph type="ctrTitle"/>
          </p:nvPr>
        </p:nvSpPr>
        <p:spPr>
          <a:xfrm>
            <a:off x="289560" y="66374"/>
            <a:ext cx="9966960" cy="3035808"/>
          </a:xfrm>
        </p:spPr>
        <p:txBody>
          <a:bodyPr anchor="b">
            <a:normAutofit/>
          </a:bodyPr>
          <a:lstStyle/>
          <a:p>
            <a:r>
              <a:rPr lang="en-US" dirty="0">
                <a:solidFill>
                  <a:srgbClr val="FFFFFF"/>
                </a:solidFill>
              </a:rPr>
              <a:t>COOKING </a:t>
            </a:r>
            <a:r>
              <a:rPr lang="en-US" dirty="0" err="1">
                <a:solidFill>
                  <a:srgbClr val="FFFFFF"/>
                </a:solidFill>
              </a:rPr>
              <a:t>PArtner</a:t>
            </a:r>
            <a:endParaRPr lang="en-US" dirty="0" err="1"/>
          </a:p>
        </p:txBody>
      </p:sp>
      <p:sp>
        <p:nvSpPr>
          <p:cNvPr id="8" name="Subtitle 7">
            <a:extLst>
              <a:ext uri="{FF2B5EF4-FFF2-40B4-BE49-F238E27FC236}">
                <a16:creationId xmlns:a16="http://schemas.microsoft.com/office/drawing/2014/main" id="{57FFE273-805C-47CC-98BD-C63CD14BF635}"/>
              </a:ext>
            </a:extLst>
          </p:cNvPr>
          <p:cNvSpPr>
            <a:spLocks noGrp="1"/>
          </p:cNvSpPr>
          <p:nvPr>
            <p:ph type="subTitle" idx="1"/>
          </p:nvPr>
        </p:nvSpPr>
        <p:spPr>
          <a:xfrm>
            <a:off x="7496528" y="3325195"/>
            <a:ext cx="4699499" cy="2751999"/>
          </a:xfrm>
        </p:spPr>
        <p:txBody>
          <a:bodyPr vert="horz" lIns="91440" tIns="45720" rIns="91440" bIns="45720" rtlCol="0" anchor="t">
            <a:normAutofit/>
          </a:bodyPr>
          <a:lstStyle/>
          <a:p>
            <a:r>
              <a:rPr lang="en-US" dirty="0">
                <a:solidFill>
                  <a:schemeClr val="bg1"/>
                </a:solidFill>
              </a:rPr>
              <a:t>Presented by,</a:t>
            </a:r>
          </a:p>
          <a:p>
            <a:r>
              <a:rPr lang="en-US" b="1" dirty="0">
                <a:solidFill>
                  <a:schemeClr val="bg1"/>
                </a:solidFill>
              </a:rPr>
              <a:t>TEAM PANDAS:</a:t>
            </a:r>
          </a:p>
          <a:p>
            <a:r>
              <a:rPr lang="en-US" b="1" dirty="0">
                <a:solidFill>
                  <a:schemeClr val="bg1"/>
                </a:solidFill>
                <a:ea typeface="+mn-lt"/>
                <a:cs typeface="+mn-lt"/>
              </a:rPr>
              <a:t>Lan Chen </a:t>
            </a:r>
            <a:r>
              <a:rPr lang="en-US" dirty="0">
                <a:solidFill>
                  <a:schemeClr val="bg1"/>
                </a:solidFill>
                <a:ea typeface="+mn-lt"/>
                <a:cs typeface="+mn-lt"/>
              </a:rPr>
              <a:t>B00XXXXXX</a:t>
            </a:r>
            <a:endParaRPr lang="en-US">
              <a:solidFill>
                <a:schemeClr val="bg1"/>
              </a:solidFill>
              <a:ea typeface="+mn-lt"/>
              <a:cs typeface="+mn-lt"/>
            </a:endParaRPr>
          </a:p>
          <a:p>
            <a:r>
              <a:rPr lang="en-US" dirty="0">
                <a:solidFill>
                  <a:schemeClr val="bg1"/>
                </a:solidFill>
                <a:ea typeface="+mn-lt"/>
                <a:cs typeface="+mn-lt"/>
              </a:rPr>
              <a:t>Song Zhao B00XXXXXX</a:t>
            </a:r>
            <a:endParaRPr lang="en-US">
              <a:solidFill>
                <a:schemeClr val="bg1"/>
              </a:solidFill>
            </a:endParaRPr>
          </a:p>
          <a:p>
            <a:r>
              <a:rPr lang="en-US" dirty="0" err="1">
                <a:solidFill>
                  <a:schemeClr val="bg1"/>
                </a:solidFill>
                <a:ea typeface="+mn-lt"/>
                <a:cs typeface="+mn-lt"/>
              </a:rPr>
              <a:t>Sunit</a:t>
            </a:r>
            <a:r>
              <a:rPr lang="en-US" dirty="0">
                <a:solidFill>
                  <a:schemeClr val="bg1"/>
                </a:solidFill>
                <a:ea typeface="+mn-lt"/>
                <a:cs typeface="+mn-lt"/>
              </a:rPr>
              <a:t> Shah B00792267</a:t>
            </a:r>
            <a:endParaRPr lang="en-US">
              <a:solidFill>
                <a:schemeClr val="bg1"/>
              </a:solidFill>
            </a:endParaRPr>
          </a:p>
          <a:p>
            <a:r>
              <a:rPr lang="en-US" dirty="0">
                <a:solidFill>
                  <a:schemeClr val="bg1"/>
                </a:solidFill>
                <a:ea typeface="+mn-lt"/>
                <a:cs typeface="+mn-lt"/>
              </a:rPr>
              <a:t>Eugene </a:t>
            </a:r>
            <a:r>
              <a:rPr lang="en-US" dirty="0" err="1">
                <a:solidFill>
                  <a:schemeClr val="bg1"/>
                </a:solidFill>
                <a:ea typeface="+mn-lt"/>
                <a:cs typeface="+mn-lt"/>
              </a:rPr>
              <a:t>Shishlannikov</a:t>
            </a:r>
            <a:r>
              <a:rPr lang="en-US" dirty="0">
                <a:solidFill>
                  <a:schemeClr val="bg1"/>
                </a:solidFill>
                <a:ea typeface="+mn-lt"/>
                <a:cs typeface="+mn-lt"/>
              </a:rPr>
              <a:t> B00XXXXXX</a:t>
            </a:r>
          </a:p>
          <a:p>
            <a:endParaRPr lang="en-US" dirty="0">
              <a:solidFill>
                <a:schemeClr val="bg1"/>
              </a:solidFill>
            </a:endParaRPr>
          </a:p>
        </p:txBody>
      </p:sp>
    </p:spTree>
    <p:extLst>
      <p:ext uri="{BB962C8B-B14F-4D97-AF65-F5344CB8AC3E}">
        <p14:creationId xmlns:p14="http://schemas.microsoft.com/office/powerpoint/2010/main" val="531247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 name="Rectangle 90">
            <a:extLst>
              <a:ext uri="{FF2B5EF4-FFF2-40B4-BE49-F238E27FC236}">
                <a16:creationId xmlns:a16="http://schemas.microsoft.com/office/drawing/2014/main" id="{2550AE69-AC86-4188-83E5-A856C4F1D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3" name="Rectangle 92">
            <a:extLst>
              <a:ext uri="{FF2B5EF4-FFF2-40B4-BE49-F238E27FC236}">
                <a16:creationId xmlns:a16="http://schemas.microsoft.com/office/drawing/2014/main" id="{EC4CA156-2C9D-4F0C-B229-88D8B5E17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5" name="Rectangle 94">
            <a:extLst>
              <a:ext uri="{FF2B5EF4-FFF2-40B4-BE49-F238E27FC236}">
                <a16:creationId xmlns:a16="http://schemas.microsoft.com/office/drawing/2014/main" id="{D7361ED3-EBE5-4EFC-8DA3-D0CE4BF2F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97" name="Group 96">
            <a:extLst>
              <a:ext uri="{FF2B5EF4-FFF2-40B4-BE49-F238E27FC236}">
                <a16:creationId xmlns:a16="http://schemas.microsoft.com/office/drawing/2014/main" id="{85105087-7F16-4C94-837C-C45445116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98" name="Oval 97">
              <a:extLst>
                <a:ext uri="{FF2B5EF4-FFF2-40B4-BE49-F238E27FC236}">
                  <a16:creationId xmlns:a16="http://schemas.microsoft.com/office/drawing/2014/main" id="{4F2F3467-E50F-4A91-B27D-E324936A6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99" name="Oval 98">
              <a:extLst>
                <a:ext uri="{FF2B5EF4-FFF2-40B4-BE49-F238E27FC236}">
                  <a16:creationId xmlns:a16="http://schemas.microsoft.com/office/drawing/2014/main" id="{D678BE03-AC84-4940-A7FD-5B143FE2D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101" name="Rectangle 100">
            <a:extLst>
              <a:ext uri="{FF2B5EF4-FFF2-40B4-BE49-F238E27FC236}">
                <a16:creationId xmlns:a16="http://schemas.microsoft.com/office/drawing/2014/main" id="{8363C3DA-5063-4048-965B-F5FDB35CC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3" name="Rectangle 102">
            <a:extLst>
              <a:ext uri="{FF2B5EF4-FFF2-40B4-BE49-F238E27FC236}">
                <a16:creationId xmlns:a16="http://schemas.microsoft.com/office/drawing/2014/main" id="{4BE79ECB-20D1-486E-B39D-0F98D69BE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E2F1DBD8-7930-4EF6-AF8F-F6A674303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19D626-351C-4E30-9940-5FDB9D47D09E}"/>
              </a:ext>
            </a:extLst>
          </p:cNvPr>
          <p:cNvSpPr>
            <a:spLocks noGrp="1"/>
          </p:cNvSpPr>
          <p:nvPr>
            <p:ph type="title"/>
          </p:nvPr>
        </p:nvSpPr>
        <p:spPr>
          <a:xfrm>
            <a:off x="8458894" y="1676638"/>
            <a:ext cx="2818417" cy="3357976"/>
          </a:xfrm>
        </p:spPr>
        <p:txBody>
          <a:bodyPr vert="horz" lIns="91440" tIns="45720" rIns="91440" bIns="45720" rtlCol="0" anchor="ctr">
            <a:normAutofit/>
          </a:bodyPr>
          <a:lstStyle/>
          <a:p>
            <a:pPr>
              <a:lnSpc>
                <a:spcPct val="80000"/>
              </a:lnSpc>
            </a:pPr>
            <a:r>
              <a:rPr lang="en-US" sz="1900">
                <a:blipFill dpi="0" rotWithShape="1">
                  <a:blip r:embed="rId4"/>
                  <a:srcRect/>
                  <a:tile tx="6350" ty="-127000" sx="65000" sy="64000" flip="none" algn="tl"/>
                </a:blipFill>
              </a:rPr>
              <a:t>Results(continued...)</a:t>
            </a:r>
          </a:p>
        </p:txBody>
      </p:sp>
      <p:sp>
        <p:nvSpPr>
          <p:cNvPr id="107" name="Rectangle 106">
            <a:extLst>
              <a:ext uri="{FF2B5EF4-FFF2-40B4-BE49-F238E27FC236}">
                <a16:creationId xmlns:a16="http://schemas.microsoft.com/office/drawing/2014/main" id="{F39044D3-8725-4D57-BD64-A96E7C271A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9" name="Group 108">
            <a:extLst>
              <a:ext uri="{FF2B5EF4-FFF2-40B4-BE49-F238E27FC236}">
                <a16:creationId xmlns:a16="http://schemas.microsoft.com/office/drawing/2014/main" id="{8DCC089B-F750-4C12-822F-DF53F4DD36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110" name="Oval 109">
              <a:extLst>
                <a:ext uri="{FF2B5EF4-FFF2-40B4-BE49-F238E27FC236}">
                  <a16:creationId xmlns:a16="http://schemas.microsoft.com/office/drawing/2014/main" id="{3CDC7132-9021-4F21-AE5A-9B9B90C982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1" name="Oval 110">
              <a:extLst>
                <a:ext uri="{FF2B5EF4-FFF2-40B4-BE49-F238E27FC236}">
                  <a16:creationId xmlns:a16="http://schemas.microsoft.com/office/drawing/2014/main" id="{00D011B8-BF69-4B6B-B3D2-F1BA771086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5" name="Slide Number Placeholder 4">
            <a:extLst>
              <a:ext uri="{FF2B5EF4-FFF2-40B4-BE49-F238E27FC236}">
                <a16:creationId xmlns:a16="http://schemas.microsoft.com/office/drawing/2014/main" id="{48AED551-7BF9-4B69-A202-A15E4EC1EF52}"/>
              </a:ext>
            </a:extLst>
          </p:cNvPr>
          <p:cNvSpPr>
            <a:spLocks noGrp="1"/>
          </p:cNvSpPr>
          <p:nvPr>
            <p:ph type="sldNum" sz="quarter" idx="12"/>
          </p:nvPr>
        </p:nvSpPr>
        <p:spPr>
          <a:xfrm>
            <a:off x="9592056" y="5477256"/>
            <a:ext cx="1193868" cy="640080"/>
          </a:xfrm>
        </p:spPr>
        <p:txBody>
          <a:bodyPr vert="horz" lIns="91440" tIns="45720" rIns="91440" bIns="45720" rtlCol="0" anchor="ctr">
            <a:normAutofit/>
          </a:bodyPr>
          <a:lstStyle/>
          <a:p>
            <a:pPr>
              <a:spcAft>
                <a:spcPts val="600"/>
              </a:spcAft>
            </a:pPr>
            <a:fld id="{4FAB73BC-B049-4115-A692-8D63A059BFB8}" type="slidenum">
              <a:rPr lang="en-US" sz="2800" smtClean="0"/>
              <a:pPr>
                <a:spcAft>
                  <a:spcPts val="600"/>
                </a:spcAft>
              </a:pPr>
              <a:t>10</a:t>
            </a:fld>
            <a:endParaRPr lang="en-US" sz="2800"/>
          </a:p>
        </p:txBody>
      </p:sp>
      <p:pic>
        <p:nvPicPr>
          <p:cNvPr id="25" name="Picture 26" descr="A close up of a map&#10;&#10;Description generated with high confidence">
            <a:extLst>
              <a:ext uri="{FF2B5EF4-FFF2-40B4-BE49-F238E27FC236}">
                <a16:creationId xmlns:a16="http://schemas.microsoft.com/office/drawing/2014/main" id="{11CB79BF-1587-4C9C-AC8D-8352C098402E}"/>
              </a:ext>
            </a:extLst>
          </p:cNvPr>
          <p:cNvPicPr>
            <a:picLocks noGrp="1" noChangeAspect="1"/>
          </p:cNvPicPr>
          <p:nvPr>
            <p:ph type="pic" idx="1"/>
          </p:nvPr>
        </p:nvPicPr>
        <p:blipFill rotWithShape="1">
          <a:blip r:embed="rId6"/>
          <a:srcRect l="2110" r="2110"/>
          <a:stretch/>
        </p:blipFill>
        <p:spPr>
          <a:xfrm>
            <a:off x="0" y="1107056"/>
            <a:ext cx="8303740" cy="5750944"/>
          </a:xfrm>
          <a:prstGeom prst="rect">
            <a:avLst/>
          </a:prstGeom>
        </p:spPr>
      </p:pic>
      <p:sp>
        <p:nvSpPr>
          <p:cNvPr id="29" name="TextBox 28">
            <a:extLst>
              <a:ext uri="{FF2B5EF4-FFF2-40B4-BE49-F238E27FC236}">
                <a16:creationId xmlns:a16="http://schemas.microsoft.com/office/drawing/2014/main" id="{3A370953-FABD-48E1-BA8E-FF10787AE9EF}"/>
              </a:ext>
            </a:extLst>
          </p:cNvPr>
          <p:cNvSpPr txBox="1"/>
          <p:nvPr/>
        </p:nvSpPr>
        <p:spPr>
          <a:xfrm>
            <a:off x="10000890" y="4609380"/>
            <a:ext cx="52908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[1]</a:t>
            </a:r>
          </a:p>
        </p:txBody>
      </p:sp>
    </p:spTree>
    <p:extLst>
      <p:ext uri="{BB962C8B-B14F-4D97-AF65-F5344CB8AC3E}">
        <p14:creationId xmlns:p14="http://schemas.microsoft.com/office/powerpoint/2010/main" val="2672954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790F5-D90D-4B43-A2B8-B118C625FD41}"/>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67A942ED-A5B6-45EC-8745-BAA24BEF45AF}"/>
              </a:ext>
            </a:extLst>
          </p:cNvPr>
          <p:cNvSpPr>
            <a:spLocks noGrp="1"/>
          </p:cNvSpPr>
          <p:nvPr>
            <p:ph idx="1"/>
          </p:nvPr>
        </p:nvSpPr>
        <p:spPr/>
        <p:txBody>
          <a:bodyPr vert="horz" lIns="91440" tIns="45720" rIns="91440" bIns="45720" rtlCol="0" anchor="t">
            <a:normAutofit/>
          </a:bodyPr>
          <a:lstStyle/>
          <a:p>
            <a:r>
              <a:rPr lang="en-US"/>
              <a:t>Incomplete dataset</a:t>
            </a:r>
          </a:p>
          <a:p>
            <a:endParaRPr lang="en-US" dirty="0"/>
          </a:p>
        </p:txBody>
      </p:sp>
      <p:sp>
        <p:nvSpPr>
          <p:cNvPr id="4" name="Slide Number Placeholder 3">
            <a:extLst>
              <a:ext uri="{FF2B5EF4-FFF2-40B4-BE49-F238E27FC236}">
                <a16:creationId xmlns:a16="http://schemas.microsoft.com/office/drawing/2014/main" id="{374AF5AA-93D9-41CB-99D7-2DFF2C39F345}"/>
              </a:ext>
            </a:extLst>
          </p:cNvPr>
          <p:cNvSpPr>
            <a:spLocks noGrp="1"/>
          </p:cNvSpPr>
          <p:nvPr>
            <p:ph type="sldNum" sz="quarter" idx="12"/>
          </p:nvPr>
        </p:nvSpPr>
        <p:spPr/>
        <p:txBody>
          <a:bodyPr/>
          <a:lstStyle/>
          <a:p>
            <a:fld id="{4FAB73BC-B049-4115-A692-8D63A059BFB8}" type="slidenum">
              <a:rPr lang="en-US" smtClean="0"/>
              <a:t>11</a:t>
            </a:fld>
            <a:endParaRPr lang="en-US" dirty="0"/>
          </a:p>
        </p:txBody>
      </p:sp>
    </p:spTree>
    <p:extLst>
      <p:ext uri="{BB962C8B-B14F-4D97-AF65-F5344CB8AC3E}">
        <p14:creationId xmlns:p14="http://schemas.microsoft.com/office/powerpoint/2010/main" val="714319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C28659E-412C-4600-B45E-BAE370BC2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vocados and peppers on a cutting board">
            <a:extLst>
              <a:ext uri="{FF2B5EF4-FFF2-40B4-BE49-F238E27FC236}">
                <a16:creationId xmlns:a16="http://schemas.microsoft.com/office/drawing/2014/main" id="{92C4C2DA-90B8-3144-9F35-4567B528019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10"/>
            <a:ext cx="12191980" cy="6857989"/>
          </a:xfrm>
          <a:prstGeom prst="rect">
            <a:avLst/>
          </a:prstGeom>
        </p:spPr>
      </p:pic>
      <p:sp>
        <p:nvSpPr>
          <p:cNvPr id="12" name="Rectangle 11">
            <a:extLst>
              <a:ext uri="{FF2B5EF4-FFF2-40B4-BE49-F238E27FC236}">
                <a16:creationId xmlns:a16="http://schemas.microsoft.com/office/drawing/2014/main" id="{AE95896B-6905-4618-A7DF-DED8A61FB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748BD8C-4984-4138-94CA-2DC5F39DC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blipFill dpi="0" rotWithShape="1">
            <a:blip r:embed="rId4">
              <a:alphaModFix amt="30000"/>
              <a:duotone>
                <a:prstClr val="black"/>
                <a:schemeClr val="accent1">
                  <a:tint val="45000"/>
                  <a:satMod val="400000"/>
                </a:schemeClr>
              </a:duotone>
              <a:extLst>
                <a:ext uri="{BEBA8EAE-BF5A-486C-A8C5-ECC9F3942E4B}">
                  <a14:imgProps xmlns:a14="http://schemas.microsoft.com/office/drawing/2010/main">
                    <a14:imgLayer r:embed="rId5">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5C93519-6B29-1346-9FCB-0835B80531A4}"/>
              </a:ext>
            </a:extLst>
          </p:cNvPr>
          <p:cNvSpPr>
            <a:spLocks noGrp="1"/>
          </p:cNvSpPr>
          <p:nvPr>
            <p:ph type="ctrTitle"/>
          </p:nvPr>
        </p:nvSpPr>
        <p:spPr>
          <a:xfrm>
            <a:off x="1051560" y="1432223"/>
            <a:ext cx="9966960" cy="3035808"/>
          </a:xfrm>
        </p:spPr>
        <p:txBody>
          <a:bodyPr anchor="b">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D698B4E1-5F4F-8E4F-97D2-0176CBCC4A51}"/>
              </a:ext>
            </a:extLst>
          </p:cNvPr>
          <p:cNvSpPr>
            <a:spLocks noGrp="1"/>
          </p:cNvSpPr>
          <p:nvPr>
            <p:ph type="subTitle" idx="1"/>
          </p:nvPr>
        </p:nvSpPr>
        <p:spPr>
          <a:xfrm>
            <a:off x="1069848" y="4389120"/>
            <a:ext cx="7891272" cy="1069848"/>
          </a:xfrm>
        </p:spPr>
        <p:txBody>
          <a:bodyPr>
            <a:normAutofit/>
          </a:bodyPr>
          <a:lstStyle/>
          <a:p>
            <a:r>
              <a:rPr lang="en-US" dirty="0">
                <a:solidFill>
                  <a:srgbClr val="FFFFFF"/>
                </a:solidFill>
              </a:rPr>
              <a:t>someone@example.com</a:t>
            </a:r>
          </a:p>
        </p:txBody>
      </p:sp>
    </p:spTree>
    <p:extLst>
      <p:ext uri="{BB962C8B-B14F-4D97-AF65-F5344CB8AC3E}">
        <p14:creationId xmlns:p14="http://schemas.microsoft.com/office/powerpoint/2010/main" val="256556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Lettuce">
            <a:extLst>
              <a:ext uri="{FF2B5EF4-FFF2-40B4-BE49-F238E27FC236}">
                <a16:creationId xmlns:a16="http://schemas.microsoft.com/office/drawing/2014/main" id="{E993FA7A-9A61-804B-A5E4-16683DB6CC47}"/>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10"/>
            <a:ext cx="12191980" cy="6857989"/>
          </a:xfrm>
          <a:prstGeom prst="rect">
            <a:avLst/>
          </a:prstGeom>
        </p:spPr>
      </p:pic>
      <p:sp>
        <p:nvSpPr>
          <p:cNvPr id="46" name="Rectangle 37">
            <a:extLst>
              <a:ext uri="{FF2B5EF4-FFF2-40B4-BE49-F238E27FC236}">
                <a16:creationId xmlns:a16="http://schemas.microsoft.com/office/drawing/2014/main" id="{F79FF99C-BAA9-404F-9C96-6DD456B4F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39">
            <a:extLst>
              <a:ext uri="{FF2B5EF4-FFF2-40B4-BE49-F238E27FC236}">
                <a16:creationId xmlns:a16="http://schemas.microsoft.com/office/drawing/2014/main" id="{49C44AFD-C72D-4D9C-84C6-73E615CE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blipFill dpi="0" rotWithShape="1">
            <a:blip r:embed="rId4">
              <a:alphaModFix amt="30000"/>
              <a:duotone>
                <a:prstClr val="black"/>
                <a:schemeClr val="accent1">
                  <a:tint val="45000"/>
                  <a:satMod val="400000"/>
                </a:schemeClr>
              </a:duotone>
              <a:extLst>
                <a:ext uri="{BEBA8EAE-BF5A-486C-A8C5-ECC9F3942E4B}">
                  <a14:imgProps xmlns:a14="http://schemas.microsoft.com/office/drawing/2010/main">
                    <a14:imgLayer r:embed="rId5">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3F6D5E8-15CF-4755-910B-1B5A1E777357}"/>
              </a:ext>
            </a:extLst>
          </p:cNvPr>
          <p:cNvSpPr>
            <a:spLocks noGrp="1"/>
          </p:cNvSpPr>
          <p:nvPr>
            <p:ph type="title"/>
          </p:nvPr>
        </p:nvSpPr>
        <p:spPr>
          <a:xfrm>
            <a:off x="1069848" y="484632"/>
            <a:ext cx="10058400" cy="1609344"/>
          </a:xfrm>
        </p:spPr>
        <p:txBody>
          <a:bodyPr anchor="ctr">
            <a:normAutofit/>
          </a:bodyPr>
          <a:lstStyle/>
          <a:p>
            <a:r>
              <a:rPr lang="en-US" dirty="0">
                <a:solidFill>
                  <a:schemeClr val="tx1"/>
                </a:solidFill>
              </a:rPr>
              <a:t>Our Functionalities:</a:t>
            </a:r>
          </a:p>
        </p:txBody>
      </p:sp>
      <p:grpSp>
        <p:nvGrpSpPr>
          <p:cNvPr id="48" name="Group 41">
            <a:extLst>
              <a:ext uri="{FF2B5EF4-FFF2-40B4-BE49-F238E27FC236}">
                <a16:creationId xmlns:a16="http://schemas.microsoft.com/office/drawing/2014/main" id="{1D25B14F-36E0-41E8-956F-CABEF1ADD6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43" name="Oval 42">
              <a:extLst>
                <a:ext uri="{FF2B5EF4-FFF2-40B4-BE49-F238E27FC236}">
                  <a16:creationId xmlns:a16="http://schemas.microsoft.com/office/drawing/2014/main" id="{4AFB9EA5-DE4D-4E6B-A302-F55174E4B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4" name="Oval 43">
              <a:extLst>
                <a:ext uri="{FF2B5EF4-FFF2-40B4-BE49-F238E27FC236}">
                  <a16:creationId xmlns:a16="http://schemas.microsoft.com/office/drawing/2014/main" id="{E44092F4-4D9B-4D0A-8832-C29E786F8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Slide Number Placeholder 2">
            <a:extLst>
              <a:ext uri="{FF2B5EF4-FFF2-40B4-BE49-F238E27FC236}">
                <a16:creationId xmlns:a16="http://schemas.microsoft.com/office/drawing/2014/main" id="{77FF10F5-F7BB-EA4C-BFFD-8D8D77D54FF1}"/>
              </a:ext>
            </a:extLst>
          </p:cNvPr>
          <p:cNvSpPr>
            <a:spLocks noGrp="1"/>
          </p:cNvSpPr>
          <p:nvPr>
            <p:ph type="sldNum" sz="quarter" idx="12"/>
          </p:nvPr>
        </p:nvSpPr>
        <p:spPr>
          <a:xfrm>
            <a:off x="11311128" y="6272784"/>
            <a:ext cx="640080" cy="365125"/>
          </a:xfrm>
        </p:spPr>
        <p:txBody>
          <a:bodyPr>
            <a:normAutofit/>
          </a:bodyPr>
          <a:lstStyle/>
          <a:p>
            <a:pPr>
              <a:spcAft>
                <a:spcPts val="600"/>
              </a:spcAft>
            </a:pPr>
            <a:fld id="{4FAB73BC-B049-4115-A692-8D63A059BFB8}" type="slidenum">
              <a:rPr lang="en-US" smtClean="0"/>
              <a:pPr>
                <a:spcAft>
                  <a:spcPts val="600"/>
                </a:spcAft>
              </a:pPr>
              <a:t>2</a:t>
            </a:fld>
            <a:endParaRPr lang="en-US" dirty="0"/>
          </a:p>
        </p:txBody>
      </p:sp>
      <p:graphicFrame>
        <p:nvGraphicFramePr>
          <p:cNvPr id="21" name="Content Placeholder 2" descr="Icon SmartArt graphic">
            <a:extLst>
              <a:ext uri="{FF2B5EF4-FFF2-40B4-BE49-F238E27FC236}">
                <a16:creationId xmlns:a16="http://schemas.microsoft.com/office/drawing/2014/main" id="{A3D1C6A2-434F-413C-ACCC-99B0DBD24CFD}"/>
              </a:ext>
            </a:extLst>
          </p:cNvPr>
          <p:cNvGraphicFramePr>
            <a:graphicFrameLocks noGrp="1"/>
          </p:cNvGraphicFramePr>
          <p:nvPr>
            <p:ph idx="1"/>
            <p:extLst>
              <p:ext uri="{D42A27DB-BD31-4B8C-83A1-F6EECF244321}">
                <p14:modId xmlns:p14="http://schemas.microsoft.com/office/powerpoint/2010/main" val="1516998634"/>
              </p:ext>
            </p:extLst>
          </p:nvPr>
        </p:nvGraphicFramePr>
        <p:xfrm>
          <a:off x="1069848" y="2121408"/>
          <a:ext cx="10058400" cy="405079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1581336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mushrooms">
            <a:extLst>
              <a:ext uri="{FF2B5EF4-FFF2-40B4-BE49-F238E27FC236}">
                <a16:creationId xmlns:a16="http://schemas.microsoft.com/office/drawing/2014/main" id="{D97B32EE-3A4B-2F49-A7F1-929098AB011B}"/>
              </a:ext>
            </a:extLst>
          </p:cNvPr>
          <p:cNvPicPr>
            <a:picLocks noChangeAspect="1"/>
          </p:cNvPicPr>
          <p:nvPr/>
        </p:nvPicPr>
        <p:blipFill rotWithShape="1">
          <a:blip r:embed="rId3">
            <a:extLst>
              <a:ext uri="{28A0092B-C50C-407E-A947-70E740481C1C}">
                <a14:useLocalDpi xmlns:a14="http://schemas.microsoft.com/office/drawing/2010/main" val="0"/>
              </a:ext>
            </a:extLst>
          </a:blip>
          <a:srcRect r="-2"/>
          <a:stretch/>
        </p:blipFill>
        <p:spPr>
          <a:xfrm>
            <a:off x="2930184" y="-2655"/>
            <a:ext cx="2996169" cy="3358597"/>
          </a:xfrm>
          <a:prstGeom prst="rect">
            <a:avLst/>
          </a:prstGeom>
        </p:spPr>
      </p:pic>
      <p:pic>
        <p:nvPicPr>
          <p:cNvPr id="12" name="Picture 11" descr="tomatoes and baby tomatoes">
            <a:extLst>
              <a:ext uri="{FF2B5EF4-FFF2-40B4-BE49-F238E27FC236}">
                <a16:creationId xmlns:a16="http://schemas.microsoft.com/office/drawing/2014/main" id="{125DEDD5-30B7-4040-BAD5-B964E0635F9B}"/>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3504904"/>
            <a:ext cx="5926333" cy="3353096"/>
          </a:xfrm>
          <a:prstGeom prst="rect">
            <a:avLst/>
          </a:prstGeom>
        </p:spPr>
      </p:pic>
      <p:sp>
        <p:nvSpPr>
          <p:cNvPr id="81" name="Rectangle 80">
            <a:extLst>
              <a:ext uri="{FF2B5EF4-FFF2-40B4-BE49-F238E27FC236}">
                <a16:creationId xmlns:a16="http://schemas.microsoft.com/office/drawing/2014/main" id="{11564CA4-59C9-4DAC-950E-61D1FA278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7220" y="0"/>
            <a:ext cx="6104779" cy="6857999"/>
          </a:xfrm>
          <a:prstGeom prst="rect">
            <a:avLst/>
          </a:prstGeom>
          <a:blipFill dpi="0" rotWithShape="1">
            <a:blip r:embed="rId5">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3F6C66-D6D7-4A72-9928-967AEA400766}"/>
              </a:ext>
            </a:extLst>
          </p:cNvPr>
          <p:cNvSpPr>
            <a:spLocks noGrp="1"/>
          </p:cNvSpPr>
          <p:nvPr>
            <p:ph type="title"/>
          </p:nvPr>
        </p:nvSpPr>
        <p:spPr>
          <a:xfrm>
            <a:off x="6400800" y="484632"/>
            <a:ext cx="5299586" cy="1609344"/>
          </a:xfrm>
          <a:ln>
            <a:noFill/>
          </a:ln>
        </p:spPr>
        <p:txBody>
          <a:bodyPr>
            <a:normAutofit/>
          </a:bodyPr>
          <a:lstStyle/>
          <a:p>
            <a:r>
              <a:rPr lang="en-US" sz="4000" dirty="0"/>
              <a:t>Our process</a:t>
            </a:r>
          </a:p>
        </p:txBody>
      </p:sp>
      <p:pic>
        <p:nvPicPr>
          <p:cNvPr id="10" name="Picture 9" descr="carrots">
            <a:extLst>
              <a:ext uri="{FF2B5EF4-FFF2-40B4-BE49-F238E27FC236}">
                <a16:creationId xmlns:a16="http://schemas.microsoft.com/office/drawing/2014/main" id="{BF2128BA-4DEB-F44E-AEEA-6551A932B9B6}"/>
              </a:ext>
            </a:extLst>
          </p:cNvPr>
          <p:cNvPicPr>
            <a:picLocks noChangeAspect="1"/>
          </p:cNvPicPr>
          <p:nvPr/>
        </p:nvPicPr>
        <p:blipFill rotWithShape="1">
          <a:blip r:embed="rId6">
            <a:extLst>
              <a:ext uri="{28A0092B-C50C-407E-A947-70E740481C1C}">
                <a14:useLocalDpi xmlns:a14="http://schemas.microsoft.com/office/drawing/2010/main" val="0"/>
              </a:ext>
            </a:extLst>
          </a:blip>
          <a:srcRect r="-2"/>
          <a:stretch/>
        </p:blipFill>
        <p:spPr>
          <a:xfrm>
            <a:off x="20" y="10"/>
            <a:ext cx="2769297" cy="3355932"/>
          </a:xfrm>
          <a:prstGeom prst="rect">
            <a:avLst/>
          </a:prstGeom>
        </p:spPr>
      </p:pic>
      <p:grpSp>
        <p:nvGrpSpPr>
          <p:cNvPr id="83" name="Group 82">
            <a:extLst>
              <a:ext uri="{FF2B5EF4-FFF2-40B4-BE49-F238E27FC236}">
                <a16:creationId xmlns:a16="http://schemas.microsoft.com/office/drawing/2014/main" id="{E74380E0-C298-4F18-9189-C236E8B829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84" name="Oval 83">
              <a:extLst>
                <a:ext uri="{FF2B5EF4-FFF2-40B4-BE49-F238E27FC236}">
                  <a16:creationId xmlns:a16="http://schemas.microsoft.com/office/drawing/2014/main" id="{979684C7-75DC-42F1-850A-E9C49ECA73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7">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5" name="Oval 84">
              <a:extLst>
                <a:ext uri="{FF2B5EF4-FFF2-40B4-BE49-F238E27FC236}">
                  <a16:creationId xmlns:a16="http://schemas.microsoft.com/office/drawing/2014/main" id="{4130853F-4D98-4539-8461-9F20283675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Slide Number Placeholder 2">
            <a:extLst>
              <a:ext uri="{FF2B5EF4-FFF2-40B4-BE49-F238E27FC236}">
                <a16:creationId xmlns:a16="http://schemas.microsoft.com/office/drawing/2014/main" id="{FA2AE3EF-C217-7B49-BEE6-967B63E1ED9A}"/>
              </a:ext>
            </a:extLst>
          </p:cNvPr>
          <p:cNvSpPr>
            <a:spLocks noGrp="1"/>
          </p:cNvSpPr>
          <p:nvPr>
            <p:ph type="sldNum" sz="quarter" idx="12"/>
          </p:nvPr>
        </p:nvSpPr>
        <p:spPr>
          <a:xfrm>
            <a:off x="11311128" y="6272784"/>
            <a:ext cx="640080" cy="365125"/>
          </a:xfrm>
        </p:spPr>
        <p:txBody>
          <a:bodyPr>
            <a:normAutofit/>
          </a:bodyPr>
          <a:lstStyle/>
          <a:p>
            <a:pPr>
              <a:spcAft>
                <a:spcPts val="600"/>
              </a:spcAft>
            </a:pPr>
            <a:fld id="{4FAB73BC-B049-4115-A692-8D63A059BFB8}" type="slidenum">
              <a:rPr lang="en-US" smtClean="0"/>
              <a:pPr>
                <a:spcAft>
                  <a:spcPts val="600"/>
                </a:spcAft>
              </a:pPr>
              <a:t>3</a:t>
            </a:fld>
            <a:endParaRPr lang="en-US" dirty="0"/>
          </a:p>
        </p:txBody>
      </p:sp>
      <p:graphicFrame>
        <p:nvGraphicFramePr>
          <p:cNvPr id="76" name="Content Placeholder 2" descr="Icon Smart Art graphic">
            <a:extLst>
              <a:ext uri="{FF2B5EF4-FFF2-40B4-BE49-F238E27FC236}">
                <a16:creationId xmlns:a16="http://schemas.microsoft.com/office/drawing/2014/main" id="{F6689467-90E9-3D40-8EC6-DF4B0D9B384A}"/>
              </a:ext>
            </a:extLst>
          </p:cNvPr>
          <p:cNvGraphicFramePr>
            <a:graphicFrameLocks noGrp="1" noChangeAspect="1"/>
          </p:cNvGraphicFramePr>
          <p:nvPr>
            <p:ph idx="1"/>
            <p:extLst>
              <p:ext uri="{D42A27DB-BD31-4B8C-83A1-F6EECF244321}">
                <p14:modId xmlns:p14="http://schemas.microsoft.com/office/powerpoint/2010/main" val="3588894946"/>
              </p:ext>
            </p:extLst>
          </p:nvPr>
        </p:nvGraphicFramePr>
        <p:xfrm>
          <a:off x="6400799" y="2121408"/>
          <a:ext cx="5299585" cy="405079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233814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7D91F-8CB0-423F-9BB0-E884E136F375}"/>
              </a:ext>
            </a:extLst>
          </p:cNvPr>
          <p:cNvSpPr>
            <a:spLocks noGrp="1"/>
          </p:cNvSpPr>
          <p:nvPr>
            <p:ph type="title"/>
          </p:nvPr>
        </p:nvSpPr>
        <p:spPr/>
        <p:txBody>
          <a:bodyPr/>
          <a:lstStyle/>
          <a:p>
            <a:r>
              <a:rPr lang="en-US" dirty="0">
                <a:latin typeface="Rockwell Condensed"/>
              </a:rPr>
              <a:t>Research Topic</a:t>
            </a:r>
          </a:p>
        </p:txBody>
      </p:sp>
      <p:sp>
        <p:nvSpPr>
          <p:cNvPr id="3" name="Content Placeholder 2">
            <a:extLst>
              <a:ext uri="{FF2B5EF4-FFF2-40B4-BE49-F238E27FC236}">
                <a16:creationId xmlns:a16="http://schemas.microsoft.com/office/drawing/2014/main" id="{D6106220-199C-434D-9902-75873763BCAC}"/>
              </a:ext>
            </a:extLst>
          </p:cNvPr>
          <p:cNvSpPr>
            <a:spLocks noGrp="1"/>
          </p:cNvSpPr>
          <p:nvPr>
            <p:ph idx="1"/>
          </p:nvPr>
        </p:nvSpPr>
        <p:spPr/>
        <p:txBody>
          <a:bodyPr vert="horz" lIns="91440" tIns="45720" rIns="91440" bIns="45720" rtlCol="0" anchor="t">
            <a:normAutofit/>
          </a:bodyPr>
          <a:lstStyle/>
          <a:p>
            <a:r>
              <a:rPr lang="en-US" dirty="0"/>
              <a:t>Various Cuisines country wise</a:t>
            </a:r>
          </a:p>
          <a:p>
            <a:r>
              <a:rPr lang="en-US" dirty="0"/>
              <a:t>Similarities between the cuisines and their ingredients</a:t>
            </a:r>
          </a:p>
          <a:p>
            <a:r>
              <a:rPr lang="en-US" dirty="0"/>
              <a:t>Finding the similar recipes by similar ingredients</a:t>
            </a:r>
          </a:p>
          <a:p>
            <a:r>
              <a:rPr lang="en-US" dirty="0"/>
              <a:t>Finding flavor compounds</a:t>
            </a:r>
          </a:p>
          <a:p>
            <a:endParaRPr lang="en-US" dirty="0"/>
          </a:p>
        </p:txBody>
      </p:sp>
      <p:sp>
        <p:nvSpPr>
          <p:cNvPr id="4" name="Slide Number Placeholder 3">
            <a:extLst>
              <a:ext uri="{FF2B5EF4-FFF2-40B4-BE49-F238E27FC236}">
                <a16:creationId xmlns:a16="http://schemas.microsoft.com/office/drawing/2014/main" id="{9EF638B6-3498-4948-9903-F5B8FEE44271}"/>
              </a:ext>
            </a:extLst>
          </p:cNvPr>
          <p:cNvSpPr>
            <a:spLocks noGrp="1"/>
          </p:cNvSpPr>
          <p:nvPr>
            <p:ph type="sldNum" sz="quarter" idx="12"/>
          </p:nvPr>
        </p:nvSpPr>
        <p:spPr/>
        <p:txBody>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3424126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7D6C3-9ADE-488A-92E0-FA15A3B19E85}"/>
              </a:ext>
            </a:extLst>
          </p:cNvPr>
          <p:cNvSpPr>
            <a:spLocks noGrp="1"/>
          </p:cNvSpPr>
          <p:nvPr>
            <p:ph type="title"/>
          </p:nvPr>
        </p:nvSpPr>
        <p:spPr/>
        <p:txBody>
          <a:bodyPr/>
          <a:lstStyle/>
          <a:p>
            <a:r>
              <a:rPr lang="en-US" dirty="0">
                <a:latin typeface="Rockwell Condensed"/>
              </a:rPr>
              <a:t>Aim of the study</a:t>
            </a:r>
          </a:p>
        </p:txBody>
      </p:sp>
      <p:sp>
        <p:nvSpPr>
          <p:cNvPr id="3" name="Content Placeholder 2">
            <a:extLst>
              <a:ext uri="{FF2B5EF4-FFF2-40B4-BE49-F238E27FC236}">
                <a16:creationId xmlns:a16="http://schemas.microsoft.com/office/drawing/2014/main" id="{7F4F9BAD-AC0A-40CC-80CE-F63677043A30}"/>
              </a:ext>
            </a:extLst>
          </p:cNvPr>
          <p:cNvSpPr>
            <a:spLocks noGrp="1"/>
          </p:cNvSpPr>
          <p:nvPr>
            <p:ph idx="1"/>
          </p:nvPr>
        </p:nvSpPr>
        <p:spPr/>
        <p:txBody>
          <a:bodyPr vert="horz" lIns="91440" tIns="45720" rIns="91440" bIns="45720" rtlCol="0" anchor="t">
            <a:normAutofit/>
          </a:bodyPr>
          <a:lstStyle/>
          <a:p>
            <a:r>
              <a:rPr lang="en-US" dirty="0"/>
              <a:t>History proves the difficulty in finding the perfect food</a:t>
            </a:r>
          </a:p>
          <a:p>
            <a:r>
              <a:rPr lang="en-US" dirty="0"/>
              <a:t>Factors affecting the diet of people:</a:t>
            </a:r>
          </a:p>
          <a:p>
            <a:pPr lvl="1"/>
            <a:r>
              <a:rPr lang="en-US" dirty="0"/>
              <a:t>Level of Sugar</a:t>
            </a:r>
          </a:p>
          <a:p>
            <a:pPr lvl="1"/>
            <a:r>
              <a:rPr lang="en-US" dirty="0"/>
              <a:t>Nutrition Value</a:t>
            </a:r>
          </a:p>
          <a:p>
            <a:pPr lvl="1"/>
            <a:r>
              <a:rPr lang="en-US" dirty="0"/>
              <a:t>Culture </a:t>
            </a:r>
          </a:p>
          <a:p>
            <a:pPr lvl="1"/>
            <a:r>
              <a:rPr lang="en-US" dirty="0"/>
              <a:t>Ease of production </a:t>
            </a:r>
          </a:p>
          <a:p>
            <a:pPr lvl="1"/>
            <a:r>
              <a:rPr lang="en-US" dirty="0"/>
              <a:t>Environment</a:t>
            </a:r>
          </a:p>
          <a:p>
            <a:pPr lvl="1"/>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9C304B44-17CA-43F5-AD15-A83C593238C4}"/>
              </a:ext>
            </a:extLst>
          </p:cNvPr>
          <p:cNvSpPr>
            <a:spLocks noGrp="1"/>
          </p:cNvSpPr>
          <p:nvPr>
            <p:ph type="sldNum" sz="quarter" idx="12"/>
          </p:nvPr>
        </p:nvSpPr>
        <p:spPr/>
        <p:txBody>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1374694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16F4F-2D21-4FCA-A8B6-C9FE62ABB112}"/>
              </a:ext>
            </a:extLst>
          </p:cNvPr>
          <p:cNvSpPr>
            <a:spLocks noGrp="1"/>
          </p:cNvSpPr>
          <p:nvPr>
            <p:ph type="title"/>
          </p:nvPr>
        </p:nvSpPr>
        <p:spPr/>
        <p:txBody>
          <a:bodyPr/>
          <a:lstStyle/>
          <a:p>
            <a:r>
              <a:rPr lang="en-US" dirty="0"/>
              <a:t>Hypothesis</a:t>
            </a:r>
            <a:endParaRPr lang="en-US" dirty="0" err="1">
              <a:latin typeface="Rockwell Condensed"/>
            </a:endParaRPr>
          </a:p>
        </p:txBody>
      </p:sp>
      <p:sp>
        <p:nvSpPr>
          <p:cNvPr id="3" name="Content Placeholder 2">
            <a:extLst>
              <a:ext uri="{FF2B5EF4-FFF2-40B4-BE49-F238E27FC236}">
                <a16:creationId xmlns:a16="http://schemas.microsoft.com/office/drawing/2014/main" id="{D5C18426-B2C9-4326-ABCE-C87D2DB3F3A8}"/>
              </a:ext>
            </a:extLst>
          </p:cNvPr>
          <p:cNvSpPr>
            <a:spLocks noGrp="1"/>
          </p:cNvSpPr>
          <p:nvPr>
            <p:ph idx="1"/>
          </p:nvPr>
        </p:nvSpPr>
        <p:spPr/>
        <p:txBody>
          <a:bodyPr vert="horz" lIns="91440" tIns="45720" rIns="91440" bIns="45720" rtlCol="0" anchor="t">
            <a:normAutofit/>
          </a:bodyPr>
          <a:lstStyle/>
          <a:p>
            <a:r>
              <a:rPr lang="en-US">
                <a:ea typeface="+mn-lt"/>
                <a:cs typeface="+mn-lt"/>
              </a:rPr>
              <a:t>Earlier: </a:t>
            </a:r>
          </a:p>
          <a:p>
            <a:pPr lvl="1">
              <a:spcAft>
                <a:spcPts val="0"/>
              </a:spcAft>
            </a:pPr>
            <a:r>
              <a:rPr lang="en-US">
                <a:ea typeface="+mn-lt"/>
                <a:cs typeface="+mn-lt"/>
              </a:rPr>
              <a:t>Ingredients sharing flavor compounds are more likely to taste well together than  ingredients that do not.</a:t>
            </a:r>
          </a:p>
          <a:p>
            <a:pPr marL="274320" lvl="1" indent="0">
              <a:spcAft>
                <a:spcPts val="0"/>
              </a:spcAft>
              <a:buNone/>
            </a:pPr>
            <a:endParaRPr lang="en-US" dirty="0">
              <a:ea typeface="+mn-lt"/>
              <a:cs typeface="+mn-lt"/>
            </a:endParaRPr>
          </a:p>
          <a:p>
            <a:pPr marL="274320" lvl="1" indent="0">
              <a:buNone/>
            </a:pPr>
            <a:endParaRPr lang="en-US" dirty="0">
              <a:ea typeface="+mn-lt"/>
              <a:cs typeface="+mn-lt"/>
            </a:endParaRPr>
          </a:p>
          <a:p>
            <a:r>
              <a:rPr lang="en-US">
                <a:ea typeface="+mn-lt"/>
                <a:cs typeface="+mn-lt"/>
              </a:rPr>
              <a:t>Worked on: </a:t>
            </a:r>
            <a:endParaRPr lang="en-US" dirty="0">
              <a:ea typeface="+mn-lt"/>
              <a:cs typeface="+mn-lt"/>
            </a:endParaRPr>
          </a:p>
          <a:p>
            <a:pPr lvl="1"/>
            <a:r>
              <a:rPr lang="en-US">
                <a:ea typeface="+mn-lt"/>
                <a:cs typeface="+mn-lt"/>
              </a:rPr>
              <a:t>given the large number of recipes we use in our analysis(56,498), such confounding factors can be systematically filtered out, allowing for the discovery of patterns that may transcend specific dishes or ingredients.</a:t>
            </a:r>
          </a:p>
          <a:p>
            <a:pPr lvl="1">
              <a:spcAft>
                <a:spcPts val="0"/>
              </a:spcAft>
            </a:pPr>
            <a:endParaRPr lang="en-US" dirty="0">
              <a:ea typeface="+mn-lt"/>
              <a:cs typeface="+mn-lt"/>
            </a:endParaRPr>
          </a:p>
          <a:p>
            <a:pPr lvl="1">
              <a:spcAft>
                <a:spcPts val="0"/>
              </a:spcAft>
            </a:pPr>
            <a:endParaRPr lang="en-US" dirty="0">
              <a:ea typeface="+mn-lt"/>
              <a:cs typeface="+mn-lt"/>
            </a:endParaRPr>
          </a:p>
        </p:txBody>
      </p:sp>
      <p:sp>
        <p:nvSpPr>
          <p:cNvPr id="4" name="Slide Number Placeholder 3">
            <a:extLst>
              <a:ext uri="{FF2B5EF4-FFF2-40B4-BE49-F238E27FC236}">
                <a16:creationId xmlns:a16="http://schemas.microsoft.com/office/drawing/2014/main" id="{7B6113ED-0476-477B-8447-335DE4D284BE}"/>
              </a:ext>
            </a:extLst>
          </p:cNvPr>
          <p:cNvSpPr>
            <a:spLocks noGrp="1"/>
          </p:cNvSpPr>
          <p:nvPr>
            <p:ph type="sldNum" sz="quarter" idx="12"/>
          </p:nvPr>
        </p:nvSpPr>
        <p:spPr/>
        <p:txBody>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3755253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6EE1D-6FBB-4745-9895-0F4D57C4DDC0}"/>
              </a:ext>
            </a:extLst>
          </p:cNvPr>
          <p:cNvSpPr>
            <a:spLocks noGrp="1"/>
          </p:cNvSpPr>
          <p:nvPr>
            <p:ph type="title"/>
          </p:nvPr>
        </p:nvSpPr>
        <p:spPr/>
        <p:txBody>
          <a:bodyPr/>
          <a:lstStyle/>
          <a:p>
            <a:r>
              <a:rPr lang="en-US"/>
              <a:t>Methodology</a:t>
            </a:r>
          </a:p>
        </p:txBody>
      </p:sp>
      <p:sp>
        <p:nvSpPr>
          <p:cNvPr id="3" name="Content Placeholder 2">
            <a:extLst>
              <a:ext uri="{FF2B5EF4-FFF2-40B4-BE49-F238E27FC236}">
                <a16:creationId xmlns:a16="http://schemas.microsoft.com/office/drawing/2014/main" id="{7D5BDB29-6D54-4E08-A45C-77CE692A330A}"/>
              </a:ext>
            </a:extLst>
          </p:cNvPr>
          <p:cNvSpPr>
            <a:spLocks noGrp="1"/>
          </p:cNvSpPr>
          <p:nvPr>
            <p:ph idx="1"/>
          </p:nvPr>
        </p:nvSpPr>
        <p:spPr/>
        <p:txBody>
          <a:bodyPr vert="horz" lIns="91440" tIns="45720" rIns="91440" bIns="45720" rtlCol="0" anchor="t">
            <a:normAutofit/>
          </a:bodyPr>
          <a:lstStyle/>
          <a:p>
            <a:r>
              <a:rPr lang="en-US"/>
              <a:t>Aim was to explore the impact of flavor compounds  (51 flavors)</a:t>
            </a:r>
            <a:endParaRPr lang="en-US" dirty="0"/>
          </a:p>
          <a:p>
            <a:r>
              <a:rPr lang="en-US"/>
              <a:t>Network-based approach </a:t>
            </a:r>
            <a:endParaRPr lang="en-US" dirty="0"/>
          </a:p>
          <a:p>
            <a:pPr lvl="1"/>
            <a:r>
              <a:rPr lang="en-US"/>
              <a:t>Two nodes </a:t>
            </a:r>
            <a:endParaRPr lang="en-US" dirty="0"/>
          </a:p>
          <a:p>
            <a:pPr lvl="2"/>
            <a:r>
              <a:rPr lang="en-US"/>
              <a:t>381 unique ingredients</a:t>
            </a:r>
            <a:endParaRPr lang="en-US" dirty="0"/>
          </a:p>
          <a:p>
            <a:pPr lvl="2"/>
            <a:r>
              <a:rPr lang="en-US"/>
              <a:t>1021 flavor compounds</a:t>
            </a:r>
            <a:endParaRPr lang="en-US" dirty="0"/>
          </a:p>
          <a:p>
            <a:pPr lvl="2"/>
            <a:endParaRPr lang="en-US" dirty="0"/>
          </a:p>
          <a:p>
            <a:r>
              <a:rPr lang="en-US"/>
              <a:t>Food classes</a:t>
            </a:r>
          </a:p>
          <a:p>
            <a:pPr lvl="1"/>
            <a:r>
              <a:rPr lang="en-US"/>
              <a:t>Meat</a:t>
            </a:r>
          </a:p>
          <a:p>
            <a:pPr lvl="1"/>
            <a:r>
              <a:rPr lang="en-US"/>
              <a:t>Fruits</a:t>
            </a:r>
          </a:p>
          <a:p>
            <a:pPr lvl="1"/>
            <a:endParaRPr lang="en-US" dirty="0"/>
          </a:p>
        </p:txBody>
      </p:sp>
      <p:sp>
        <p:nvSpPr>
          <p:cNvPr id="4" name="Slide Number Placeholder 3">
            <a:extLst>
              <a:ext uri="{FF2B5EF4-FFF2-40B4-BE49-F238E27FC236}">
                <a16:creationId xmlns:a16="http://schemas.microsoft.com/office/drawing/2014/main" id="{45D43A8E-645A-48C5-AA1F-7ECC04B56F76}"/>
              </a:ext>
            </a:extLst>
          </p:cNvPr>
          <p:cNvSpPr>
            <a:spLocks noGrp="1"/>
          </p:cNvSpPr>
          <p:nvPr>
            <p:ph type="sldNum" sz="quarter" idx="12"/>
          </p:nvPr>
        </p:nvSpPr>
        <p:spPr/>
        <p:txBody>
          <a:bodyPr/>
          <a:lstStyle/>
          <a:p>
            <a:fld id="{4FAB73BC-B049-4115-A692-8D63A059BFB8}" type="slidenum">
              <a:rPr lang="en-US" smtClean="0"/>
              <a:t>7</a:t>
            </a:fld>
            <a:endParaRPr lang="en-US" dirty="0"/>
          </a:p>
        </p:txBody>
      </p:sp>
    </p:spTree>
    <p:extLst>
      <p:ext uri="{BB962C8B-B14F-4D97-AF65-F5344CB8AC3E}">
        <p14:creationId xmlns:p14="http://schemas.microsoft.com/office/powerpoint/2010/main" val="2178047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0AB6B-1E36-4833-81DD-5D0B5F33CF75}"/>
              </a:ext>
            </a:extLst>
          </p:cNvPr>
          <p:cNvSpPr>
            <a:spLocks noGrp="1"/>
          </p:cNvSpPr>
          <p:nvPr>
            <p:ph type="title"/>
          </p:nvPr>
        </p:nvSpPr>
        <p:spPr/>
        <p:txBody>
          <a:bodyPr/>
          <a:lstStyle/>
          <a:p>
            <a:r>
              <a:rPr lang="en-US"/>
              <a:t>Methods</a:t>
            </a:r>
          </a:p>
        </p:txBody>
      </p:sp>
      <p:sp>
        <p:nvSpPr>
          <p:cNvPr id="3" name="Content Placeholder 2">
            <a:extLst>
              <a:ext uri="{FF2B5EF4-FFF2-40B4-BE49-F238E27FC236}">
                <a16:creationId xmlns:a16="http://schemas.microsoft.com/office/drawing/2014/main" id="{503367A2-BB54-4A15-A5A2-D8A3B4DE6188}"/>
              </a:ext>
            </a:extLst>
          </p:cNvPr>
          <p:cNvSpPr>
            <a:spLocks noGrp="1"/>
          </p:cNvSpPr>
          <p:nvPr>
            <p:ph idx="1"/>
          </p:nvPr>
        </p:nvSpPr>
        <p:spPr/>
        <p:txBody>
          <a:bodyPr vert="horz" lIns="91440" tIns="45720" rIns="91440" bIns="45720" rtlCol="0" anchor="t">
            <a:normAutofit/>
          </a:bodyPr>
          <a:lstStyle/>
          <a:p>
            <a:pPr marL="342900" indent="-342900"/>
            <a:r>
              <a:rPr lang="en-US" dirty="0"/>
              <a:t>Shared Compounds:</a:t>
            </a:r>
            <a:endParaRPr lang="en-US" dirty="0">
              <a:ea typeface="+mn-lt"/>
              <a:cs typeface="+mn-lt"/>
            </a:endParaRPr>
          </a:p>
          <a:p>
            <a:pPr marL="617220" lvl="1"/>
            <a:r>
              <a:rPr lang="en-US" sz="1600" dirty="0">
                <a:ea typeface="+mn-lt"/>
                <a:cs typeface="+mn-lt"/>
              </a:rPr>
              <a:t>Ns(R) = 2</a:t>
            </a:r>
            <a:r>
              <a:rPr lang="en-US" dirty="0">
                <a:ea typeface="+mn-lt"/>
                <a:cs typeface="+mn-lt"/>
              </a:rPr>
              <a:t>nR(</a:t>
            </a:r>
            <a:r>
              <a:rPr lang="en-US" dirty="0" err="1">
                <a:ea typeface="+mn-lt"/>
                <a:cs typeface="+mn-lt"/>
              </a:rPr>
              <a:t>nR</a:t>
            </a:r>
            <a:r>
              <a:rPr lang="en-US" dirty="0">
                <a:ea typeface="+mn-lt"/>
                <a:cs typeface="+mn-lt"/>
              </a:rPr>
              <a:t> − 1)Σi,j∈R,i6=</a:t>
            </a:r>
            <a:r>
              <a:rPr lang="en-US" dirty="0" err="1">
                <a:ea typeface="+mn-lt"/>
                <a:cs typeface="+mn-lt"/>
              </a:rPr>
              <a:t>j|Ci</a:t>
            </a:r>
            <a:r>
              <a:rPr lang="en-US" dirty="0">
                <a:ea typeface="+mn-lt"/>
                <a:cs typeface="+mn-lt"/>
              </a:rPr>
              <a:t> ∩ </a:t>
            </a:r>
            <a:r>
              <a:rPr lang="en-US" dirty="0" err="1">
                <a:ea typeface="+mn-lt"/>
                <a:cs typeface="+mn-lt"/>
              </a:rPr>
              <a:t>Cj</a:t>
            </a:r>
            <a:r>
              <a:rPr lang="en-US" dirty="0">
                <a:ea typeface="+mn-lt"/>
                <a:cs typeface="+mn-lt"/>
              </a:rPr>
              <a:t>|</a:t>
            </a:r>
          </a:p>
          <a:p>
            <a:pPr marL="617220" lvl="1"/>
            <a:r>
              <a:rPr lang="en-US" dirty="0">
                <a:ea typeface="+mn-lt"/>
                <a:cs typeface="+mn-lt"/>
              </a:rPr>
              <a:t>Zero if ingredients do not match the flavor compounds</a:t>
            </a:r>
          </a:p>
          <a:p>
            <a:pPr marL="342900" indent="-342900"/>
            <a:r>
              <a:rPr lang="en-US" dirty="0">
                <a:ea typeface="+mn-lt"/>
                <a:cs typeface="+mn-lt"/>
              </a:rPr>
              <a:t>Contribution: </a:t>
            </a:r>
          </a:p>
          <a:p>
            <a:pPr marL="274320" indent="0">
              <a:spcBef>
                <a:spcPts val="400"/>
              </a:spcBef>
              <a:spcAft>
                <a:spcPts val="200"/>
              </a:spcAft>
              <a:buNone/>
            </a:pPr>
            <a:endParaRPr lang="en-US" dirty="0">
              <a:ea typeface="+mn-lt"/>
              <a:cs typeface="+mn-lt"/>
            </a:endParaRPr>
          </a:p>
          <a:p>
            <a:pPr marL="457200">
              <a:spcBef>
                <a:spcPts val="400"/>
              </a:spcBef>
              <a:spcAft>
                <a:spcPts val="200"/>
              </a:spcAft>
            </a:pPr>
            <a:endParaRPr lang="en-US" dirty="0">
              <a:ea typeface="+mn-lt"/>
              <a:cs typeface="+mn-lt"/>
            </a:endParaRPr>
          </a:p>
        </p:txBody>
      </p:sp>
      <p:sp>
        <p:nvSpPr>
          <p:cNvPr id="4" name="Slide Number Placeholder 3">
            <a:extLst>
              <a:ext uri="{FF2B5EF4-FFF2-40B4-BE49-F238E27FC236}">
                <a16:creationId xmlns:a16="http://schemas.microsoft.com/office/drawing/2014/main" id="{ACDF0A27-17B2-49A6-8F75-6FA9F65ACD4D}"/>
              </a:ext>
            </a:extLst>
          </p:cNvPr>
          <p:cNvSpPr>
            <a:spLocks noGrp="1"/>
          </p:cNvSpPr>
          <p:nvPr>
            <p:ph type="sldNum" sz="quarter" idx="12"/>
          </p:nvPr>
        </p:nvSpPr>
        <p:spPr/>
        <p:txBody>
          <a:bodyPr/>
          <a:lstStyle/>
          <a:p>
            <a:fld id="{4FAB73BC-B049-4115-A692-8D63A059BFB8}" type="slidenum">
              <a:rPr lang="en-US" smtClean="0"/>
              <a:t>8</a:t>
            </a:fld>
            <a:endParaRPr lang="en-US" dirty="0"/>
          </a:p>
        </p:txBody>
      </p:sp>
      <p:pic>
        <p:nvPicPr>
          <p:cNvPr id="5" name="Picture 5">
            <a:extLst>
              <a:ext uri="{FF2B5EF4-FFF2-40B4-BE49-F238E27FC236}">
                <a16:creationId xmlns:a16="http://schemas.microsoft.com/office/drawing/2014/main" id="{EAD36353-4CB3-4635-9EC6-143B79520C57}"/>
              </a:ext>
            </a:extLst>
          </p:cNvPr>
          <p:cNvPicPr>
            <a:picLocks noChangeAspect="1"/>
          </p:cNvPicPr>
          <p:nvPr/>
        </p:nvPicPr>
        <p:blipFill>
          <a:blip r:embed="rId2"/>
          <a:stretch>
            <a:fillRect/>
          </a:stretch>
        </p:blipFill>
        <p:spPr>
          <a:xfrm>
            <a:off x="1892061" y="3645402"/>
            <a:ext cx="7243313" cy="1709423"/>
          </a:xfrm>
          <a:prstGeom prst="rect">
            <a:avLst/>
          </a:prstGeom>
        </p:spPr>
      </p:pic>
      <p:sp>
        <p:nvSpPr>
          <p:cNvPr id="7" name="TextBox 6">
            <a:extLst>
              <a:ext uri="{FF2B5EF4-FFF2-40B4-BE49-F238E27FC236}">
                <a16:creationId xmlns:a16="http://schemas.microsoft.com/office/drawing/2014/main" id="{98703712-B882-409C-A616-4554CF45BDF8}"/>
              </a:ext>
            </a:extLst>
          </p:cNvPr>
          <p:cNvSpPr txBox="1"/>
          <p:nvPr/>
        </p:nvSpPr>
        <p:spPr>
          <a:xfrm rot="-10800000" flipV="1">
            <a:off x="11366740" y="5826977"/>
            <a:ext cx="55784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[1]</a:t>
            </a:r>
          </a:p>
        </p:txBody>
      </p:sp>
    </p:spTree>
    <p:extLst>
      <p:ext uri="{BB962C8B-B14F-4D97-AF65-F5344CB8AC3E}">
        <p14:creationId xmlns:p14="http://schemas.microsoft.com/office/powerpoint/2010/main" val="2585964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B5B87-655D-4A7C-B799-712C79E1FC05}"/>
              </a:ext>
            </a:extLst>
          </p:cNvPr>
          <p:cNvSpPr>
            <a:spLocks noGrp="1"/>
          </p:cNvSpPr>
          <p:nvPr>
            <p:ph type="title"/>
          </p:nvPr>
        </p:nvSpPr>
        <p:spPr/>
        <p:txBody>
          <a:bodyPr/>
          <a:lstStyle/>
          <a:p>
            <a:r>
              <a:rPr lang="en-US"/>
              <a:t>Results</a:t>
            </a:r>
          </a:p>
        </p:txBody>
      </p:sp>
      <p:sp>
        <p:nvSpPr>
          <p:cNvPr id="3" name="Content Placeholder 2">
            <a:extLst>
              <a:ext uri="{FF2B5EF4-FFF2-40B4-BE49-F238E27FC236}">
                <a16:creationId xmlns:a16="http://schemas.microsoft.com/office/drawing/2014/main" id="{055EE8DC-5C15-4944-B1B8-59D5C8B533DF}"/>
              </a:ext>
            </a:extLst>
          </p:cNvPr>
          <p:cNvSpPr>
            <a:spLocks noGrp="1"/>
          </p:cNvSpPr>
          <p:nvPr>
            <p:ph idx="1"/>
          </p:nvPr>
        </p:nvSpPr>
        <p:spPr/>
        <p:txBody>
          <a:bodyPr vert="horz" lIns="91440" tIns="45720" rIns="91440" bIns="45720" rtlCol="0" anchor="t">
            <a:normAutofit/>
          </a:bodyPr>
          <a:lstStyle/>
          <a:p>
            <a:r>
              <a:rPr lang="en-US" dirty="0"/>
              <a:t>Recipes shows likelihood of having ingredients with the same flavor compound (North American and Western Europe)</a:t>
            </a:r>
          </a:p>
          <a:p>
            <a:r>
              <a:rPr lang="en-US" dirty="0"/>
              <a:t>Recipes uses the ingredients which are in similar flavor compound cluster</a:t>
            </a:r>
          </a:p>
          <a:p>
            <a:r>
              <a:rPr lang="en-US" dirty="0"/>
              <a:t>Major ingredient classes used in North American food are Dairy Products, Eggs and Wheat!</a:t>
            </a:r>
          </a:p>
          <a:p>
            <a:r>
              <a:rPr lang="en-US" dirty="0"/>
              <a:t>Where as East Asian uses Soy Sauce, </a:t>
            </a:r>
            <a:r>
              <a:rPr lang="en-US" dirty="0">
                <a:ea typeface="+mn-lt"/>
                <a:cs typeface="+mn-lt"/>
              </a:rPr>
              <a:t>sesame oil, and rice and ginger.</a:t>
            </a:r>
            <a:endParaRPr lang="en-US" dirty="0"/>
          </a:p>
          <a:p>
            <a:endParaRPr lang="en-US" dirty="0"/>
          </a:p>
        </p:txBody>
      </p:sp>
      <p:sp>
        <p:nvSpPr>
          <p:cNvPr id="4" name="Slide Number Placeholder 3">
            <a:extLst>
              <a:ext uri="{FF2B5EF4-FFF2-40B4-BE49-F238E27FC236}">
                <a16:creationId xmlns:a16="http://schemas.microsoft.com/office/drawing/2014/main" id="{AB35373C-8584-4F26-B243-5C95494525C7}"/>
              </a:ext>
            </a:extLst>
          </p:cNvPr>
          <p:cNvSpPr>
            <a:spLocks noGrp="1"/>
          </p:cNvSpPr>
          <p:nvPr>
            <p:ph type="sldNum" sz="quarter" idx="12"/>
          </p:nvPr>
        </p:nvSpPr>
        <p:spPr/>
        <p:txBody>
          <a:bodyPr/>
          <a:lstStyle/>
          <a:p>
            <a:fld id="{4FAB73BC-B049-4115-A692-8D63A059BFB8}" type="slidenum">
              <a:rPr lang="en-US" smtClean="0"/>
              <a:t>9</a:t>
            </a:fld>
            <a:endParaRPr lang="en-US" dirty="0"/>
          </a:p>
        </p:txBody>
      </p:sp>
    </p:spTree>
    <p:extLst>
      <p:ext uri="{BB962C8B-B14F-4D97-AF65-F5344CB8AC3E}">
        <p14:creationId xmlns:p14="http://schemas.microsoft.com/office/powerpoint/2010/main" val="39144071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586B74-898A-4B79-B684-ECA65B02345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84B630B1-E3BC-49E8-9460-5CC81CEC2F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63E97C-133C-40F0-844F-2F45A0E9F48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27</Words>
  <Application>Microsoft Office PowerPoint</Application>
  <PresentationFormat>Widescreen</PresentationFormat>
  <Paragraphs>17</Paragraphs>
  <Slides>12</Slides>
  <Notes>4</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Wood Type</vt:lpstr>
      <vt:lpstr>COOKING PArtner</vt:lpstr>
      <vt:lpstr>Our Functionalities:</vt:lpstr>
      <vt:lpstr>Our process</vt:lpstr>
      <vt:lpstr>Research Topic</vt:lpstr>
      <vt:lpstr>Aim of the study</vt:lpstr>
      <vt:lpstr>Hypothesis</vt:lpstr>
      <vt:lpstr>Methodology</vt:lpstr>
      <vt:lpstr>Methods</vt:lpstr>
      <vt:lpstr>Results</vt:lpstr>
      <vt:lpstr>Results(continued...)</vt:lpstr>
      <vt:lpstr>Limitations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Produce Wood  Type Design</dc:title>
  <dc:creator/>
  <cp:lastModifiedBy/>
  <cp:revision>454</cp:revision>
  <dcterms:created xsi:type="dcterms:W3CDTF">2019-05-14T06:29:13Z</dcterms:created>
  <dcterms:modified xsi:type="dcterms:W3CDTF">2019-07-11T01:36:00Z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