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4080" r:id="rId4"/>
    <p:sldMasterId id="2147484109" r:id="rId5"/>
    <p:sldMasterId id="2147484092" r:id="rId6"/>
  </p:sldMasterIdLst>
  <p:notesMasterIdLst>
    <p:notesMasterId r:id="rId15"/>
  </p:notesMasterIdLst>
  <p:handoutMasterIdLst>
    <p:handoutMasterId r:id="rId16"/>
  </p:handoutMasterIdLst>
  <p:sldIdLst>
    <p:sldId id="256" r:id="rId7"/>
    <p:sldId id="337" r:id="rId8"/>
    <p:sldId id="338" r:id="rId9"/>
    <p:sldId id="339" r:id="rId10"/>
    <p:sldId id="340" r:id="rId11"/>
    <p:sldId id="342" r:id="rId12"/>
    <p:sldId id="341" r:id="rId13"/>
    <p:sldId id="343" r:id="rId14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Lucida Console" panose="020B0609040504020204" pitchFamily="49" charset="0"/>
      <p:regular r:id="rId21"/>
    </p:embeddedFont>
  </p:embeddedFontLst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DD"/>
    <a:srgbClr val="FFFFCC"/>
    <a:srgbClr val="F9C853"/>
    <a:srgbClr val="F9C523"/>
    <a:srgbClr val="F2C570"/>
    <a:srgbClr val="00B8E1"/>
    <a:srgbClr val="9D739E"/>
    <a:srgbClr val="F0E9EE"/>
    <a:srgbClr val="DE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078"/>
    <p:restoredTop sz="86405"/>
  </p:normalViewPr>
  <p:slideViewPr>
    <p:cSldViewPr snapToGrid="0" snapToObjects="1">
      <p:cViewPr varScale="1">
        <p:scale>
          <a:sx n="64" d="100"/>
          <a:sy n="64" d="100"/>
        </p:scale>
        <p:origin x="102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gs" Target="tags/tag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Arana (SOC)" userId="9b3a8699-963d-4344-b989-58c96c73b3b3" providerId="ADAL" clId="{4D9BADDF-FFCF-40CA-B87F-D8073E37630E}"/>
    <pc:docChg chg="undo custSel addSld modSld">
      <pc:chgData name="Ines Arana (SOC)" userId="9b3a8699-963d-4344-b989-58c96c73b3b3" providerId="ADAL" clId="{4D9BADDF-FFCF-40CA-B87F-D8073E37630E}" dt="2023-10-12T10:00:27.111" v="1459" actId="478"/>
      <pc:docMkLst>
        <pc:docMk/>
      </pc:docMkLst>
      <pc:sldChg chg="addSp modSp">
        <pc:chgData name="Ines Arana (SOC)" userId="9b3a8699-963d-4344-b989-58c96c73b3b3" providerId="ADAL" clId="{4D9BADDF-FFCF-40CA-B87F-D8073E37630E}" dt="2023-10-11T12:20:13.640" v="913" actId="20577"/>
        <pc:sldMkLst>
          <pc:docMk/>
          <pc:sldMk cId="1615363025" sldId="337"/>
        </pc:sldMkLst>
        <pc:spChg chg="mod">
          <ac:chgData name="Ines Arana (SOC)" userId="9b3a8699-963d-4344-b989-58c96c73b3b3" providerId="ADAL" clId="{4D9BADDF-FFCF-40CA-B87F-D8073E37630E}" dt="2023-10-11T10:54:29.801" v="1" actId="207"/>
          <ac:spMkLst>
            <pc:docMk/>
            <pc:sldMk cId="1615363025" sldId="337"/>
            <ac:spMk id="3" creationId="{F5903CAD-07E9-447E-A376-BF28C72AE4AB}"/>
          </ac:spMkLst>
        </pc:spChg>
        <pc:spChg chg="mod">
          <ac:chgData name="Ines Arana (SOC)" userId="9b3a8699-963d-4344-b989-58c96c73b3b3" providerId="ADAL" clId="{4D9BADDF-FFCF-40CA-B87F-D8073E37630E}" dt="2023-10-11T12:17:34.023" v="791" actId="120"/>
          <ac:spMkLst>
            <pc:docMk/>
            <pc:sldMk cId="1615363025" sldId="337"/>
            <ac:spMk id="7" creationId="{54FBF628-A0EB-4159-96D8-A26C1D8E38FD}"/>
          </ac:spMkLst>
        </pc:spChg>
        <pc:spChg chg="mod">
          <ac:chgData name="Ines Arana (SOC)" userId="9b3a8699-963d-4344-b989-58c96c73b3b3" providerId="ADAL" clId="{4D9BADDF-FFCF-40CA-B87F-D8073E37630E}" dt="2023-10-11T12:17:34.023" v="791" actId="120"/>
          <ac:spMkLst>
            <pc:docMk/>
            <pc:sldMk cId="1615363025" sldId="337"/>
            <ac:spMk id="8" creationId="{63C68047-AC99-4A6D-98CD-9BAF0D42BC5D}"/>
          </ac:spMkLst>
        </pc:spChg>
        <pc:spChg chg="mod">
          <ac:chgData name="Ines Arana (SOC)" userId="9b3a8699-963d-4344-b989-58c96c73b3b3" providerId="ADAL" clId="{4D9BADDF-FFCF-40CA-B87F-D8073E37630E}" dt="2023-10-11T12:17:34.023" v="791" actId="120"/>
          <ac:spMkLst>
            <pc:docMk/>
            <pc:sldMk cId="1615363025" sldId="337"/>
            <ac:spMk id="9" creationId="{23467746-D85A-40CB-9B8D-C4FD63FA7C71}"/>
          </ac:spMkLst>
        </pc:spChg>
        <pc:spChg chg="mod">
          <ac:chgData name="Ines Arana (SOC)" userId="9b3a8699-963d-4344-b989-58c96c73b3b3" providerId="ADAL" clId="{4D9BADDF-FFCF-40CA-B87F-D8073E37630E}" dt="2023-10-11T12:17:34.023" v="791" actId="120"/>
          <ac:spMkLst>
            <pc:docMk/>
            <pc:sldMk cId="1615363025" sldId="337"/>
            <ac:spMk id="10" creationId="{BD71EC84-E072-4294-BF37-D2846BBBB76D}"/>
          </ac:spMkLst>
        </pc:spChg>
        <pc:spChg chg="mod">
          <ac:chgData name="Ines Arana (SOC)" userId="9b3a8699-963d-4344-b989-58c96c73b3b3" providerId="ADAL" clId="{4D9BADDF-FFCF-40CA-B87F-D8073E37630E}" dt="2023-10-11T12:17:34.023" v="791" actId="120"/>
          <ac:spMkLst>
            <pc:docMk/>
            <pc:sldMk cId="1615363025" sldId="337"/>
            <ac:spMk id="11" creationId="{5C832686-F049-432C-8477-76814F4FF40C}"/>
          </ac:spMkLst>
        </pc:spChg>
        <pc:spChg chg="mod">
          <ac:chgData name="Ines Arana (SOC)" userId="9b3a8699-963d-4344-b989-58c96c73b3b3" providerId="ADAL" clId="{4D9BADDF-FFCF-40CA-B87F-D8073E37630E}" dt="2023-10-11T12:18:16.540" v="827" actId="20577"/>
          <ac:spMkLst>
            <pc:docMk/>
            <pc:sldMk cId="1615363025" sldId="337"/>
            <ac:spMk id="12" creationId="{A07B26C0-8D07-4115-8BD7-30DB0ABD3227}"/>
          </ac:spMkLst>
        </pc:spChg>
        <pc:spChg chg="add mod">
          <ac:chgData name="Ines Arana (SOC)" userId="9b3a8699-963d-4344-b989-58c96c73b3b3" providerId="ADAL" clId="{4D9BADDF-FFCF-40CA-B87F-D8073E37630E}" dt="2023-10-11T12:19:48.006" v="854" actId="14100"/>
          <ac:spMkLst>
            <pc:docMk/>
            <pc:sldMk cId="1615363025" sldId="337"/>
            <ac:spMk id="13" creationId="{D70F94B6-42BA-499D-81EE-1EB78EEC4194}"/>
          </ac:spMkLst>
        </pc:spChg>
        <pc:spChg chg="add mod">
          <ac:chgData name="Ines Arana (SOC)" userId="9b3a8699-963d-4344-b989-58c96c73b3b3" providerId="ADAL" clId="{4D9BADDF-FFCF-40CA-B87F-D8073E37630E}" dt="2023-10-11T12:20:13.640" v="913" actId="20577"/>
          <ac:spMkLst>
            <pc:docMk/>
            <pc:sldMk cId="1615363025" sldId="337"/>
            <ac:spMk id="14" creationId="{981357DC-EC00-4C62-AB41-0B987C608D72}"/>
          </ac:spMkLst>
        </pc:spChg>
      </pc:sldChg>
      <pc:sldChg chg="addSp modSp">
        <pc:chgData name="Ines Arana (SOC)" userId="9b3a8699-963d-4344-b989-58c96c73b3b3" providerId="ADAL" clId="{4D9BADDF-FFCF-40CA-B87F-D8073E37630E}" dt="2023-10-11T12:38:42.549" v="1040" actId="20577"/>
        <pc:sldMkLst>
          <pc:docMk/>
          <pc:sldMk cId="2005303145" sldId="338"/>
        </pc:sldMkLst>
        <pc:spChg chg="mod">
          <ac:chgData name="Ines Arana (SOC)" userId="9b3a8699-963d-4344-b989-58c96c73b3b3" providerId="ADAL" clId="{4D9BADDF-FFCF-40CA-B87F-D8073E37630E}" dt="2023-10-11T12:36:34.762" v="1023" actId="20577"/>
          <ac:spMkLst>
            <pc:docMk/>
            <pc:sldMk cId="2005303145" sldId="338"/>
            <ac:spMk id="3" creationId="{80887536-DDE7-44DE-810E-60750CAAB1CC}"/>
          </ac:spMkLst>
        </pc:spChg>
        <pc:spChg chg="add">
          <ac:chgData name="Ines Arana (SOC)" userId="9b3a8699-963d-4344-b989-58c96c73b3b3" providerId="ADAL" clId="{4D9BADDF-FFCF-40CA-B87F-D8073E37630E}" dt="2023-10-11T12:37:07.497" v="1025"/>
          <ac:spMkLst>
            <pc:docMk/>
            <pc:sldMk cId="2005303145" sldId="338"/>
            <ac:spMk id="5" creationId="{B0D3D55A-C08F-4633-97CF-BED0B1F8E8D9}"/>
          </ac:spMkLst>
        </pc:spChg>
        <pc:spChg chg="mod">
          <ac:chgData name="Ines Arana (SOC)" userId="9b3a8699-963d-4344-b989-58c96c73b3b3" providerId="ADAL" clId="{4D9BADDF-FFCF-40CA-B87F-D8073E37630E}" dt="2023-10-11T12:38:28.259" v="1039" actId="14100"/>
          <ac:spMkLst>
            <pc:docMk/>
            <pc:sldMk cId="2005303145" sldId="338"/>
            <ac:spMk id="7" creationId="{F66BC30B-6061-41EF-BA6B-A7F71ED7A322}"/>
          </ac:spMkLst>
        </pc:spChg>
        <pc:spChg chg="mod">
          <ac:chgData name="Ines Arana (SOC)" userId="9b3a8699-963d-4344-b989-58c96c73b3b3" providerId="ADAL" clId="{4D9BADDF-FFCF-40CA-B87F-D8073E37630E}" dt="2023-10-11T12:17:20.550" v="790" actId="120"/>
          <ac:spMkLst>
            <pc:docMk/>
            <pc:sldMk cId="2005303145" sldId="338"/>
            <ac:spMk id="8" creationId="{1AA16407-A60F-4FD2-A481-910DE65B6854}"/>
          </ac:spMkLst>
        </pc:spChg>
        <pc:spChg chg="mod">
          <ac:chgData name="Ines Arana (SOC)" userId="9b3a8699-963d-4344-b989-58c96c73b3b3" providerId="ADAL" clId="{4D9BADDF-FFCF-40CA-B87F-D8073E37630E}" dt="2023-10-11T12:17:20.550" v="790" actId="120"/>
          <ac:spMkLst>
            <pc:docMk/>
            <pc:sldMk cId="2005303145" sldId="338"/>
            <ac:spMk id="9" creationId="{B8223094-AC96-4329-9388-032156F616EA}"/>
          </ac:spMkLst>
        </pc:spChg>
        <pc:spChg chg="mod">
          <ac:chgData name="Ines Arana (SOC)" userId="9b3a8699-963d-4344-b989-58c96c73b3b3" providerId="ADAL" clId="{4D9BADDF-FFCF-40CA-B87F-D8073E37630E}" dt="2023-10-11T12:38:42.549" v="1040" actId="20577"/>
          <ac:spMkLst>
            <pc:docMk/>
            <pc:sldMk cId="2005303145" sldId="338"/>
            <ac:spMk id="10" creationId="{4AE5686E-D6C0-47EF-9377-A9C1BAE18378}"/>
          </ac:spMkLst>
        </pc:spChg>
        <pc:spChg chg="mod">
          <ac:chgData name="Ines Arana (SOC)" userId="9b3a8699-963d-4344-b989-58c96c73b3b3" providerId="ADAL" clId="{4D9BADDF-FFCF-40CA-B87F-D8073E37630E}" dt="2023-10-11T12:38:03.875" v="1034" actId="14100"/>
          <ac:spMkLst>
            <pc:docMk/>
            <pc:sldMk cId="2005303145" sldId="338"/>
            <ac:spMk id="11" creationId="{04DAEA47-08B5-4074-9A44-DB1ED50AFBAF}"/>
          </ac:spMkLst>
        </pc:spChg>
        <pc:spChg chg="add mod">
          <ac:chgData name="Ines Arana (SOC)" userId="9b3a8699-963d-4344-b989-58c96c73b3b3" providerId="ADAL" clId="{4D9BADDF-FFCF-40CA-B87F-D8073E37630E}" dt="2023-10-11T12:37:46.523" v="1031" actId="14100"/>
          <ac:spMkLst>
            <pc:docMk/>
            <pc:sldMk cId="2005303145" sldId="338"/>
            <ac:spMk id="12" creationId="{58676F4C-5977-499E-B5D8-AC754CAE6856}"/>
          </ac:spMkLst>
        </pc:spChg>
      </pc:sldChg>
      <pc:sldChg chg="modSp">
        <pc:chgData name="Ines Arana (SOC)" userId="9b3a8699-963d-4344-b989-58c96c73b3b3" providerId="ADAL" clId="{4D9BADDF-FFCF-40CA-B87F-D8073E37630E}" dt="2023-10-11T12:17:07.516" v="789" actId="120"/>
        <pc:sldMkLst>
          <pc:docMk/>
          <pc:sldMk cId="55028499" sldId="339"/>
        </pc:sldMkLst>
        <pc:spChg chg="mod">
          <ac:chgData name="Ines Arana (SOC)" userId="9b3a8699-963d-4344-b989-58c96c73b3b3" providerId="ADAL" clId="{4D9BADDF-FFCF-40CA-B87F-D8073E37630E}" dt="2023-10-11T10:56:15.578" v="17" actId="207"/>
          <ac:spMkLst>
            <pc:docMk/>
            <pc:sldMk cId="55028499" sldId="339"/>
            <ac:spMk id="3" creationId="{80887536-DDE7-44DE-810E-60750CAAB1CC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7" creationId="{F66BC30B-6061-41EF-BA6B-A7F71ED7A322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8" creationId="{1AA16407-A60F-4FD2-A481-910DE65B6854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9" creationId="{B8223094-AC96-4329-9388-032156F616EA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10" creationId="{4AE5686E-D6C0-47EF-9377-A9C1BAE18378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11" creationId="{04DAEA47-08B5-4074-9A44-DB1ED50AFBAF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12" creationId="{75AA16BC-85BF-40D3-88B9-2D362EB5606F}"/>
          </ac:spMkLst>
        </pc:spChg>
        <pc:spChg chg="mod">
          <ac:chgData name="Ines Arana (SOC)" userId="9b3a8699-963d-4344-b989-58c96c73b3b3" providerId="ADAL" clId="{4D9BADDF-FFCF-40CA-B87F-D8073E37630E}" dt="2023-10-11T12:17:07.516" v="789" actId="120"/>
          <ac:spMkLst>
            <pc:docMk/>
            <pc:sldMk cId="55028499" sldId="339"/>
            <ac:spMk id="13" creationId="{406013E2-A30B-49CE-8174-D8470A91086B}"/>
          </ac:spMkLst>
        </pc:spChg>
      </pc:sldChg>
      <pc:sldChg chg="addSp modSp">
        <pc:chgData name="Ines Arana (SOC)" userId="9b3a8699-963d-4344-b989-58c96c73b3b3" providerId="ADAL" clId="{4D9BADDF-FFCF-40CA-B87F-D8073E37630E}" dt="2023-10-11T12:16:52.027" v="788" actId="120"/>
        <pc:sldMkLst>
          <pc:docMk/>
          <pc:sldMk cId="3643125962" sldId="340"/>
        </pc:sldMkLst>
        <pc:spChg chg="mod">
          <ac:chgData name="Ines Arana (SOC)" userId="9b3a8699-963d-4344-b989-58c96c73b3b3" providerId="ADAL" clId="{4D9BADDF-FFCF-40CA-B87F-D8073E37630E}" dt="2023-10-11T12:16:23.804" v="785" actId="108"/>
          <ac:spMkLst>
            <pc:docMk/>
            <pc:sldMk cId="3643125962" sldId="340"/>
            <ac:spMk id="3" creationId="{8428C0A8-A225-451C-9DD5-05F88D3455DC}"/>
          </ac:spMkLst>
        </pc:spChg>
        <pc:spChg chg="add mod">
          <ac:chgData name="Ines Arana (SOC)" userId="9b3a8699-963d-4344-b989-58c96c73b3b3" providerId="ADAL" clId="{4D9BADDF-FFCF-40CA-B87F-D8073E37630E}" dt="2023-10-11T12:16:52.027" v="788" actId="120"/>
          <ac:spMkLst>
            <pc:docMk/>
            <pc:sldMk cId="3643125962" sldId="340"/>
            <ac:spMk id="5" creationId="{4897D8F8-94C2-4DDB-9A9B-88C36B0291DA}"/>
          </ac:spMkLst>
        </pc:spChg>
        <pc:spChg chg="add mod">
          <ac:chgData name="Ines Arana (SOC)" userId="9b3a8699-963d-4344-b989-58c96c73b3b3" providerId="ADAL" clId="{4D9BADDF-FFCF-40CA-B87F-D8073E37630E}" dt="2023-10-11T12:16:48.109" v="787" actId="120"/>
          <ac:spMkLst>
            <pc:docMk/>
            <pc:sldMk cId="3643125962" sldId="340"/>
            <ac:spMk id="7" creationId="{925FA9D0-75A8-4B7C-9F02-691B78C393DB}"/>
          </ac:spMkLst>
        </pc:spChg>
      </pc:sldChg>
      <pc:sldChg chg="addSp delSp modSp add">
        <pc:chgData name="Ines Arana (SOC)" userId="9b3a8699-963d-4344-b989-58c96c73b3b3" providerId="ADAL" clId="{4D9BADDF-FFCF-40CA-B87F-D8073E37630E}" dt="2023-10-11T12:11:16.202" v="627" actId="478"/>
        <pc:sldMkLst>
          <pc:docMk/>
          <pc:sldMk cId="1036489602" sldId="341"/>
        </pc:sldMkLst>
        <pc:spChg chg="mod">
          <ac:chgData name="Ines Arana (SOC)" userId="9b3a8699-963d-4344-b989-58c96c73b3b3" providerId="ADAL" clId="{4D9BADDF-FFCF-40CA-B87F-D8073E37630E}" dt="2023-10-11T12:10:51.503" v="624" actId="1076"/>
          <ac:spMkLst>
            <pc:docMk/>
            <pc:sldMk cId="1036489602" sldId="341"/>
            <ac:spMk id="2" creationId="{1868AF50-163A-45DB-A69E-91AE415B1046}"/>
          </ac:spMkLst>
        </pc:spChg>
        <pc:spChg chg="mod">
          <ac:chgData name="Ines Arana (SOC)" userId="9b3a8699-963d-4344-b989-58c96c73b3b3" providerId="ADAL" clId="{4D9BADDF-FFCF-40CA-B87F-D8073E37630E}" dt="2023-10-11T12:10:08.512" v="620" actId="1076"/>
          <ac:spMkLst>
            <pc:docMk/>
            <pc:sldMk cId="1036489602" sldId="341"/>
            <ac:spMk id="3" creationId="{6B190986-4004-48EB-98CA-E81CBF4C1443}"/>
          </ac:spMkLst>
        </pc:spChg>
        <pc:spChg chg="del">
          <ac:chgData name="Ines Arana (SOC)" userId="9b3a8699-963d-4344-b989-58c96c73b3b3" providerId="ADAL" clId="{4D9BADDF-FFCF-40CA-B87F-D8073E37630E}" dt="2023-10-11T12:11:16.202" v="627" actId="478"/>
          <ac:spMkLst>
            <pc:docMk/>
            <pc:sldMk cId="1036489602" sldId="341"/>
            <ac:spMk id="5" creationId="{D9783133-BB29-46DF-A31A-F077B0A853AB}"/>
          </ac:spMkLst>
        </pc:spChg>
        <pc:spChg chg="add mod">
          <ac:chgData name="Ines Arana (SOC)" userId="9b3a8699-963d-4344-b989-58c96c73b3b3" providerId="ADAL" clId="{4D9BADDF-FFCF-40CA-B87F-D8073E37630E}" dt="2023-10-11T12:10:28.785" v="622" actId="948"/>
          <ac:spMkLst>
            <pc:docMk/>
            <pc:sldMk cId="1036489602" sldId="341"/>
            <ac:spMk id="8" creationId="{5957E702-011B-4350-A9BF-5CCDD1F61903}"/>
          </ac:spMkLst>
        </pc:spChg>
        <pc:picChg chg="add mod modCrop">
          <ac:chgData name="Ines Arana (SOC)" userId="9b3a8699-963d-4344-b989-58c96c73b3b3" providerId="ADAL" clId="{4D9BADDF-FFCF-40CA-B87F-D8073E37630E}" dt="2023-10-11T12:11:10.775" v="626" actId="1076"/>
          <ac:picMkLst>
            <pc:docMk/>
            <pc:sldMk cId="1036489602" sldId="341"/>
            <ac:picMk id="7" creationId="{E5514041-0DFA-435F-B542-444B3C985292}"/>
          </ac:picMkLst>
        </pc:picChg>
      </pc:sldChg>
      <pc:sldChg chg="addSp delSp modSp add">
        <pc:chgData name="Ines Arana (SOC)" userId="9b3a8699-963d-4344-b989-58c96c73b3b3" providerId="ADAL" clId="{4D9BADDF-FFCF-40CA-B87F-D8073E37630E}" dt="2023-10-11T12:42:28.629" v="1154" actId="14100"/>
        <pc:sldMkLst>
          <pc:docMk/>
          <pc:sldMk cId="1148117436" sldId="342"/>
        </pc:sldMkLst>
        <pc:spChg chg="mod">
          <ac:chgData name="Ines Arana (SOC)" userId="9b3a8699-963d-4344-b989-58c96c73b3b3" providerId="ADAL" clId="{4D9BADDF-FFCF-40CA-B87F-D8073E37630E}" dt="2023-10-11T12:39:39.524" v="1065" actId="20577"/>
          <ac:spMkLst>
            <pc:docMk/>
            <pc:sldMk cId="1148117436" sldId="342"/>
            <ac:spMk id="2" creationId="{37F284BC-C442-4C3E-ACFA-660080BDFFC6}"/>
          </ac:spMkLst>
        </pc:spChg>
        <pc:spChg chg="add del mod">
          <ac:chgData name="Ines Arana (SOC)" userId="9b3a8699-963d-4344-b989-58c96c73b3b3" providerId="ADAL" clId="{4D9BADDF-FFCF-40CA-B87F-D8073E37630E}" dt="2023-10-11T12:41:14.853" v="1074" actId="948"/>
          <ac:spMkLst>
            <pc:docMk/>
            <pc:sldMk cId="1148117436" sldId="342"/>
            <ac:spMk id="3" creationId="{F4734DCF-F408-424F-9516-3F80D1849A3E}"/>
          </ac:spMkLst>
        </pc:spChg>
        <pc:spChg chg="add del">
          <ac:chgData name="Ines Arana (SOC)" userId="9b3a8699-963d-4344-b989-58c96c73b3b3" providerId="ADAL" clId="{4D9BADDF-FFCF-40CA-B87F-D8073E37630E}" dt="2023-10-11T12:24:50.469" v="916"/>
          <ac:spMkLst>
            <pc:docMk/>
            <pc:sldMk cId="1148117436" sldId="342"/>
            <ac:spMk id="7" creationId="{44DAAA30-90E1-42C3-84E4-A6D048483F86}"/>
          </ac:spMkLst>
        </pc:spChg>
        <pc:spChg chg="add del">
          <ac:chgData name="Ines Arana (SOC)" userId="9b3a8699-963d-4344-b989-58c96c73b3b3" providerId="ADAL" clId="{4D9BADDF-FFCF-40CA-B87F-D8073E37630E}" dt="2023-10-11T12:25:30.305" v="919"/>
          <ac:spMkLst>
            <pc:docMk/>
            <pc:sldMk cId="1148117436" sldId="342"/>
            <ac:spMk id="8" creationId="{FF9C2FB3-2D18-4C61-AE5A-16BCDA86F8AB}"/>
          </ac:spMkLst>
        </pc:spChg>
        <pc:spChg chg="add del">
          <ac:chgData name="Ines Arana (SOC)" userId="9b3a8699-963d-4344-b989-58c96c73b3b3" providerId="ADAL" clId="{4D9BADDF-FFCF-40CA-B87F-D8073E37630E}" dt="2023-10-11T12:27:30.473" v="931"/>
          <ac:spMkLst>
            <pc:docMk/>
            <pc:sldMk cId="1148117436" sldId="342"/>
            <ac:spMk id="9" creationId="{19DD7FB0-1F03-42E6-A2F0-BA7F5AAFC445}"/>
          </ac:spMkLst>
        </pc:spChg>
        <pc:spChg chg="add del">
          <ac:chgData name="Ines Arana (SOC)" userId="9b3a8699-963d-4344-b989-58c96c73b3b3" providerId="ADAL" clId="{4D9BADDF-FFCF-40CA-B87F-D8073E37630E}" dt="2023-10-11T12:29:33.681" v="951"/>
          <ac:spMkLst>
            <pc:docMk/>
            <pc:sldMk cId="1148117436" sldId="342"/>
            <ac:spMk id="10" creationId="{D4750762-0C9E-475D-B0E3-BA10AA783976}"/>
          </ac:spMkLst>
        </pc:spChg>
        <pc:spChg chg="add mod">
          <ac:chgData name="Ines Arana (SOC)" userId="9b3a8699-963d-4344-b989-58c96c73b3b3" providerId="ADAL" clId="{4D9BADDF-FFCF-40CA-B87F-D8073E37630E}" dt="2023-10-11T12:42:28.629" v="1154" actId="14100"/>
          <ac:spMkLst>
            <pc:docMk/>
            <pc:sldMk cId="1148117436" sldId="342"/>
            <ac:spMk id="11" creationId="{5A6C0AC8-2552-437E-8F08-10C3E27BF31F}"/>
          </ac:spMkLst>
        </pc:spChg>
        <pc:spChg chg="add mod">
          <ac:chgData name="Ines Arana (SOC)" userId="9b3a8699-963d-4344-b989-58c96c73b3b3" providerId="ADAL" clId="{4D9BADDF-FFCF-40CA-B87F-D8073E37630E}" dt="2023-10-11T12:42:03.575" v="1150" actId="120"/>
          <ac:spMkLst>
            <pc:docMk/>
            <pc:sldMk cId="1148117436" sldId="342"/>
            <ac:spMk id="12" creationId="{FF8F2F3C-48F6-4DFE-9A58-552F761515A3}"/>
          </ac:spMkLst>
        </pc:spChg>
      </pc:sldChg>
      <pc:sldChg chg="addSp delSp modSp add">
        <pc:chgData name="Ines Arana (SOC)" userId="9b3a8699-963d-4344-b989-58c96c73b3b3" providerId="ADAL" clId="{4D9BADDF-FFCF-40CA-B87F-D8073E37630E}" dt="2023-10-12T10:00:27.111" v="1459" actId="478"/>
        <pc:sldMkLst>
          <pc:docMk/>
          <pc:sldMk cId="857197939" sldId="343"/>
        </pc:sldMkLst>
        <pc:spChg chg="mod">
          <ac:chgData name="Ines Arana (SOC)" userId="9b3a8699-963d-4344-b989-58c96c73b3b3" providerId="ADAL" clId="{4D9BADDF-FFCF-40CA-B87F-D8073E37630E}" dt="2023-10-12T09:54:59.259" v="1264" actId="1076"/>
          <ac:spMkLst>
            <pc:docMk/>
            <pc:sldMk cId="857197939" sldId="343"/>
            <ac:spMk id="2" creationId="{348C996D-9267-4750-BDB9-B41EAC7DA0F5}"/>
          </ac:spMkLst>
        </pc:spChg>
        <pc:spChg chg="mod">
          <ac:chgData name="Ines Arana (SOC)" userId="9b3a8699-963d-4344-b989-58c96c73b3b3" providerId="ADAL" clId="{4D9BADDF-FFCF-40CA-B87F-D8073E37630E}" dt="2023-10-12T09:55:12.001" v="1267" actId="20577"/>
          <ac:spMkLst>
            <pc:docMk/>
            <pc:sldMk cId="857197939" sldId="343"/>
            <ac:spMk id="3" creationId="{9B5C01B5-E18F-4A2F-8E87-4982E7A7BB8A}"/>
          </ac:spMkLst>
        </pc:spChg>
        <pc:spChg chg="add del">
          <ac:chgData name="Ines Arana (SOC)" userId="9b3a8699-963d-4344-b989-58c96c73b3b3" providerId="ADAL" clId="{4D9BADDF-FFCF-40CA-B87F-D8073E37630E}" dt="2023-10-12T09:50:49.487" v="1185"/>
          <ac:spMkLst>
            <pc:docMk/>
            <pc:sldMk cId="857197939" sldId="343"/>
            <ac:spMk id="7" creationId="{80E3D2D4-8CF1-40F3-8195-D94CA0C8A218}"/>
          </ac:spMkLst>
        </pc:spChg>
        <pc:spChg chg="add del">
          <ac:chgData name="Ines Arana (SOC)" userId="9b3a8699-963d-4344-b989-58c96c73b3b3" providerId="ADAL" clId="{4D9BADDF-FFCF-40CA-B87F-D8073E37630E}" dt="2023-10-12T09:53:01.413" v="1243"/>
          <ac:spMkLst>
            <pc:docMk/>
            <pc:sldMk cId="857197939" sldId="343"/>
            <ac:spMk id="8" creationId="{603F9AA6-3389-42E0-B2AD-5C089DABAD3C}"/>
          </ac:spMkLst>
        </pc:spChg>
        <pc:spChg chg="add del">
          <ac:chgData name="Ines Arana (SOC)" userId="9b3a8699-963d-4344-b989-58c96c73b3b3" providerId="ADAL" clId="{4D9BADDF-FFCF-40CA-B87F-D8073E37630E}" dt="2023-10-12T09:54:32.333" v="1257"/>
          <ac:spMkLst>
            <pc:docMk/>
            <pc:sldMk cId="857197939" sldId="343"/>
            <ac:spMk id="9" creationId="{80349F16-E511-4F3F-A70E-B111F5997AE4}"/>
          </ac:spMkLst>
        </pc:spChg>
        <pc:spChg chg="add mod">
          <ac:chgData name="Ines Arana (SOC)" userId="9b3a8699-963d-4344-b989-58c96c73b3b3" providerId="ADAL" clId="{4D9BADDF-FFCF-40CA-B87F-D8073E37630E}" dt="2023-10-12T09:57:11.051" v="1454" actId="14100"/>
          <ac:spMkLst>
            <pc:docMk/>
            <pc:sldMk cId="857197939" sldId="343"/>
            <ac:spMk id="10" creationId="{CB1146D9-A0D9-47C5-9B6E-5477BBCAAC27}"/>
          </ac:spMkLst>
        </pc:spChg>
        <pc:spChg chg="add mod">
          <ac:chgData name="Ines Arana (SOC)" userId="9b3a8699-963d-4344-b989-58c96c73b3b3" providerId="ADAL" clId="{4D9BADDF-FFCF-40CA-B87F-D8073E37630E}" dt="2023-10-12T09:57:14.659" v="1455" actId="14100"/>
          <ac:spMkLst>
            <pc:docMk/>
            <pc:sldMk cId="857197939" sldId="343"/>
            <ac:spMk id="11" creationId="{21CF60C2-A8C6-45C5-8942-4F1310DF9AE7}"/>
          </ac:spMkLst>
        </pc:spChg>
        <pc:spChg chg="add del mod">
          <ac:chgData name="Ines Arana (SOC)" userId="9b3a8699-963d-4344-b989-58c96c73b3b3" providerId="ADAL" clId="{4D9BADDF-FFCF-40CA-B87F-D8073E37630E}" dt="2023-10-12T10:00:27.111" v="1459" actId="478"/>
          <ac:spMkLst>
            <pc:docMk/>
            <pc:sldMk cId="857197939" sldId="343"/>
            <ac:spMk id="12" creationId="{8463C3EB-EFF1-4560-81F7-592F796E87C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B-47C8-8F05-9A0136607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B-47C8-8F05-9A0136607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7C8-8F05-9A013660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83928B-D50B-40A8-9B1B-D371DC9F733C}" type="datetime6">
              <a:rPr lang="en-GB"/>
              <a:pPr/>
              <a:t>October 23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B9462-4D66-4321-BB01-F5AD3DF74E42}" type="slidenum">
              <a:rPr lang="en-GB"/>
              <a:pPr/>
              <a:t>1</a:t>
            </a:fld>
            <a:endParaRPr lang="en-GB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8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09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781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7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3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2"/>
    </p:custDataLst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 code for train and train control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endParaRPr lang="en-GB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8F49-B744-4C52-BB9D-17B1D053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03" y="752605"/>
            <a:ext cx="10515600" cy="757129"/>
          </a:xfrm>
        </p:spPr>
        <p:txBody>
          <a:bodyPr/>
          <a:lstStyle/>
          <a:p>
            <a:r>
              <a:rPr lang="en-GB" dirty="0"/>
              <a:t>General template for setting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03CAD-07E9-447E-A376-BF28C72A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509734"/>
            <a:ext cx="10515600" cy="4057777"/>
          </a:xfrm>
        </p:spPr>
        <p:txBody>
          <a:bodyPr/>
          <a:lstStyle/>
          <a:p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rm(list=ls())</a:t>
            </a:r>
          </a:p>
          <a:p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caret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GB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read.csv("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mydata.csv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= T,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StringsAsFactors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ctrl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123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c5treemod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 train(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~ .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8" indent="0">
              <a:spcBef>
                <a:spcPts val="1000"/>
              </a:spcBef>
              <a:buNone/>
            </a:pPr>
            <a:r>
              <a:rPr lang="en-GB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 = "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C5.0Tree</a:t>
            </a:r>
            <a:r>
              <a:rPr lang="en-GB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457200" lvl="8" indent="0">
              <a:spcBef>
                <a:spcPts val="1000"/>
              </a:spcBef>
              <a:buNone/>
            </a:pPr>
            <a:r>
              <a:rPr lang="en-GB" sz="28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lang="en-GB" sz="28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ctrl)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D8731-C0A4-4DE0-AEDC-4225AEA3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804E-DADD-4EBA-9D04-DC419467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4FBF628-A0EB-4159-96D8-A26C1D8E38FD}"/>
              </a:ext>
            </a:extLst>
          </p:cNvPr>
          <p:cNvSpPr/>
          <p:nvPr/>
        </p:nvSpPr>
        <p:spPr>
          <a:xfrm>
            <a:off x="8925759" y="1398004"/>
            <a:ext cx="2976739" cy="365125"/>
          </a:xfrm>
          <a:prstGeom prst="wedgeRoundRectCallout">
            <a:avLst>
              <a:gd name="adj1" fmla="val -225390"/>
              <a:gd name="adj2" fmla="val 325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Clear the environment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3C68047-AC99-4A6D-98CD-9BAF0D42BC5D}"/>
              </a:ext>
            </a:extLst>
          </p:cNvPr>
          <p:cNvSpPr/>
          <p:nvPr/>
        </p:nvSpPr>
        <p:spPr>
          <a:xfrm>
            <a:off x="5384826" y="1950718"/>
            <a:ext cx="6517672" cy="365125"/>
          </a:xfrm>
          <a:prstGeom prst="wedgeRoundRectCallout">
            <a:avLst>
              <a:gd name="adj1" fmla="val -72815"/>
              <a:gd name="adj2" fmla="val 293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Load libraries (depends on algorithms and data to be used)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3467746-D85A-40CB-9B8D-C4FD63FA7C71}"/>
              </a:ext>
            </a:extLst>
          </p:cNvPr>
          <p:cNvSpPr/>
          <p:nvPr/>
        </p:nvSpPr>
        <p:spPr>
          <a:xfrm>
            <a:off x="8930587" y="2596536"/>
            <a:ext cx="2976739" cy="365125"/>
          </a:xfrm>
          <a:prstGeom prst="wedgeRoundRectCallout">
            <a:avLst>
              <a:gd name="adj1" fmla="val -190551"/>
              <a:gd name="adj2" fmla="val 814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Load dataset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D71EC84-E072-4294-BF37-D2846BBBB76D}"/>
              </a:ext>
            </a:extLst>
          </p:cNvPr>
          <p:cNvSpPr/>
          <p:nvPr/>
        </p:nvSpPr>
        <p:spPr>
          <a:xfrm>
            <a:off x="8890620" y="3531215"/>
            <a:ext cx="2976739" cy="365125"/>
          </a:xfrm>
          <a:prstGeom prst="wedgeRoundRectCallout">
            <a:avLst>
              <a:gd name="adj1" fmla="val -174442"/>
              <a:gd name="adj2" fmla="val 783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Define experiment design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C832686-F049-432C-8477-76814F4FF40C}"/>
              </a:ext>
            </a:extLst>
          </p:cNvPr>
          <p:cNvSpPr/>
          <p:nvPr/>
        </p:nvSpPr>
        <p:spPr>
          <a:xfrm>
            <a:off x="5084957" y="4465894"/>
            <a:ext cx="6782402" cy="365125"/>
          </a:xfrm>
          <a:prstGeom prst="wedgeRoundRectCallout">
            <a:avLst>
              <a:gd name="adj1" fmla="val -71307"/>
              <a:gd name="adj2" fmla="val 50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Ensure reproducibility of results – same seed number, same results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A07B26C0-8D07-4115-8BD7-30DB0ABD3227}"/>
              </a:ext>
            </a:extLst>
          </p:cNvPr>
          <p:cNvSpPr/>
          <p:nvPr/>
        </p:nvSpPr>
        <p:spPr>
          <a:xfrm>
            <a:off x="6200079" y="5483079"/>
            <a:ext cx="5699822" cy="365125"/>
          </a:xfrm>
          <a:prstGeom prst="wedgeRoundRectCallout">
            <a:avLst>
              <a:gd name="adj1" fmla="val -81141"/>
              <a:gd name="adj2" fmla="val -10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Apply algorithm to dataset </a:t>
            </a:r>
            <a:r>
              <a:rPr lang="en-GB" dirty="0" err="1"/>
              <a:t>mydata</a:t>
            </a:r>
            <a:r>
              <a:rPr lang="en-GB" dirty="0"/>
              <a:t>. </a:t>
            </a:r>
            <a:r>
              <a:rPr lang="en-GB" dirty="0" err="1"/>
              <a:t>myclass</a:t>
            </a:r>
            <a:r>
              <a:rPr lang="en-GB" dirty="0"/>
              <a:t> is the class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D70F94B6-42BA-499D-81EE-1EB78EEC4194}"/>
              </a:ext>
            </a:extLst>
          </p:cNvPr>
          <p:cNvSpPr/>
          <p:nvPr/>
        </p:nvSpPr>
        <p:spPr>
          <a:xfrm>
            <a:off x="6207504" y="5992682"/>
            <a:ext cx="5659855" cy="365125"/>
          </a:xfrm>
          <a:prstGeom prst="wedgeRoundRectCallout">
            <a:avLst>
              <a:gd name="adj1" fmla="val -81141"/>
              <a:gd name="adj2" fmla="val -10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Algorithm is C5.0Tree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81357DC-EC00-4C62-AB41-0B987C608D72}"/>
              </a:ext>
            </a:extLst>
          </p:cNvPr>
          <p:cNvSpPr/>
          <p:nvPr/>
        </p:nvSpPr>
        <p:spPr>
          <a:xfrm>
            <a:off x="6207504" y="6474142"/>
            <a:ext cx="5699822" cy="365125"/>
          </a:xfrm>
          <a:prstGeom prst="wedgeRoundRectCallout">
            <a:avLst>
              <a:gd name="adj1" fmla="val -81141"/>
              <a:gd name="adj2" fmla="val -1079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Experiment design as defined earlier in ctrl</a:t>
            </a:r>
          </a:p>
        </p:txBody>
      </p:sp>
    </p:spTree>
    <p:extLst>
      <p:ext uri="{BB962C8B-B14F-4D97-AF65-F5344CB8AC3E}">
        <p14:creationId xmlns:p14="http://schemas.microsoft.com/office/powerpoint/2010/main" val="1615363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9FB-40A2-4AAF-9F87-0C104233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train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7536-DDE7-44DE-810E-60750CAA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4-fold cross validation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Repeated 10-fold cross validation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repeatedcv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		repeats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verboseIter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0739-A22F-4721-A3A1-D9D5C9D4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8BF4-F507-4F13-92A6-C4857C1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66BC30B-6061-41EF-BA6B-A7F71ED7A322}"/>
              </a:ext>
            </a:extLst>
          </p:cNvPr>
          <p:cNvSpPr/>
          <p:nvPr/>
        </p:nvSpPr>
        <p:spPr>
          <a:xfrm>
            <a:off x="5488786" y="2804409"/>
            <a:ext cx="1338030" cy="269513"/>
          </a:xfrm>
          <a:prstGeom prst="wedgeRectCallout">
            <a:avLst>
              <a:gd name="adj1" fmla="val -110582"/>
              <a:gd name="adj2" fmla="val -57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4 folds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AA16407-A60F-4FD2-A481-910DE65B6854}"/>
              </a:ext>
            </a:extLst>
          </p:cNvPr>
          <p:cNvSpPr/>
          <p:nvPr/>
        </p:nvSpPr>
        <p:spPr>
          <a:xfrm>
            <a:off x="10366634" y="2284189"/>
            <a:ext cx="1489617" cy="624468"/>
          </a:xfrm>
          <a:prstGeom prst="wedgeRectCallout">
            <a:avLst>
              <a:gd name="adj1" fmla="val -225974"/>
              <a:gd name="adj2" fmla="val 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Cross validation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8223094-AC96-4329-9388-032156F616EA}"/>
              </a:ext>
            </a:extLst>
          </p:cNvPr>
          <p:cNvSpPr/>
          <p:nvPr/>
        </p:nvSpPr>
        <p:spPr>
          <a:xfrm>
            <a:off x="10113664" y="4368819"/>
            <a:ext cx="1786236" cy="624468"/>
          </a:xfrm>
          <a:prstGeom prst="wedgeRectCallout">
            <a:avLst>
              <a:gd name="adj1" fmla="val -74477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Repeated cross validation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E5686E-D6C0-47EF-9377-A9C1BAE18378}"/>
              </a:ext>
            </a:extLst>
          </p:cNvPr>
          <p:cNvSpPr/>
          <p:nvPr/>
        </p:nvSpPr>
        <p:spPr>
          <a:xfrm>
            <a:off x="5471039" y="4824723"/>
            <a:ext cx="1786236" cy="269513"/>
          </a:xfrm>
          <a:prstGeom prst="wedgeRectCallout">
            <a:avLst>
              <a:gd name="adj1" fmla="val -74477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10 folds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4DAEA47-08B5-4074-9A44-DB1ED50AFBAF}"/>
              </a:ext>
            </a:extLst>
          </p:cNvPr>
          <p:cNvSpPr/>
          <p:nvPr/>
        </p:nvSpPr>
        <p:spPr>
          <a:xfrm>
            <a:off x="7101677" y="5686083"/>
            <a:ext cx="1907412" cy="624468"/>
          </a:xfrm>
          <a:prstGeom prst="wedgeRectCallout">
            <a:avLst>
              <a:gd name="adj1" fmla="val -74477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Do not show execution trace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D3D55A-C08F-4633-97CF-BED0B1F8E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0.8441558 0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8676F4C-5977-499E-B5D8-AC754CAE6856}"/>
              </a:ext>
            </a:extLst>
          </p:cNvPr>
          <p:cNvSpPr/>
          <p:nvPr/>
        </p:nvSpPr>
        <p:spPr>
          <a:xfrm>
            <a:off x="5488786" y="5276848"/>
            <a:ext cx="1786236" cy="269513"/>
          </a:xfrm>
          <a:prstGeom prst="wedgeRectCallout">
            <a:avLst>
              <a:gd name="adj1" fmla="val -74477"/>
              <a:gd name="adj2" fmla="val -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3 repetitions </a:t>
            </a:r>
          </a:p>
        </p:txBody>
      </p:sp>
    </p:spTree>
    <p:extLst>
      <p:ext uri="{BB962C8B-B14F-4D97-AF65-F5344CB8AC3E}">
        <p14:creationId xmlns:p14="http://schemas.microsoft.com/office/powerpoint/2010/main" val="200530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9FB-40A2-4AAF-9F87-0C104233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7536-DDE7-44DE-810E-60750CAA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2" y="1531304"/>
            <a:ext cx="10515600" cy="4057777"/>
          </a:xfrm>
        </p:spPr>
        <p:txBody>
          <a:bodyPr/>
          <a:lstStyle/>
          <a:p>
            <a:r>
              <a:rPr lang="en-GB" sz="2400" dirty="0"/>
              <a:t>4-fold cross validation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trainControl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(method =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cv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number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Repeated 4-fold cross validation</a:t>
            </a:r>
          </a:p>
          <a:p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c5treemod &lt;- train(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 ., data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mydata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method =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C5.0Tree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metric = 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GB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trControl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ctrl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0739-A22F-4721-A3A1-D9D5C9D4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8BF4-F507-4F13-92A6-C4857C1A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66BC30B-6061-41EF-BA6B-A7F71ED7A322}"/>
              </a:ext>
            </a:extLst>
          </p:cNvPr>
          <p:cNvSpPr/>
          <p:nvPr/>
        </p:nvSpPr>
        <p:spPr>
          <a:xfrm>
            <a:off x="5982630" y="2527805"/>
            <a:ext cx="875371" cy="624468"/>
          </a:xfrm>
          <a:prstGeom prst="wedgeRectCallout">
            <a:avLst>
              <a:gd name="adj1" fmla="val -225974"/>
              <a:gd name="adj2" fmla="val 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4 folds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AA16407-A60F-4FD2-A481-910DE65B6854}"/>
              </a:ext>
            </a:extLst>
          </p:cNvPr>
          <p:cNvSpPr/>
          <p:nvPr/>
        </p:nvSpPr>
        <p:spPr>
          <a:xfrm>
            <a:off x="10219163" y="2040674"/>
            <a:ext cx="1680737" cy="624468"/>
          </a:xfrm>
          <a:prstGeom prst="wedgeRectCallout">
            <a:avLst>
              <a:gd name="adj1" fmla="val -225974"/>
              <a:gd name="adj2" fmla="val 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Cross validation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8223094-AC96-4329-9388-032156F616EA}"/>
              </a:ext>
            </a:extLst>
          </p:cNvPr>
          <p:cNvSpPr/>
          <p:nvPr/>
        </p:nvSpPr>
        <p:spPr>
          <a:xfrm>
            <a:off x="9846862" y="3177159"/>
            <a:ext cx="2009389" cy="757129"/>
          </a:xfrm>
          <a:prstGeom prst="wedgeRectCallout">
            <a:avLst>
              <a:gd name="adj1" fmla="val -269254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Change according to data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4AE5686E-D6C0-47EF-9377-A9C1BAE18378}"/>
              </a:ext>
            </a:extLst>
          </p:cNvPr>
          <p:cNvSpPr/>
          <p:nvPr/>
        </p:nvSpPr>
        <p:spPr>
          <a:xfrm>
            <a:off x="8060625" y="4521219"/>
            <a:ext cx="3839273" cy="365125"/>
          </a:xfrm>
          <a:prstGeom prst="wedgeRectCallout">
            <a:avLst>
              <a:gd name="adj1" fmla="val -63935"/>
              <a:gd name="adj2" fmla="val -8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Algorithm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75AA16BC-85BF-40D3-88B9-2D362EB5606F}"/>
              </a:ext>
            </a:extLst>
          </p:cNvPr>
          <p:cNvSpPr/>
          <p:nvPr/>
        </p:nvSpPr>
        <p:spPr>
          <a:xfrm>
            <a:off x="9846862" y="3177158"/>
            <a:ext cx="2053038" cy="757129"/>
          </a:xfrm>
          <a:prstGeom prst="wedgeRectCallout">
            <a:avLst>
              <a:gd name="adj1" fmla="val -68360"/>
              <a:gd name="adj2" fmla="val 698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Change according to data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04DAEA47-08B5-4074-9A44-DB1ED50AFBAF}"/>
              </a:ext>
            </a:extLst>
          </p:cNvPr>
          <p:cNvSpPr/>
          <p:nvPr/>
        </p:nvSpPr>
        <p:spPr>
          <a:xfrm>
            <a:off x="8060626" y="5090799"/>
            <a:ext cx="3839274" cy="365125"/>
          </a:xfrm>
          <a:prstGeom prst="wedgeRectCallout">
            <a:avLst>
              <a:gd name="adj1" fmla="val -64325"/>
              <a:gd name="adj2" fmla="val -167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Evaluation metric. Default is Accuracy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06013E2-A30B-49CE-8174-D8470A91086B}"/>
              </a:ext>
            </a:extLst>
          </p:cNvPr>
          <p:cNvSpPr/>
          <p:nvPr/>
        </p:nvSpPr>
        <p:spPr>
          <a:xfrm>
            <a:off x="8060626" y="5619649"/>
            <a:ext cx="3839272" cy="365125"/>
          </a:xfrm>
          <a:prstGeom prst="wedgeRectCallout">
            <a:avLst>
              <a:gd name="adj1" fmla="val -81112"/>
              <a:gd name="adj2" fmla="val -261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Experiment design</a:t>
            </a:r>
          </a:p>
        </p:txBody>
      </p:sp>
    </p:spTree>
    <p:extLst>
      <p:ext uri="{BB962C8B-B14F-4D97-AF65-F5344CB8AC3E}">
        <p14:creationId xmlns:p14="http://schemas.microsoft.com/office/powerpoint/2010/main" val="5502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E54A0-3865-4F73-A704-05971EBC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8C0A8-A225-451C-9DD5-05F88D34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971" y="1546055"/>
            <a:ext cx="11638101" cy="4057777"/>
          </a:xfrm>
        </p:spPr>
        <p:txBody>
          <a:bodyPr/>
          <a:lstStyle/>
          <a:p>
            <a:r>
              <a:rPr lang="en-GB" dirty="0"/>
              <a:t>We have seen how to check results individually (e.g. check confusion matrices, decision trees, etc)</a:t>
            </a:r>
          </a:p>
          <a:p>
            <a:r>
              <a:rPr lang="en-GB" dirty="0"/>
              <a:t>For statistical significance – check whether there is overlap in intervals</a:t>
            </a:r>
          </a:p>
          <a:p>
            <a:pPr>
              <a:spcBef>
                <a:spcPts val="600"/>
              </a:spcBef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resamples(list(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CART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mod.cart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ts val="24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c5Rules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mod.c5rules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ts val="2400"/>
              </a:lnSpc>
              <a:spcBef>
                <a:spcPts val="60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C5Tree 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mod.c5t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lnSpc>
                <a:spcPts val="2400"/>
              </a:lnSpc>
              <a:spcBef>
                <a:spcPts val="600"/>
              </a:spcBef>
              <a:buNone/>
            </a:pP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ctree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mod.ctree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</a:p>
          <a:p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en-GB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/>
              <a:t>Results contains all the data required from the experiments to calculate the confidence intervals, i.e. accuracy/kappa ± margin of error.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B18F-A3A4-4EB1-AF22-768DECA3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D24E0-12C6-4D8B-8D0A-2111F3FC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897D8F8-94C2-4DDB-9A9B-88C36B0291DA}"/>
              </a:ext>
            </a:extLst>
          </p:cNvPr>
          <p:cNvSpPr/>
          <p:nvPr/>
        </p:nvSpPr>
        <p:spPr>
          <a:xfrm>
            <a:off x="884420" y="3552669"/>
            <a:ext cx="2188564" cy="757129"/>
          </a:xfrm>
          <a:prstGeom prst="wedgeRectCallout">
            <a:avLst>
              <a:gd name="adj1" fmla="val 66153"/>
              <a:gd name="adj2" fmla="val 11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How we want to name our models in the plot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25FA9D0-75A8-4B7C-9F02-691B78C393DB}"/>
              </a:ext>
            </a:extLst>
          </p:cNvPr>
          <p:cNvSpPr/>
          <p:nvPr/>
        </p:nvSpPr>
        <p:spPr>
          <a:xfrm>
            <a:off x="8875426" y="3429000"/>
            <a:ext cx="3206646" cy="1157990"/>
          </a:xfrm>
          <a:prstGeom prst="wedgeRectCallout">
            <a:avLst>
              <a:gd name="adj1" fmla="val -121518"/>
              <a:gd name="adj2" fmla="val 130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Mod.c5rules, mod.c5t and </a:t>
            </a:r>
            <a:r>
              <a:rPr lang="en-GB" dirty="0" err="1"/>
              <a:t>mod.ctree</a:t>
            </a:r>
            <a:r>
              <a:rPr lang="en-GB" dirty="0"/>
              <a:t> are models  we have built . We want to compare their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431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84BC-C442-4C3E-ACFA-660080BD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3" y="801347"/>
            <a:ext cx="10515600" cy="757129"/>
          </a:xfrm>
        </p:spPr>
        <p:txBody>
          <a:bodyPr/>
          <a:lstStyle/>
          <a:p>
            <a:r>
              <a:rPr lang="en-GB" dirty="0"/>
              <a:t>…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4DCF-F408-424F-9516-3F80D184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43" y="1499142"/>
            <a:ext cx="11888257" cy="4557511"/>
          </a:xfrm>
        </p:spPr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Call: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summary.resamples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= results)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Models: CART, c5Rules, C5Tree,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ctree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Number of resamples: </a:t>
            </a: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Accuracy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Min.   1st Qu.    Median      Mean   3rd Qu. 	Max. 	  NA's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CART    0.6842105 0.7114662 0.7385509 0.7408521 0.7662338 0.8181818    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c5Rules 0.6753247 0.7272727 0.7451299 0.7426179 0.7654648 0.7922078    0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C5Tree  0.6447368 0.7272727 0.7402597 0.7447368 0.7662338 0.8051948    0</a:t>
            </a:r>
          </a:p>
          <a:p>
            <a:pPr marL="0" indent="0">
              <a:buNone/>
            </a:pP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ctree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0.6315789 0.7105263 0.7402597 0.7390920 0.7662338 0.8441558    0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GB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Kappa</a:t>
            </a:r>
          </a:p>
          <a:p>
            <a:pPr marL="0" indent="0">
              <a:lnSpc>
                <a:spcPts val="1600"/>
              </a:lnSpc>
              <a:spcBef>
                <a:spcPts val="0"/>
              </a:spcBef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FC27-D48D-4A43-BCBF-AD00470B7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8A2D-B160-4079-A5BE-B4CF45DAF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27B9-3553-403A-94E3-564438BD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5A6C0AC8-2552-437E-8F08-10C3E27BF31F}"/>
              </a:ext>
            </a:extLst>
          </p:cNvPr>
          <p:cNvSpPr/>
          <p:nvPr/>
        </p:nvSpPr>
        <p:spPr>
          <a:xfrm>
            <a:off x="5325801" y="2754651"/>
            <a:ext cx="5156616" cy="365125"/>
          </a:xfrm>
          <a:prstGeom prst="wedgeRectCallout">
            <a:avLst>
              <a:gd name="adj1" fmla="val -75776"/>
              <a:gd name="adj2" fmla="val 74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3 repeats of 10-fold cross validation =  30 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F8F2F3C-48F6-4DFE-9A58-552F761515A3}"/>
              </a:ext>
            </a:extLst>
          </p:cNvPr>
          <p:cNvSpPr/>
          <p:nvPr/>
        </p:nvSpPr>
        <p:spPr>
          <a:xfrm>
            <a:off x="3758784" y="6013816"/>
            <a:ext cx="5156616" cy="365125"/>
          </a:xfrm>
          <a:prstGeom prst="wedgeRectCallout">
            <a:avLst>
              <a:gd name="adj1" fmla="val -101357"/>
              <a:gd name="adj2" fmla="val 485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Kappa figures are also shown</a:t>
            </a:r>
          </a:p>
        </p:txBody>
      </p:sp>
    </p:spTree>
    <p:extLst>
      <p:ext uri="{BB962C8B-B14F-4D97-AF65-F5344CB8AC3E}">
        <p14:creationId xmlns:p14="http://schemas.microsoft.com/office/powerpoint/2010/main" val="114811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AF50-163A-45DB-A69E-91AE415B1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43" y="759687"/>
            <a:ext cx="11171436" cy="757129"/>
          </a:xfrm>
        </p:spPr>
        <p:txBody>
          <a:bodyPr/>
          <a:lstStyle/>
          <a:p>
            <a:r>
              <a:rPr lang="en-GB" dirty="0"/>
              <a:t>Statistical significance of difference in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90986-4004-48EB-98CA-E81CBF4C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429930"/>
            <a:ext cx="4729958" cy="3053915"/>
          </a:xfrm>
        </p:spPr>
        <p:txBody>
          <a:bodyPr/>
          <a:lstStyle/>
          <a:p>
            <a:r>
              <a:rPr lang="en-GB" dirty="0"/>
              <a:t>All intervals overlap at this confidence level so the difference in performance is not statistically significant.</a:t>
            </a:r>
          </a:p>
          <a:p>
            <a:pPr lvl="1"/>
            <a:r>
              <a:rPr lang="en-GB" dirty="0"/>
              <a:t>C5Tree’s accuracy is a little higher but the difference is not enough to be able to state that it offers better performance.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DEC0-E36E-4AE5-9C9B-85FC5889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11 October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2C0E1-B683-4C77-858F-B74A75FC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14041-0DFA-435F-B542-444B3C9852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5" t="5107" r="1667"/>
          <a:stretch/>
        </p:blipFill>
        <p:spPr>
          <a:xfrm>
            <a:off x="5867400" y="1339671"/>
            <a:ext cx="6324600" cy="390467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57E702-011B-4350-A9BF-5CCDD1F61903}"/>
              </a:ext>
            </a:extLst>
          </p:cNvPr>
          <p:cNvSpPr txBox="1">
            <a:spLocks/>
          </p:cNvSpPr>
          <p:nvPr/>
        </p:nvSpPr>
        <p:spPr>
          <a:xfrm>
            <a:off x="533225" y="5067203"/>
            <a:ext cx="11658775" cy="9652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9216A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scales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list(x=list(relation="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     </a:t>
            </a:r>
          </a:p>
          <a:p>
            <a:pPr marL="0" indent="0">
              <a:lnSpc>
                <a:spcPts val="1200"/>
              </a:lnSpc>
              <a:buNone/>
            </a:pP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y=list(relation= "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>
              <a:lnSpc>
                <a:spcPts val="2000"/>
              </a:lnSpc>
            </a:pPr>
            <a:r>
              <a:rPr lang="en-GB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dotplot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(results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scales =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scales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400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conf.level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r>
              <a:rPr lang="en-GB" sz="24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48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996D-9267-4750-BDB9-B41EAC7D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4" y="703551"/>
            <a:ext cx="11937356" cy="757129"/>
          </a:xfrm>
        </p:spPr>
        <p:txBody>
          <a:bodyPr/>
          <a:lstStyle/>
          <a:p>
            <a:r>
              <a:rPr lang="en-GB" dirty="0"/>
              <a:t>Confusion matrices (examples on 3 reps 4-fold cv)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C01B5-E18F-4A2F-8E87-4982E7A7B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952" y="1276988"/>
            <a:ext cx="10515600" cy="4057777"/>
          </a:xfrm>
        </p:spPr>
        <p:txBody>
          <a:bodyPr/>
          <a:lstStyle/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confusionMatrix.train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(c5treemod, norm="none")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 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versicolor virginica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146          0         0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versicolor      4        136        11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virginica       0         14       139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Accuracy (average) : 0.9356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confusionMatrix.train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(c5treemod, norm ="overall")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		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versicolor virginica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32.4        0.0       0.0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versicolor    0.9       30.2       2.4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virginica     0.0        3.1      30.9                            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Accuracy (average) : 0.9356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confusionMatrix.train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(c5treemod, norm="average")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Reference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Prediction 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versicolor virginica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setosa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12.2        0.0       0.0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versicolor    0.3       11.3       0.9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virginica     0.0        1.2      11.6                            </a:t>
            </a:r>
          </a:p>
          <a:p>
            <a:pPr marL="457200" lvl="1" indent="0">
              <a:lnSpc>
                <a:spcPts val="1200"/>
              </a:lnSpc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Accuracy (average) : 0.9356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DED4-9F9F-4FEC-92A2-EC01CA5D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12 October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1D466-7EAE-4DEA-9487-A90F2F74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2FA25-937B-4B42-BEEA-6CA25CEB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CB1146D9-A0D9-47C5-9B6E-5477BBCAAC27}"/>
              </a:ext>
            </a:extLst>
          </p:cNvPr>
          <p:cNvSpPr/>
          <p:nvPr/>
        </p:nvSpPr>
        <p:spPr>
          <a:xfrm>
            <a:off x="7270230" y="1928176"/>
            <a:ext cx="4629670" cy="949935"/>
          </a:xfrm>
          <a:prstGeom prst="wedgeRectCallout">
            <a:avLst>
              <a:gd name="adj1" fmla="val -86710"/>
              <a:gd name="adj2" fmla="val -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Numbers are counts over the 3 repetitions add up to 150 *3 = 450, i.e. 3 times the number of instances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1CF60C2-A8C6-45C5-8942-4F1310DF9AE7}"/>
              </a:ext>
            </a:extLst>
          </p:cNvPr>
          <p:cNvSpPr/>
          <p:nvPr/>
        </p:nvSpPr>
        <p:spPr>
          <a:xfrm>
            <a:off x="7783628" y="3631470"/>
            <a:ext cx="4116272" cy="949935"/>
          </a:xfrm>
          <a:prstGeom prst="wedgeRectCallout">
            <a:avLst>
              <a:gd name="adj1" fmla="val -86710"/>
              <a:gd name="adj2" fmla="val -2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Numbers add up to 100 as these are percentages.</a:t>
            </a:r>
          </a:p>
        </p:txBody>
      </p:sp>
    </p:spTree>
    <p:extLst>
      <p:ext uri="{BB962C8B-B14F-4D97-AF65-F5344CB8AC3E}">
        <p14:creationId xmlns:p14="http://schemas.microsoft.com/office/powerpoint/2010/main" val="857197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TtWP9bUW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6400CEA5D3CD4BA611D4DD486C8F42" ma:contentTypeVersion="16" ma:contentTypeDescription="Create a new document." ma:contentTypeScope="" ma:versionID="0f6070ce31b0cbc257d85b867605e775">
  <xsd:schema xmlns:xsd="http://www.w3.org/2001/XMLSchema" xmlns:xs="http://www.w3.org/2001/XMLSchema" xmlns:p="http://schemas.microsoft.com/office/2006/metadata/properties" xmlns:ns3="9db3786d-ec9a-4497-92e0-307e8538ed84" xmlns:ns4="f2b8e629-1158-4413-a6b1-1c82a3580e62" targetNamespace="http://schemas.microsoft.com/office/2006/metadata/properties" ma:root="true" ma:fieldsID="b21fde9d581f54103ef8b38facdcb2c5" ns3:_="" ns4:_="">
    <xsd:import namespace="9db3786d-ec9a-4497-92e0-307e8538ed84"/>
    <xsd:import namespace="f2b8e629-1158-4413-a6b1-1c82a3580e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3786d-ec9a-4497-92e0-307e8538ed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8e629-1158-4413-a6b1-1c82a3580e6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3786d-ec9a-4497-92e0-307e8538ed8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54F8A-2D1B-4338-981E-1A708D2878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3786d-ec9a-4497-92e0-307e8538ed84"/>
    <ds:schemaRef ds:uri="f2b8e629-1158-4413-a6b1-1c82a3580e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F17C08-D2D9-4039-94A2-61A7BF80BABD}">
  <ds:schemaRefs>
    <ds:schemaRef ds:uri="http://purl.org/dc/terms/"/>
    <ds:schemaRef ds:uri="http://www.w3.org/XML/1998/namespace"/>
    <ds:schemaRef ds:uri="http://schemas.microsoft.com/office/2006/documentManagement/types"/>
    <ds:schemaRef ds:uri="9db3786d-ec9a-4497-92e0-307e8538ed84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f2b8e629-1158-4413-a6b1-1c82a3580e6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1CCB4B03-0C27-4AD2-8E9F-BE5EC80013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1799</TotalTime>
  <Words>774</Words>
  <Application>Microsoft Office PowerPoint</Application>
  <PresentationFormat>Widescreen</PresentationFormat>
  <Paragraphs>133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Arial</vt:lpstr>
      <vt:lpstr>Courier New</vt:lpstr>
      <vt:lpstr>Lucida Console</vt:lpstr>
      <vt:lpstr>Office Theme</vt:lpstr>
      <vt:lpstr>1_Custom Design</vt:lpstr>
      <vt:lpstr>Custom Design</vt:lpstr>
      <vt:lpstr>R code for train and train control</vt:lpstr>
      <vt:lpstr>General template for setting experiment</vt:lpstr>
      <vt:lpstr>The train control</vt:lpstr>
      <vt:lpstr>The train</vt:lpstr>
      <vt:lpstr>Results</vt:lpstr>
      <vt:lpstr>… Results</vt:lpstr>
      <vt:lpstr>Statistical significance of difference in results</vt:lpstr>
      <vt:lpstr>Confusion matrices (examples on 3 reps 4-fold cv)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DELTA’s support offer for learners in Semester 1</dc:title>
  <dc:creator>Brian Webb (delta)</dc:creator>
  <cp:lastModifiedBy>Ines Arana (SOC)</cp:lastModifiedBy>
  <cp:revision>32</cp:revision>
  <dcterms:created xsi:type="dcterms:W3CDTF">2020-06-23T08:21:26Z</dcterms:created>
  <dcterms:modified xsi:type="dcterms:W3CDTF">2023-10-12T10:00:41Z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0x010100B96400CEA5D3CD4BA611D4DD486C8F42</vt:lpwstr>
  </property>
</Properties>
</file>