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EDEA-E4F9-48DB-834F-2796DB18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3A6AF-15BB-4941-8C86-BF52F3F9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11DA-EE0F-427F-8E9D-25249091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FC83-7294-449D-95B8-6775898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4BA8-786C-4BCE-8B78-63F65A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3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2437-E497-4C66-AA4A-EBD239FA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6791-C56D-4E71-9861-52ED9238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4705-8DDE-4330-8BA7-91D0BBAF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E629-998E-49AB-91ED-D5F1DC26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6FA7-A272-42FE-AF7D-196B05AE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4DDE1-BDF1-4FD9-93C0-68A2F148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E05D0-A1D4-4B20-814E-E2D1BCD1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44DD-E2E2-4618-ADB5-8BFF1ADF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C906-3033-46CA-8422-DE311FC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3687-86BF-48A2-B0A6-E5ED5D39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6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6DC6-C31E-4584-ABE6-64972BD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F6C-79AE-4BF6-92D5-F693B88B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EAD0-1703-49BE-B748-F240747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56D7-608A-4EDA-A442-AA0CD75F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045-6104-40A2-A5FB-7216A648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6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261-FC7B-4A6D-962B-11536DC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706F2-ECE6-47D2-967D-602E085D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2FF0-694D-42C1-AAA3-FB2146B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4B8D-0D0C-4667-91C4-C5BB12CB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5C73-8EB1-4786-BC26-A2286A18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BAF-2E0B-48F0-8777-5968966F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1DF6-B436-48D8-A920-ACDD0020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3E35-CD6C-4E03-BD02-51A05C01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3202-5E70-4DCB-9A34-3B86E77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A581-530B-4909-9D8A-A7F8618B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4A6D-F6B2-44EF-A832-1E655E27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6A2-A5E1-4CB8-A2DD-F7E72C3C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4EC5-B460-41E5-A365-FB324F25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8EE2A-107B-4931-8EDB-40613069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F78B3-316F-4D11-8731-7EB720DFE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0315C-BF02-4FD5-BFA6-10B9B356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7BAB9-069A-4D3E-A4CD-1D9F881C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8DCD1-1489-4BD3-9798-25656F03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5BBF-2728-4CD7-9473-A1E276A9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301-893D-4798-9453-CFCB4B55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94BF9-F756-4715-8B1C-01D96064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33708-400B-4EC0-8696-3E155B5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E40CE-4100-4B61-9C79-677DA738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38F09-4C40-4796-A56E-3C23DDA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CC414-C664-4271-8CD7-796B0034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D814-497B-4079-90EF-4713D207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FE38-99D5-4B8F-853D-1F8960B2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4F59-8D30-47FA-AD96-02595E02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4FD4-EFD7-4301-B76C-A752CE6B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4673-240D-4C51-9F94-69C87798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C164-2154-43F5-8F91-BA4EC74F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2D0DE-4202-4B28-B789-BD2EEDE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2944-F871-4EFF-B872-D0BA0FB9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FF936-2CB0-40FC-8EF5-2C0EE84D2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D436-470D-45EE-B04C-4EBDA5B9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E323C-E554-444D-BCB0-DE999CF1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A2A2-A9E4-4846-8C32-64359913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F33B-2F23-4A2E-A392-886F86F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5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40CCD-64A1-496B-AE7B-FB479C75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1D48-150D-4A5D-A5D6-716EED1B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F058-81BF-47FD-AE33-EDC1D2815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B489-1711-419C-A5FB-044F8408D04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1EF7-090D-4ABE-B5E0-05AD162C0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ECF8-8D05-4B7D-9468-1D8311B42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1FD1-5E20-4E21-A602-B6C86BBF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13" Type="http://schemas.openxmlformats.org/officeDocument/2006/relationships/image" Target="../media/image5.png"/><Relationship Id="rId3" Type="http://schemas.openxmlformats.org/officeDocument/2006/relationships/hyperlink" Target="https://www.remix3d.com/details/G009SXBDP6ZK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www.remix3d.com/details/G009SV52VTX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mix3d.com/details/G009SVKD0819" TargetMode="External"/><Relationship Id="rId11" Type="http://schemas.microsoft.com/office/2017/06/relationships/model3d" Target="../media/model3d4.glb"/><Relationship Id="rId5" Type="http://schemas.microsoft.com/office/2017/06/relationships/model3d" Target="../media/model3d2.glb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www.remix3d.com/details/G009SX7VGL2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3F9E4D2-6A29-4AF2-B8F4-C701862F67D9}"/>
              </a:ext>
            </a:extLst>
          </p:cNvPr>
          <p:cNvSpPr/>
          <p:nvPr/>
        </p:nvSpPr>
        <p:spPr>
          <a:xfrm rot="19516118">
            <a:off x="3437339" y="1832171"/>
            <a:ext cx="3974123" cy="2744732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1CEF0-99F5-4601-997A-16A8E20B3F9F}"/>
              </a:ext>
            </a:extLst>
          </p:cNvPr>
          <p:cNvSpPr/>
          <p:nvPr/>
        </p:nvSpPr>
        <p:spPr>
          <a:xfrm>
            <a:off x="3903785" y="2092569"/>
            <a:ext cx="3068515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000" b="1" cap="none" spc="50" dirty="0">
                <a:ln w="0"/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3ds SemiBold" panose="02000503020000020004" pitchFamily="2" charset="0"/>
              </a:rPr>
              <a:t>SG</a:t>
            </a: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58D7EEAA-7FC0-46DF-87BF-509D9124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0670"/>
            <a:ext cx="4858933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16A905-0FDC-4A96-AEA9-63124EC08B8A}"/>
              </a:ext>
            </a:extLst>
          </p:cNvPr>
          <p:cNvSpPr/>
          <p:nvPr/>
        </p:nvSpPr>
        <p:spPr>
          <a:xfrm>
            <a:off x="8178800" y="0"/>
            <a:ext cx="2514600" cy="6858000"/>
          </a:xfrm>
          <a:prstGeom prst="ellipse">
            <a:avLst/>
          </a:prstGeom>
          <a:noFill/>
          <a:ln w="234950">
            <a:solidFill>
              <a:srgbClr val="C00000"/>
            </a:solidFill>
          </a:ln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056D6E-1B7E-4400-9088-BED66DC2AEDE}"/>
              </a:ext>
            </a:extLst>
          </p:cNvPr>
          <p:cNvSpPr/>
          <p:nvPr/>
        </p:nvSpPr>
        <p:spPr>
          <a:xfrm rot="3080178">
            <a:off x="7966805" y="-527401"/>
            <a:ext cx="2879936" cy="7912800"/>
          </a:xfrm>
          <a:prstGeom prst="ellipse">
            <a:avLst/>
          </a:prstGeom>
          <a:noFill/>
          <a:ln w="234950">
            <a:solidFill>
              <a:schemeClr val="accent1">
                <a:lumMod val="75000"/>
              </a:schemeClr>
            </a:solidFill>
          </a:ln>
          <a:scene3d>
            <a:camera prst="perspectiveContrasting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Yellow Sphere">
                <a:extLst>
                  <a:ext uri="{FF2B5EF4-FFF2-40B4-BE49-F238E27FC236}">
                    <a16:creationId xmlns:a16="http://schemas.microsoft.com/office/drawing/2014/main" id="{454BE9DE-EFAB-4765-8979-6E0ACC2919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0004001"/>
                  </p:ext>
                </p:extLst>
              </p:nvPr>
            </p:nvGraphicFramePr>
            <p:xfrm>
              <a:off x="8720085" y="2643164"/>
              <a:ext cx="1571671" cy="157167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71671" cy="157167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0" dy="0" dz="21093750"/>
                    <am3d:scale>
                      <am3d:sx n="1000000" d="1000000"/>
                      <am3d:sy n="1000000" d="1000000"/>
                      <am3d:sz n="1000000" d="1000000"/>
                    </am3d:scale>
                    <am3d:rot ax="-2133985" ay="1347660" az="-916775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887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Yellow Sphere">
                <a:extLst>
                  <a:ext uri="{FF2B5EF4-FFF2-40B4-BE49-F238E27FC236}">
                    <a16:creationId xmlns:a16="http://schemas.microsoft.com/office/drawing/2014/main" id="{454BE9DE-EFAB-4765-8979-6E0ACC2919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0085" y="2643164"/>
                <a:ext cx="1571671" cy="157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Test Sphere">
                <a:extLst>
                  <a:ext uri="{FF2B5EF4-FFF2-40B4-BE49-F238E27FC236}">
                    <a16:creationId xmlns:a16="http://schemas.microsoft.com/office/drawing/2014/main" id="{92C84A9A-BAF9-4FA7-82B0-BDE853B661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9276016"/>
                  </p:ext>
                </p:extLst>
              </p:nvPr>
            </p:nvGraphicFramePr>
            <p:xfrm>
              <a:off x="6449735" y="3904899"/>
              <a:ext cx="1081115" cy="108111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081115" cy="1081114"/>
                    </a:xfrm>
                    <a:prstGeom prst="rect">
                      <a:avLst/>
                    </a:prstGeom>
                  </am3d:spPr>
                  <am3d:camera>
                    <am3d:pos x="0" y="0" z="812926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323479" d="1000000"/>
                    <am3d:preTrans dx="-6075407" dy="-2028387" dz="-23929048"/>
                    <am3d:scale>
                      <am3d:sx n="1000000" d="1000000"/>
                      <am3d:sy n="1000000" d="1000000"/>
                      <am3d:sz n="1000000" d="1000000"/>
                    </am3d:scale>
                    <am3d:rot ax="266652" ay="212279" az="16488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18472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Test Sphere">
                <a:extLst>
                  <a:ext uri="{FF2B5EF4-FFF2-40B4-BE49-F238E27FC236}">
                    <a16:creationId xmlns:a16="http://schemas.microsoft.com/office/drawing/2014/main" id="{92C84A9A-BAF9-4FA7-82B0-BDE853B661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9735" y="3904899"/>
                <a:ext cx="1081115" cy="1081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Red Sphere">
                <a:extLst>
                  <a:ext uri="{FF2B5EF4-FFF2-40B4-BE49-F238E27FC236}">
                    <a16:creationId xmlns:a16="http://schemas.microsoft.com/office/drawing/2014/main" id="{03F6B2A2-7E60-4EFA-80C6-252342463A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2548778"/>
                  </p:ext>
                </p:extLst>
              </p:nvPr>
            </p:nvGraphicFramePr>
            <p:xfrm>
              <a:off x="9406773" y="148567"/>
              <a:ext cx="988177" cy="988176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988177" cy="98817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9"/>
                  <am3d:raster rName="Office3DRenderer" rVer="16.0.8326">
                    <am3d:blip r:embed="rId10"/>
                  </am3d:raster>
                  <am3d:objViewport viewportSz="17626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Red Sphere">
                <a:extLst>
                  <a:ext uri="{FF2B5EF4-FFF2-40B4-BE49-F238E27FC236}">
                    <a16:creationId xmlns:a16="http://schemas.microsoft.com/office/drawing/2014/main" id="{03F6B2A2-7E60-4EFA-80C6-252342463A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06773" y="148567"/>
                <a:ext cx="988177" cy="98817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9FFB11E-A855-42C1-8650-A74DAE0B0757}"/>
              </a:ext>
            </a:extLst>
          </p:cNvPr>
          <p:cNvSpPr/>
          <p:nvPr/>
        </p:nvSpPr>
        <p:spPr>
          <a:xfrm rot="18519822" flipH="1">
            <a:off x="8092696" y="-211715"/>
            <a:ext cx="2879936" cy="7912800"/>
          </a:xfrm>
          <a:prstGeom prst="ellipse">
            <a:avLst/>
          </a:prstGeom>
          <a:noFill/>
          <a:ln w="234950">
            <a:solidFill>
              <a:srgbClr val="27B13B"/>
            </a:solidFill>
          </a:ln>
          <a:scene3d>
            <a:camera prst="perspectiveContrasting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SPHERE">
                <a:extLst>
                  <a:ext uri="{FF2B5EF4-FFF2-40B4-BE49-F238E27FC236}">
                    <a16:creationId xmlns:a16="http://schemas.microsoft.com/office/drawing/2014/main" id="{71117559-E14E-47BB-B130-23E261C80E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9733199"/>
                  </p:ext>
                </p:extLst>
              </p:nvPr>
            </p:nvGraphicFramePr>
            <p:xfrm>
              <a:off x="11121826" y="3570109"/>
              <a:ext cx="1190261" cy="1152173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190261" cy="1152173"/>
                    </a:xfrm>
                    <a:prstGeom prst="rect">
                      <a:avLst/>
                    </a:prstGeom>
                  </am3d:spPr>
                  <am3d:camera>
                    <am3d:pos x="0" y="0" z="790315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90055" d="1000000"/>
                    <am3d:preTrans dx="-4057022" dy="1595433" dz="-1504880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075042" ay="-1513918" az="-312848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990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SPHERE">
                <a:extLst>
                  <a:ext uri="{FF2B5EF4-FFF2-40B4-BE49-F238E27FC236}">
                    <a16:creationId xmlns:a16="http://schemas.microsoft.com/office/drawing/2014/main" id="{71117559-E14E-47BB-B130-23E261C80E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1826" y="3570109"/>
                <a:ext cx="1190261" cy="115217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2393D77-F922-45C7-85A1-796D2F8798AC}"/>
              </a:ext>
            </a:extLst>
          </p:cNvPr>
          <p:cNvSpPr/>
          <p:nvPr/>
        </p:nvSpPr>
        <p:spPr>
          <a:xfrm>
            <a:off x="6919352" y="735954"/>
            <a:ext cx="5033495" cy="538609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b="1" cap="none" spc="0" dirty="0">
                <a:ln/>
                <a:solidFill>
                  <a:srgbClr val="FFC000"/>
                </a:solidFill>
                <a:effectLst>
                  <a:glow rad="101600">
                    <a:schemeClr val="bg2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SG</a:t>
            </a:r>
          </a:p>
        </p:txBody>
      </p:sp>
    </p:spTree>
    <p:extLst>
      <p:ext uri="{BB962C8B-B14F-4D97-AF65-F5344CB8AC3E}">
        <p14:creationId xmlns:p14="http://schemas.microsoft.com/office/powerpoint/2010/main" val="9032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3ds SemiBold</vt:lpstr>
      <vt:lpstr>Arial</vt:lpstr>
      <vt:lpstr>BrowalliaUPC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Robles Martínez</dc:creator>
  <cp:lastModifiedBy>Pamela Robles Martínez</cp:lastModifiedBy>
  <cp:revision>9</cp:revision>
  <dcterms:created xsi:type="dcterms:W3CDTF">2018-07-27T08:58:38Z</dcterms:created>
  <dcterms:modified xsi:type="dcterms:W3CDTF">2018-07-27T13:08:05Z</dcterms:modified>
</cp:coreProperties>
</file>