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082A-298D-45E1-BBCF-4F114FBF56A3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873B-9295-4157-9A49-330330281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86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082A-298D-45E1-BBCF-4F114FBF56A3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873B-9295-4157-9A49-330330281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433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082A-298D-45E1-BBCF-4F114FBF56A3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873B-9295-4157-9A49-33033028100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062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082A-298D-45E1-BBCF-4F114FBF56A3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873B-9295-4157-9A49-330330281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783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082A-298D-45E1-BBCF-4F114FBF56A3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873B-9295-4157-9A49-33033028100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4026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082A-298D-45E1-BBCF-4F114FBF56A3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873B-9295-4157-9A49-330330281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761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082A-298D-45E1-BBCF-4F114FBF56A3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873B-9295-4157-9A49-330330281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601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082A-298D-45E1-BBCF-4F114FBF56A3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873B-9295-4157-9A49-330330281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162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082A-298D-45E1-BBCF-4F114FBF56A3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873B-9295-4157-9A49-330330281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479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082A-298D-45E1-BBCF-4F114FBF56A3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873B-9295-4157-9A49-330330281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008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082A-298D-45E1-BBCF-4F114FBF56A3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873B-9295-4157-9A49-330330281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862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082A-298D-45E1-BBCF-4F114FBF56A3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873B-9295-4157-9A49-330330281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490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082A-298D-45E1-BBCF-4F114FBF56A3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873B-9295-4157-9A49-330330281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442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082A-298D-45E1-BBCF-4F114FBF56A3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873B-9295-4157-9A49-330330281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714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082A-298D-45E1-BBCF-4F114FBF56A3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873B-9295-4157-9A49-330330281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514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4082A-298D-45E1-BBCF-4F114FBF56A3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873B-9295-4157-9A49-330330281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50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4082A-298D-45E1-BBCF-4F114FBF56A3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1DE873B-9295-4157-9A49-330330281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270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ECBD3-BD07-4EEF-B4BC-B36794F94D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Pamarthi</a:t>
            </a:r>
            <a:r>
              <a:rPr lang="en-US" dirty="0"/>
              <a:t> </a:t>
            </a:r>
            <a:r>
              <a:rPr lang="en-US" dirty="0" err="1"/>
              <a:t>radhika</a:t>
            </a:r>
            <a:r>
              <a:rPr lang="en-US" dirty="0"/>
              <a:t> </a:t>
            </a:r>
            <a:r>
              <a:rPr lang="en-US" dirty="0" err="1"/>
              <a:t>sri</a:t>
            </a:r>
            <a:br>
              <a:rPr lang="en-US" dirty="0"/>
            </a:br>
            <a:r>
              <a:rPr lang="en-US" dirty="0"/>
              <a:t>projects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D2B837-39D9-4A56-B5C4-D04EEDC86D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project is about  learning and creating new things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0998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5E778-716D-444D-BA9E-7080D5DE178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/>
          <a:lstStyle/>
          <a:p>
            <a:r>
              <a:rPr lang="en-US" dirty="0" err="1"/>
              <a:t>Clound</a:t>
            </a:r>
            <a:r>
              <a:rPr lang="en-US" dirty="0"/>
              <a:t> computing and its benefits.</a:t>
            </a:r>
            <a:endParaRPr lang="en-IN" dirty="0"/>
          </a:p>
        </p:txBody>
      </p:sp>
      <p:pic>
        <p:nvPicPr>
          <p:cNvPr id="1026" name="Picture 2" descr="15 Advantages of Cloud Computing">
            <a:extLst>
              <a:ext uri="{FF2B5EF4-FFF2-40B4-BE49-F238E27FC236}">
                <a16:creationId xmlns:a16="http://schemas.microsoft.com/office/drawing/2014/main" id="{9EB32657-6243-4435-A2E8-E380E8F928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396" y="3144048"/>
            <a:ext cx="4068000" cy="3257646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</p:pic>
    </p:spTree>
    <p:extLst>
      <p:ext uri="{BB962C8B-B14F-4D97-AF65-F5344CB8AC3E}">
        <p14:creationId xmlns:p14="http://schemas.microsoft.com/office/powerpoint/2010/main" val="170459092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</TotalTime>
  <Words>20</Words>
  <Application>Microsoft Office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Pamarthi radhika sri projects </vt:lpstr>
      <vt:lpstr>Clound computing and its benefits.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Pamarthi radhika sri projects </dc:title>
  <dc:creator>DELL</dc:creator>
  <cp:lastModifiedBy>DELL</cp:lastModifiedBy>
  <cp:revision>1</cp:revision>
  <dcterms:created xsi:type="dcterms:W3CDTF">2025-07-10T14:28:14Z</dcterms:created>
  <dcterms:modified xsi:type="dcterms:W3CDTF">2025-07-10T14:35:49Z</dcterms:modified>
</cp:coreProperties>
</file>