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ABP: Suite de Automatización Funcional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Final</a:t>
            </a:r>
          </a:p>
          <a:p/>
          <a:p>
            <a:r>
              <a:t>Nombre del Autor</a:t>
            </a:r>
          </a:p>
          <a:p>
            <a:r>
              <a:t>Fecha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Código fuente</a:t>
            </a:r>
          </a:p>
          <a:p>
            <a:pPr/>
            <a:r>
              <a:t>2. Documentación técnica</a:t>
            </a:r>
          </a:p>
          <a:p>
            <a:pPr/>
            <a:r>
              <a:t>3. Evidencias de ejecución</a:t>
            </a:r>
          </a:p>
          <a:p>
            <a:pPr/>
            <a:r>
              <a:t>4. Repositorio</a:t>
            </a:r>
          </a:p>
          <a:p>
            <a:pPr/>
            <a:r>
              <a:t>5. 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fuente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Descripción general de la estructura del código y enlaces al repositorio.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Documentación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Arquitectura, diagramas de clases, POM, flujo de tests y configuración.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Evidencias de ejecución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Capturas de pantalla de los tests y reportes generados.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 al repositorio GitHub/GitLab con todo el proyecto.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Resumen de logros y recomendaciones.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