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kkitt" panose="020B0604020202020204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87077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26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Blue onsie pajama 2.Spiderman 3. Girl’s dress in children 4.   t-shirt 5. Captain america T-shirt 6. T shirt </a:t>
            </a:r>
          </a:p>
        </p:txBody>
      </p:sp>
    </p:spTree>
    <p:extLst>
      <p:ext uri="{BB962C8B-B14F-4D97-AF65-F5344CB8AC3E}">
        <p14:creationId xmlns:p14="http://schemas.microsoft.com/office/powerpoint/2010/main" val="126844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41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493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00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813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97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963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16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51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35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0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6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132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458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8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17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3999" cy="33584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3355450"/>
            <a:ext cx="9144000" cy="1788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5951107" y="3719475"/>
            <a:ext cx="2743800" cy="548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u="sng" dirty="0" smtClean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Pamela Chakrabarty</a:t>
            </a:r>
            <a:endParaRPr lang="en" b="1" u="sng" dirty="0">
              <a:solidFill>
                <a:srgbClr val="FFFFFF"/>
              </a:solidFill>
              <a:latin typeface="Rokkitt"/>
              <a:ea typeface="Rokkitt"/>
              <a:cs typeface="Rokkitt"/>
              <a:sym typeface="Rokkitt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47600" y="1197675"/>
            <a:ext cx="4629900" cy="25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Business Intelligence to Maximize profit through </a:t>
            </a:r>
            <a:r>
              <a:rPr lang="en" sz="3000" dirty="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Selection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Current Sales vs. Target Sales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0525"/>
            <a:ext cx="9144002" cy="458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6552700" y="2325150"/>
            <a:ext cx="2268900" cy="2350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/>
              <a:t>Missed Target:</a:t>
            </a:r>
          </a:p>
          <a:p>
            <a:pPr lvl="0">
              <a:spcBef>
                <a:spcPts val="0"/>
              </a:spcBef>
              <a:buNone/>
            </a:pPr>
            <a:endParaRPr sz="1200" b="1"/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Formal Pants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Shoes, High-heel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Spider-man T-shirt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Dressing Gown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T-Shirt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Silver Ring, plain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>
                <a:solidFill>
                  <a:schemeClr val="dk1"/>
                </a:solidFill>
              </a:rPr>
              <a:t>Silver Ring, pattern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White Socks</a:t>
            </a:r>
          </a:p>
          <a:p>
            <a:pPr marL="457200" lvl="0" indent="-298450" rtl="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Blue Onesie Pajamas</a:t>
            </a:r>
          </a:p>
          <a:p>
            <a:pPr marL="457200" lvl="0" indent="-298450">
              <a:spcBef>
                <a:spcPts val="0"/>
              </a:spcBef>
              <a:buSzPct val="100000"/>
              <a:buAutoNum type="arabicParenR"/>
            </a:pPr>
            <a:r>
              <a:rPr lang="en" sz="1100"/>
              <a:t>Captain America T-shirt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1757300" y="1915375"/>
            <a:ext cx="68739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Sales and Profit by Weekday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2281200" cy="5199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64000" y="452375"/>
            <a:ext cx="2344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Quantity by Day of the Week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500" y="0"/>
            <a:ext cx="6928499" cy="51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05150" y="2304575"/>
            <a:ext cx="2070900" cy="228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Observations: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1. Women’s Apparel, Men’s Apparel sold more on Fridays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2. Accessories and Children’s Apparel sold more on Tuesdays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253800" y="1185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 by day of week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00" y="848150"/>
            <a:ext cx="6492875" cy="417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6969325" y="935175"/>
            <a:ext cx="2070900" cy="228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Observations: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1. Women’s Apparel, Men’s Apparel and Children’s Apparel made more profit on Fridays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2. Accessories gathered more profit on Thursdays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1757300" y="1915375"/>
            <a:ext cx="6873900" cy="58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Performance Over Time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24737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Products Types in 2013 Vs. 2014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25" y="879500"/>
            <a:ext cx="7006976" cy="383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7807275" y="1053000"/>
            <a:ext cx="1230900" cy="29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100"/>
          </a:p>
        </p:txBody>
      </p:sp>
      <p:sp>
        <p:nvSpPr>
          <p:cNvPr id="183" name="Shape 183"/>
          <p:cNvSpPr/>
          <p:nvPr/>
        </p:nvSpPr>
        <p:spPr>
          <a:xfrm>
            <a:off x="7303325" y="1244250"/>
            <a:ext cx="1700100" cy="2317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Observations: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1. Cosmetics, Women’s Casual and Women’s Formal has met target in both 2013 and 2014</a:t>
            </a: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24737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 Category in 2013 Vs. 2014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75" y="868350"/>
            <a:ext cx="7234074" cy="41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7548225" y="1402775"/>
            <a:ext cx="1491900" cy="18147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921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Women’s Apparel met target sales in both years</a:t>
            </a: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chemeClr val="dk1"/>
              </a:solidFill>
            </a:endParaRPr>
          </a:p>
          <a:p>
            <a:pPr marL="457200" lvl="0" indent="-292100" rtl="0"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Men’s apparel did not meet the target 430283 quantity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1054000" y="1377225"/>
            <a:ext cx="7853100" cy="116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Recommendations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75" y="1453425"/>
            <a:ext cx="1347674" cy="13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Rokkitt"/>
                <a:ea typeface="Rokkitt"/>
                <a:cs typeface="Rokkitt"/>
                <a:sym typeface="Rokkitt"/>
              </a:rPr>
              <a:t>Recommendations :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432575" y="10623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Promote products during peak time of the week, focusing on specific customer groups and product segments</a:t>
            </a:r>
          </a:p>
        </p:txBody>
      </p:sp>
      <p:sp>
        <p:nvSpPr>
          <p:cNvPr id="205" name="Shape 205"/>
          <p:cNvSpPr/>
          <p:nvPr/>
        </p:nvSpPr>
        <p:spPr>
          <a:xfrm>
            <a:off x="432575" y="20509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3D85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Discontinue product lines that fail to meet target and generate low profitability</a:t>
            </a:r>
          </a:p>
        </p:txBody>
      </p:sp>
      <p:sp>
        <p:nvSpPr>
          <p:cNvPr id="206" name="Shape 206"/>
          <p:cNvSpPr/>
          <p:nvPr/>
        </p:nvSpPr>
        <p:spPr>
          <a:xfrm>
            <a:off x="432575" y="31157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Allocate resources to products that have high growth rate or profitability and do not meet their targets  </a:t>
            </a:r>
          </a:p>
        </p:txBody>
      </p:sp>
      <p:sp>
        <p:nvSpPr>
          <p:cNvPr id="207" name="Shape 207"/>
          <p:cNvSpPr/>
          <p:nvPr/>
        </p:nvSpPr>
        <p:spPr>
          <a:xfrm>
            <a:off x="432575" y="4180550"/>
            <a:ext cx="6373500" cy="736800"/>
          </a:xfrm>
          <a:prstGeom prst="homePlate">
            <a:avLst>
              <a:gd name="adj" fmla="val 50000"/>
            </a:avLst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Evaluate potential price increments  for products that have met target sales but generate low profits</a:t>
            </a:r>
          </a:p>
        </p:txBody>
      </p:sp>
      <p:sp>
        <p:nvSpPr>
          <p:cNvPr id="208" name="Shape 208"/>
          <p:cNvSpPr/>
          <p:nvPr/>
        </p:nvSpPr>
        <p:spPr>
          <a:xfrm>
            <a:off x="6904975" y="101825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Days of the week: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Fridays:</a:t>
            </a:r>
            <a:r>
              <a:rPr lang="en" sz="1100">
                <a:solidFill>
                  <a:schemeClr val="dk1"/>
                </a:solidFill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Men, Women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Tuesdays/Thursdays:</a:t>
            </a:r>
            <a:r>
              <a:rPr lang="en" sz="1100">
                <a:solidFill>
                  <a:schemeClr val="dk1"/>
                </a:solidFill>
              </a:rPr>
              <a:t> Children and Accessories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6904975" y="2028275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Products: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Spiderman T-Shirt, Silver Ring Plain, White Socks, Blue Onesie Pajamas, Captain America T-Shirt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6904975" y="313180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Products: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Formal Pants, High Heels, Dressing Gown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904975" y="4120400"/>
            <a:ext cx="2113800" cy="8571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Price Increments: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</a:rPr>
              <a:t>Denim Jeans, Blush</a:t>
            </a:r>
          </a:p>
          <a:p>
            <a:pPr lvl="0" rt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4020775"/>
            <a:ext cx="9144000" cy="1080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814825"/>
            <a:ext cx="9144000" cy="898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838800"/>
            <a:ext cx="9144000" cy="2080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31625" y="1763525"/>
            <a:ext cx="8520600" cy="41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Goals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2158200"/>
            <a:ext cx="8520600" cy="176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Analyze the sales data and identify trends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Build customer-friendly end-to-end business intelligence system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Gain insights on current sales strategy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Prioritize marketing efforts for targeted products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Discontinue products that are not profitable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13850" y="118650"/>
            <a:ext cx="8362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b="1">
                <a:latin typeface="Rokkitt"/>
                <a:ea typeface="Rokkitt"/>
                <a:cs typeface="Rokkitt"/>
                <a:sym typeface="Rokkitt"/>
              </a:rPr>
              <a:t>Business Scenario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31700" y="799600"/>
            <a:ext cx="8151900" cy="10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Objective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Make recommendations for increasing company’s profits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08750" y="3929575"/>
            <a:ext cx="8926500" cy="1080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Limitations: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2 years of sales data is not enough to make a solid recommendation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No access to customers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1099050"/>
            <a:ext cx="9144000" cy="4044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199475" y="2437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Deliverables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271125" y="1633475"/>
            <a:ext cx="8804100" cy="258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Rokkitt"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Business intelligence system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 that integrates cross-functional data </a:t>
            </a:r>
          </a:p>
          <a:p>
            <a:pPr marL="457200" lvl="0" indent="-381000" rtl="0">
              <a:spcBef>
                <a:spcPts val="0"/>
              </a:spcBef>
              <a:buClr>
                <a:srgbClr val="FFFFFF"/>
              </a:buClr>
              <a:buSzPct val="100000"/>
              <a:buFont typeface="Rokkitt"/>
            </a:pPr>
            <a:r>
              <a:rPr lang="en" sz="2400" b="1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Interactive Dashboard</a:t>
            </a: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 that tracks Key Performance Indicators (KPI) and business metrics</a:t>
            </a:r>
          </a:p>
          <a:p>
            <a:pPr marL="457200" lvl="0" indent="-381000" rtl="0">
              <a:spcBef>
                <a:spcPts val="0"/>
              </a:spcBef>
              <a:buClr>
                <a:schemeClr val="lt1"/>
              </a:buClr>
              <a:buSzPct val="100000"/>
              <a:buFont typeface="Rokkitt"/>
            </a:pPr>
            <a:r>
              <a:rPr lang="en" sz="2400" b="1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Recommendations</a:t>
            </a:r>
            <a:r>
              <a:rPr lang="en" sz="2400">
                <a:solidFill>
                  <a:schemeClr val="lt1"/>
                </a:solidFill>
                <a:latin typeface="Rokkitt"/>
                <a:ea typeface="Rokkitt"/>
                <a:cs typeface="Rokkitt"/>
                <a:sym typeface="Rokkitt"/>
              </a:rPr>
              <a:t> to enhance profitability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25" y="118575"/>
            <a:ext cx="825006" cy="8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1399075"/>
            <a:ext cx="9144000" cy="162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1868700" y="1676050"/>
            <a:ext cx="6873900" cy="116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Product Profitability and Sales</a:t>
            </a:r>
          </a:p>
          <a:p>
            <a:pPr lvl="0" algn="ctr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50" y="1574799"/>
            <a:ext cx="1270650" cy="127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1099050"/>
            <a:ext cx="9144000" cy="40443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06300" y="1414900"/>
            <a:ext cx="5057400" cy="14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 Margin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Profit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Sales Quantity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Year</a:t>
            </a:r>
          </a:p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Day of the week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04725" y="2023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3F3F3"/>
                </a:solidFill>
                <a:latin typeface="Rokkitt"/>
                <a:ea typeface="Rokkitt"/>
                <a:cs typeface="Rokkitt"/>
                <a:sym typeface="Rokkitt"/>
              </a:rPr>
              <a:t>Main Analysis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1976"/>
            <a:ext cx="9143999" cy="270089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Analysis: Total Sales and Profit </a:t>
            </a:r>
          </a:p>
        </p:txBody>
      </p:sp>
      <p:sp>
        <p:nvSpPr>
          <p:cNvPr id="99" name="Shape 99"/>
          <p:cNvSpPr/>
          <p:nvPr/>
        </p:nvSpPr>
        <p:spPr>
          <a:xfrm>
            <a:off x="2994200" y="181812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0" name="Shape 100"/>
          <p:cNvSpPr/>
          <p:nvPr/>
        </p:nvSpPr>
        <p:spPr>
          <a:xfrm>
            <a:off x="3166875" y="234227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1" name="Shape 101"/>
          <p:cNvSpPr/>
          <p:nvPr/>
        </p:nvSpPr>
        <p:spPr>
          <a:xfrm>
            <a:off x="2805625" y="2528475"/>
            <a:ext cx="392100" cy="3381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2" name="Shape 102"/>
          <p:cNvSpPr/>
          <p:nvPr/>
        </p:nvSpPr>
        <p:spPr>
          <a:xfrm>
            <a:off x="0" y="445230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2292900" y="4587750"/>
            <a:ext cx="68511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lt1"/>
              </a:buClr>
              <a:buFont typeface="Rokkitt"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Blue Onesie Pajamas, Spider-man T-Shirt, Captain America T-Shirts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0" y="563675"/>
            <a:ext cx="2874600" cy="4579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266675" y="1186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Category Profitability</a:t>
            </a:r>
          </a:p>
        </p:txBody>
      </p:sp>
      <p:pic>
        <p:nvPicPr>
          <p:cNvPr id="111" name="Shape 111" descr="Product Category 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724" y="773874"/>
            <a:ext cx="6148875" cy="43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6532875" y="2683275"/>
            <a:ext cx="2345400" cy="1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0" y="913900"/>
            <a:ext cx="2691550" cy="37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6532875" y="2057425"/>
            <a:ext cx="1775400" cy="18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0" y="563675"/>
            <a:ext cx="3748500" cy="4579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0" y="0"/>
            <a:ext cx="9144000" cy="691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75425" y="592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Type Profitability</a:t>
            </a:r>
          </a:p>
        </p:txBody>
      </p:sp>
      <p:pic>
        <p:nvPicPr>
          <p:cNvPr id="122" name="Shape 122" descr="Product Type 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450" y="691200"/>
            <a:ext cx="5568350" cy="44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7253675" y="336265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7253675" y="3120475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7253675" y="393520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7253675" y="3817300"/>
            <a:ext cx="1812000" cy="117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25" y="925725"/>
            <a:ext cx="3279275" cy="38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7197300" y="2480100"/>
            <a:ext cx="1753200" cy="18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5" y="56300"/>
            <a:ext cx="5320500" cy="50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5989000" y="-28200"/>
            <a:ext cx="3155100" cy="51999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6799500" y="416825"/>
            <a:ext cx="23445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rPr>
              <a:t>Product Profitability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284925" y="2240600"/>
            <a:ext cx="2550600" cy="26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</a:rPr>
              <a:t>Low Profitability: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Blue Onesie Pajamas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Captain America T-shirt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White Socks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Thomas the Train Pajamas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T-Shirt 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Silver Ring, plain</a:t>
            </a:r>
          </a:p>
          <a:p>
            <a:pPr marL="457200" lvl="0" indent="-228600" rtl="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Spider-Man T-Shirt</a:t>
            </a:r>
          </a:p>
          <a:p>
            <a:pPr marL="457200" lvl="0" indent="-228600">
              <a:spcBef>
                <a:spcPts val="0"/>
              </a:spcBef>
              <a:buClr>
                <a:srgbClr val="FFFFFF"/>
              </a:buClr>
              <a:buAutoNum type="arabicParenR"/>
            </a:pPr>
            <a:r>
              <a:rPr lang="en">
                <a:solidFill>
                  <a:srgbClr val="FFFFFF"/>
                </a:solidFill>
              </a:rPr>
              <a:t>Lipstick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Rokkitt</vt:lpstr>
      <vt:lpstr>Verdana</vt:lpstr>
      <vt:lpstr>simple-light-2</vt:lpstr>
      <vt:lpstr>PowerPoint Presentation</vt:lpstr>
      <vt:lpstr>Goals</vt:lpstr>
      <vt:lpstr>Deliverables</vt:lpstr>
      <vt:lpstr>PowerPoint Presentation</vt:lpstr>
      <vt:lpstr>Main Analysis Parameters</vt:lpstr>
      <vt:lpstr>Product Analysis: Total Sales and Profit </vt:lpstr>
      <vt:lpstr>Product Category Profitability</vt:lpstr>
      <vt:lpstr>Product Type Profitability</vt:lpstr>
      <vt:lpstr>Product Profitability</vt:lpstr>
      <vt:lpstr>Current Sales vs. Target Sales</vt:lpstr>
      <vt:lpstr>PowerPoint Presentation</vt:lpstr>
      <vt:lpstr>Sales Quantity by Day of the Week</vt:lpstr>
      <vt:lpstr>Sales Profit by day of week</vt:lpstr>
      <vt:lpstr>PowerPoint Presentation</vt:lpstr>
      <vt:lpstr>Products Types in 2013 Vs. 2014</vt:lpstr>
      <vt:lpstr>Product Category in 2013 Vs. 2014</vt:lpstr>
      <vt:lpstr>PowerPoint Presentation</vt:lpstr>
      <vt:lpstr>Recommendations :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Pamela Chakrabarty</cp:lastModifiedBy>
  <cp:revision>2</cp:revision>
  <dcterms:modified xsi:type="dcterms:W3CDTF">2017-03-23T18:14:33Z</dcterms:modified>
</cp:coreProperties>
</file>