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5" r:id="rId5"/>
    <p:sldId id="263" r:id="rId6"/>
    <p:sldId id="262" r:id="rId7"/>
    <p:sldId id="264" r:id="rId8"/>
    <p:sldId id="266" r:id="rId9"/>
    <p:sldId id="268" r:id="rId10"/>
    <p:sldId id="269"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ABD0"/>
    <a:srgbClr val="8DC2D9"/>
    <a:srgbClr val="DBDF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DC98A-414D-4B23-8F97-6AD58E11F2D3}" v="588" dt="2022-08-16T20:48:21.988"/>
    <p1510:client id="{6E7695AD-44A6-458A-92C4-77843EFD9042}" v="287" dt="2022-08-14T03:51:14.461"/>
    <p1510:client id="{DD167DA3-CB6E-4433-81E2-96FCE69F2143}" v="1764" dt="2022-08-14T05:04:01.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23DA8-C94D-4897-B552-5A97DD614007}"/>
              </a:ext>
            </a:extLst>
          </p:cNvPr>
          <p:cNvSpPr>
            <a:spLocks noGrp="1"/>
          </p:cNvSpPr>
          <p:nvPr>
            <p:ph type="ctrTitle"/>
          </p:nvPr>
        </p:nvSpPr>
        <p:spPr>
          <a:xfrm>
            <a:off x="1524000" y="1122363"/>
            <a:ext cx="9144000" cy="2387600"/>
          </a:xfrm>
        </p:spPr>
        <p:txBody>
          <a:bodyPr anchor="b"/>
          <a:lstStyle>
            <a:lvl1pPr algn="ctr">
              <a:defRPr sz="6000"/>
            </a:lvl1pPr>
          </a:lstStyle>
          <a:p>
            <a:r>
              <a:rPr lang="es-MX"/>
              <a:t>Haga clic para modificar el estilo de título del patrón</a:t>
            </a:r>
          </a:p>
        </p:txBody>
      </p:sp>
      <p:sp>
        <p:nvSpPr>
          <p:cNvPr id="3" name="Subtítulo 2">
            <a:extLst>
              <a:ext uri="{FF2B5EF4-FFF2-40B4-BE49-F238E27FC236}">
                <a16:creationId xmlns:a16="http://schemas.microsoft.com/office/drawing/2014/main" id="{D3F44FF0-A644-49E8-A91A-118BAB632A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Haga clic para editar el estilo de subtítulo del patrón</a:t>
            </a:r>
          </a:p>
        </p:txBody>
      </p:sp>
      <p:sp>
        <p:nvSpPr>
          <p:cNvPr id="4" name="Marcador de fecha 3">
            <a:extLst>
              <a:ext uri="{FF2B5EF4-FFF2-40B4-BE49-F238E27FC236}">
                <a16:creationId xmlns:a16="http://schemas.microsoft.com/office/drawing/2014/main" id="{82A632CB-A899-4AF7-B0D1-F33E6DBA7990}"/>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5" name="Marcador de pie de página 4">
            <a:extLst>
              <a:ext uri="{FF2B5EF4-FFF2-40B4-BE49-F238E27FC236}">
                <a16:creationId xmlns:a16="http://schemas.microsoft.com/office/drawing/2014/main" id="{BC66D984-B803-435C-BCF5-4BBAC713AE8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B9692CF-9214-4B13-98B7-F4CAB957BFFB}"/>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666572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DDAB7-A2E6-4A47-B278-99F8F531D86D}"/>
              </a:ext>
            </a:extLst>
          </p:cNvPr>
          <p:cNvSpPr>
            <a:spLocks noGrp="1"/>
          </p:cNvSpPr>
          <p:nvPr>
            <p:ph type="title"/>
          </p:nvPr>
        </p:nvSpPr>
        <p:spPr/>
        <p:txBody>
          <a:bodyPr/>
          <a:lstStyle/>
          <a:p>
            <a:r>
              <a:rPr lang="es-MX"/>
              <a:t>Haga clic para modificar el estilo de título del patrón</a:t>
            </a:r>
          </a:p>
        </p:txBody>
      </p:sp>
      <p:sp>
        <p:nvSpPr>
          <p:cNvPr id="3" name="Marcador de texto vertical 2">
            <a:extLst>
              <a:ext uri="{FF2B5EF4-FFF2-40B4-BE49-F238E27FC236}">
                <a16:creationId xmlns:a16="http://schemas.microsoft.com/office/drawing/2014/main" id="{5D751AE4-CA07-4AA4-955A-A3138A38FEC5}"/>
              </a:ext>
            </a:extLst>
          </p:cNvPr>
          <p:cNvSpPr>
            <a:spLocks noGrp="1"/>
          </p:cNvSpPr>
          <p:nvPr>
            <p:ph type="body" orient="vert" idx="1"/>
          </p:nvPr>
        </p:nvSpPr>
        <p:spPr/>
        <p:txBody>
          <a:bodyPr vert="eaVert"/>
          <a:lstStyle/>
          <a:p>
            <a:pPr lvl="0"/>
            <a:r>
              <a:rPr lang="es-MX"/>
              <a:t>Editar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5E94929E-898F-42A0-8E2D-6683777E274E}"/>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5" name="Marcador de pie de página 4">
            <a:extLst>
              <a:ext uri="{FF2B5EF4-FFF2-40B4-BE49-F238E27FC236}">
                <a16:creationId xmlns:a16="http://schemas.microsoft.com/office/drawing/2014/main" id="{18F1B5C4-7ED8-4576-B2E9-1DD6B2B617D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FB58ECE-66E6-4606-932A-AE5493564697}"/>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4784839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6A4D404-B787-470F-ABF0-E69AAA7470DF}"/>
              </a:ext>
            </a:extLst>
          </p:cNvPr>
          <p:cNvSpPr>
            <a:spLocks noGrp="1"/>
          </p:cNvSpPr>
          <p:nvPr>
            <p:ph type="title" orient="vert"/>
          </p:nvPr>
        </p:nvSpPr>
        <p:spPr>
          <a:xfrm>
            <a:off x="8724900" y="365125"/>
            <a:ext cx="2628900" cy="5811838"/>
          </a:xfrm>
        </p:spPr>
        <p:txBody>
          <a:bodyPr vert="eaVert"/>
          <a:lstStyle/>
          <a:p>
            <a:r>
              <a:rPr lang="es-MX"/>
              <a:t>Haga clic para modificar el estilo de título del patrón</a:t>
            </a:r>
          </a:p>
        </p:txBody>
      </p:sp>
      <p:sp>
        <p:nvSpPr>
          <p:cNvPr id="3" name="Marcador de texto vertical 2">
            <a:extLst>
              <a:ext uri="{FF2B5EF4-FFF2-40B4-BE49-F238E27FC236}">
                <a16:creationId xmlns:a16="http://schemas.microsoft.com/office/drawing/2014/main" id="{039A8368-F5A5-4EAA-B0B8-837E8ABFB2D4}"/>
              </a:ext>
            </a:extLst>
          </p:cNvPr>
          <p:cNvSpPr>
            <a:spLocks noGrp="1"/>
          </p:cNvSpPr>
          <p:nvPr>
            <p:ph type="body" orient="vert" idx="1"/>
          </p:nvPr>
        </p:nvSpPr>
        <p:spPr>
          <a:xfrm>
            <a:off x="838200" y="365125"/>
            <a:ext cx="7734300" cy="5811838"/>
          </a:xfrm>
        </p:spPr>
        <p:txBody>
          <a:bodyPr vert="eaVert"/>
          <a:lstStyle/>
          <a:p>
            <a:pPr lvl="0"/>
            <a:r>
              <a:rPr lang="es-MX"/>
              <a:t>Editar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582EBA72-9C6F-4B4D-A16A-C1DEB754BFC2}"/>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5" name="Marcador de pie de página 4">
            <a:extLst>
              <a:ext uri="{FF2B5EF4-FFF2-40B4-BE49-F238E27FC236}">
                <a16:creationId xmlns:a16="http://schemas.microsoft.com/office/drawing/2014/main" id="{426C3164-13E1-4E73-82B8-CA01840DD38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0366C00-207E-47BE-ABD1-6356D0ED3564}"/>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6504429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C90C1-DC12-4585-816B-7F995CA70FA2}"/>
              </a:ext>
            </a:extLst>
          </p:cNvPr>
          <p:cNvSpPr>
            <a:spLocks noGrp="1"/>
          </p:cNvSpPr>
          <p:nvPr>
            <p:ph type="title"/>
          </p:nvPr>
        </p:nvSpPr>
        <p:spPr/>
        <p:txBody>
          <a:bodyPr/>
          <a:lstStyle/>
          <a:p>
            <a:r>
              <a:rPr lang="es-MX"/>
              <a:t>Haga clic para modificar el estilo de título del patrón</a:t>
            </a:r>
          </a:p>
        </p:txBody>
      </p:sp>
      <p:sp>
        <p:nvSpPr>
          <p:cNvPr id="3" name="Marcador de contenido 2">
            <a:extLst>
              <a:ext uri="{FF2B5EF4-FFF2-40B4-BE49-F238E27FC236}">
                <a16:creationId xmlns:a16="http://schemas.microsoft.com/office/drawing/2014/main" id="{7A8525E8-17D2-4F44-B405-8A55ADE168A8}"/>
              </a:ext>
            </a:extLst>
          </p:cNvPr>
          <p:cNvSpPr>
            <a:spLocks noGrp="1"/>
          </p:cNvSpPr>
          <p:nvPr>
            <p:ph idx="1"/>
          </p:nvPr>
        </p:nvSpPr>
        <p:spPr/>
        <p:txBody>
          <a:bodyPr/>
          <a:lstStyle/>
          <a:p>
            <a:pPr lvl="0"/>
            <a:r>
              <a:rPr lang="es-MX"/>
              <a:t>Editar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D10486F8-0096-44BF-8ACB-12C814FDE238}"/>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5" name="Marcador de pie de página 4">
            <a:extLst>
              <a:ext uri="{FF2B5EF4-FFF2-40B4-BE49-F238E27FC236}">
                <a16:creationId xmlns:a16="http://schemas.microsoft.com/office/drawing/2014/main" id="{3504895C-BAB0-461C-A3A0-338DF827885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08771D5-D349-4326-B034-BE55DDDD2AD4}"/>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1546273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043F6-9A64-47B0-AF08-C54FA3B5A717}"/>
              </a:ext>
            </a:extLst>
          </p:cNvPr>
          <p:cNvSpPr>
            <a:spLocks noGrp="1"/>
          </p:cNvSpPr>
          <p:nvPr>
            <p:ph type="title"/>
          </p:nvPr>
        </p:nvSpPr>
        <p:spPr>
          <a:xfrm>
            <a:off x="831850" y="1709738"/>
            <a:ext cx="10515600" cy="2852737"/>
          </a:xfrm>
        </p:spPr>
        <p:txBody>
          <a:bodyPr anchor="b"/>
          <a:lstStyle>
            <a:lvl1pPr>
              <a:defRPr sz="6000"/>
            </a:lvl1pPr>
          </a:lstStyle>
          <a:p>
            <a:r>
              <a:rPr lang="es-MX"/>
              <a:t>Haga clic para modificar el estilo de título del patrón</a:t>
            </a:r>
          </a:p>
        </p:txBody>
      </p:sp>
      <p:sp>
        <p:nvSpPr>
          <p:cNvPr id="3" name="Marcador de texto 2">
            <a:extLst>
              <a:ext uri="{FF2B5EF4-FFF2-40B4-BE49-F238E27FC236}">
                <a16:creationId xmlns:a16="http://schemas.microsoft.com/office/drawing/2014/main" id="{BE72D7C8-2508-4D8D-B2DB-4EA1580B15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Editar el estilo de texto del patrón</a:t>
            </a:r>
          </a:p>
        </p:txBody>
      </p:sp>
      <p:sp>
        <p:nvSpPr>
          <p:cNvPr id="4" name="Marcador de fecha 3">
            <a:extLst>
              <a:ext uri="{FF2B5EF4-FFF2-40B4-BE49-F238E27FC236}">
                <a16:creationId xmlns:a16="http://schemas.microsoft.com/office/drawing/2014/main" id="{3A1690BD-00EC-42F5-A4C1-8EFD0DCDA5AF}"/>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5" name="Marcador de pie de página 4">
            <a:extLst>
              <a:ext uri="{FF2B5EF4-FFF2-40B4-BE49-F238E27FC236}">
                <a16:creationId xmlns:a16="http://schemas.microsoft.com/office/drawing/2014/main" id="{BA9856C7-3F2E-430D-9834-94A2A8EE865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79F383C-5494-4803-9C41-4EEFDF770A0C}"/>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37975752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638FC-0A5D-4409-B619-3EB915BF2893}"/>
              </a:ext>
            </a:extLst>
          </p:cNvPr>
          <p:cNvSpPr>
            <a:spLocks noGrp="1"/>
          </p:cNvSpPr>
          <p:nvPr>
            <p:ph type="title"/>
          </p:nvPr>
        </p:nvSpPr>
        <p:spPr/>
        <p:txBody>
          <a:bodyPr/>
          <a:lstStyle/>
          <a:p>
            <a:r>
              <a:rPr lang="es-MX"/>
              <a:t>Haga clic para modificar el estilo de título del patrón</a:t>
            </a:r>
          </a:p>
        </p:txBody>
      </p:sp>
      <p:sp>
        <p:nvSpPr>
          <p:cNvPr id="3" name="Marcador de contenido 2">
            <a:extLst>
              <a:ext uri="{FF2B5EF4-FFF2-40B4-BE49-F238E27FC236}">
                <a16:creationId xmlns:a16="http://schemas.microsoft.com/office/drawing/2014/main" id="{DD68036A-CAD0-4976-A504-BC3F25FC0EF9}"/>
              </a:ext>
            </a:extLst>
          </p:cNvPr>
          <p:cNvSpPr>
            <a:spLocks noGrp="1"/>
          </p:cNvSpPr>
          <p:nvPr>
            <p:ph sz="half" idx="1"/>
          </p:nvPr>
        </p:nvSpPr>
        <p:spPr>
          <a:xfrm>
            <a:off x="838200" y="1825625"/>
            <a:ext cx="5181600" cy="4351338"/>
          </a:xfrm>
        </p:spPr>
        <p:txBody>
          <a:bodyPr/>
          <a:lstStyle/>
          <a:p>
            <a:pPr lvl="0"/>
            <a:r>
              <a:rPr lang="es-MX"/>
              <a:t>Editar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D1BC9E81-15FC-4750-A089-AB8BF412CAF2}"/>
              </a:ext>
            </a:extLst>
          </p:cNvPr>
          <p:cNvSpPr>
            <a:spLocks noGrp="1"/>
          </p:cNvSpPr>
          <p:nvPr>
            <p:ph sz="half" idx="2"/>
          </p:nvPr>
        </p:nvSpPr>
        <p:spPr>
          <a:xfrm>
            <a:off x="6172200" y="1825625"/>
            <a:ext cx="5181600" cy="4351338"/>
          </a:xfrm>
        </p:spPr>
        <p:txBody>
          <a:bodyPr/>
          <a:lstStyle/>
          <a:p>
            <a:pPr lvl="0"/>
            <a:r>
              <a:rPr lang="es-MX"/>
              <a:t>Editar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8CA51CF2-5D6A-4DA8-AF6F-2E470AFDCD08}"/>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6" name="Marcador de pie de página 5">
            <a:extLst>
              <a:ext uri="{FF2B5EF4-FFF2-40B4-BE49-F238E27FC236}">
                <a16:creationId xmlns:a16="http://schemas.microsoft.com/office/drawing/2014/main" id="{8B94BFB0-B585-4357-8EFF-958C37EE831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B86D51F-6F6C-4188-9767-34F34D9CF066}"/>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22327259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5A965-D238-4B67-8CE2-6D0EFD679A6E}"/>
              </a:ext>
            </a:extLst>
          </p:cNvPr>
          <p:cNvSpPr>
            <a:spLocks noGrp="1"/>
          </p:cNvSpPr>
          <p:nvPr>
            <p:ph type="title"/>
          </p:nvPr>
        </p:nvSpPr>
        <p:spPr>
          <a:xfrm>
            <a:off x="839788" y="365125"/>
            <a:ext cx="10515600" cy="1325563"/>
          </a:xfrm>
        </p:spPr>
        <p:txBody>
          <a:bodyPr/>
          <a:lstStyle/>
          <a:p>
            <a:r>
              <a:rPr lang="es-MX"/>
              <a:t>Haga clic para modificar el estilo de título del patrón</a:t>
            </a:r>
          </a:p>
        </p:txBody>
      </p:sp>
      <p:sp>
        <p:nvSpPr>
          <p:cNvPr id="3" name="Marcador de texto 2">
            <a:extLst>
              <a:ext uri="{FF2B5EF4-FFF2-40B4-BE49-F238E27FC236}">
                <a16:creationId xmlns:a16="http://schemas.microsoft.com/office/drawing/2014/main" id="{97B8313A-DF6A-47E7-B425-EE6A04F7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Editar el estilo de texto del patrón</a:t>
            </a:r>
          </a:p>
        </p:txBody>
      </p:sp>
      <p:sp>
        <p:nvSpPr>
          <p:cNvPr id="4" name="Marcador de contenido 3">
            <a:extLst>
              <a:ext uri="{FF2B5EF4-FFF2-40B4-BE49-F238E27FC236}">
                <a16:creationId xmlns:a16="http://schemas.microsoft.com/office/drawing/2014/main" id="{E41DCF8F-BC50-4E05-B605-29848E81F828}"/>
              </a:ext>
            </a:extLst>
          </p:cNvPr>
          <p:cNvSpPr>
            <a:spLocks noGrp="1"/>
          </p:cNvSpPr>
          <p:nvPr>
            <p:ph sz="half" idx="2"/>
          </p:nvPr>
        </p:nvSpPr>
        <p:spPr>
          <a:xfrm>
            <a:off x="839788" y="2505075"/>
            <a:ext cx="5157787" cy="3684588"/>
          </a:xfrm>
        </p:spPr>
        <p:txBody>
          <a:bodyPr/>
          <a:lstStyle/>
          <a:p>
            <a:pPr lvl="0"/>
            <a:r>
              <a:rPr lang="es-MX"/>
              <a:t>Editar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4AEDFE27-E71A-4DA2-BEAF-658115781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Editar el estilo de texto del patrón</a:t>
            </a:r>
          </a:p>
        </p:txBody>
      </p:sp>
      <p:sp>
        <p:nvSpPr>
          <p:cNvPr id="6" name="Marcador de contenido 5">
            <a:extLst>
              <a:ext uri="{FF2B5EF4-FFF2-40B4-BE49-F238E27FC236}">
                <a16:creationId xmlns:a16="http://schemas.microsoft.com/office/drawing/2014/main" id="{54E64931-8BAA-49A4-AFAB-C5D979450771}"/>
              </a:ext>
            </a:extLst>
          </p:cNvPr>
          <p:cNvSpPr>
            <a:spLocks noGrp="1"/>
          </p:cNvSpPr>
          <p:nvPr>
            <p:ph sz="quarter" idx="4"/>
          </p:nvPr>
        </p:nvSpPr>
        <p:spPr>
          <a:xfrm>
            <a:off x="6172200" y="2505075"/>
            <a:ext cx="5183188" cy="3684588"/>
          </a:xfrm>
        </p:spPr>
        <p:txBody>
          <a:bodyPr/>
          <a:lstStyle/>
          <a:p>
            <a:pPr lvl="0"/>
            <a:r>
              <a:rPr lang="es-MX"/>
              <a:t>Editar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4DA508CE-8427-44A8-B7D2-EEBA668F1896}"/>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8" name="Marcador de pie de página 7">
            <a:extLst>
              <a:ext uri="{FF2B5EF4-FFF2-40B4-BE49-F238E27FC236}">
                <a16:creationId xmlns:a16="http://schemas.microsoft.com/office/drawing/2014/main" id="{B8959ECA-69BE-464E-B720-4BCEB7BF7D4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1B37764E-246D-4B22-82FA-CAE8A131884D}"/>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92890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856CF-1265-44DC-BB56-9C3991ED4E58}"/>
              </a:ext>
            </a:extLst>
          </p:cNvPr>
          <p:cNvSpPr>
            <a:spLocks noGrp="1"/>
          </p:cNvSpPr>
          <p:nvPr>
            <p:ph type="title"/>
          </p:nvPr>
        </p:nvSpPr>
        <p:spPr/>
        <p:txBody>
          <a:bodyPr/>
          <a:lstStyle/>
          <a:p>
            <a:r>
              <a:rPr lang="es-MX"/>
              <a:t>Haga clic para modificar el estilo de título del patrón</a:t>
            </a:r>
          </a:p>
        </p:txBody>
      </p:sp>
      <p:sp>
        <p:nvSpPr>
          <p:cNvPr id="3" name="Marcador de fecha 2">
            <a:extLst>
              <a:ext uri="{FF2B5EF4-FFF2-40B4-BE49-F238E27FC236}">
                <a16:creationId xmlns:a16="http://schemas.microsoft.com/office/drawing/2014/main" id="{EE151EC7-483A-4E49-A831-C36D8CB2D528}"/>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4" name="Marcador de pie de página 3">
            <a:extLst>
              <a:ext uri="{FF2B5EF4-FFF2-40B4-BE49-F238E27FC236}">
                <a16:creationId xmlns:a16="http://schemas.microsoft.com/office/drawing/2014/main" id="{DC0EACC7-AAA5-48FE-8F0E-051D6CD156CB}"/>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8BC5351D-2E3A-41E8-83ED-523CC5A39E13}"/>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12822736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8F00F79-9645-4996-A78C-D4830A3ED298}"/>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3" name="Marcador de pie de página 2">
            <a:extLst>
              <a:ext uri="{FF2B5EF4-FFF2-40B4-BE49-F238E27FC236}">
                <a16:creationId xmlns:a16="http://schemas.microsoft.com/office/drawing/2014/main" id="{5D06438D-C7C0-40A6-860C-AF10CD2A9C95}"/>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0EAAF8D-15B1-435E-B343-EF328E593F5A}"/>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75163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C8C42-FE0E-417D-BB51-55A3CCC66376}"/>
              </a:ext>
            </a:extLst>
          </p:cNvPr>
          <p:cNvSpPr>
            <a:spLocks noGrp="1"/>
          </p:cNvSpPr>
          <p:nvPr>
            <p:ph type="title"/>
          </p:nvPr>
        </p:nvSpPr>
        <p:spPr>
          <a:xfrm>
            <a:off x="839788" y="457200"/>
            <a:ext cx="3932237" cy="1600200"/>
          </a:xfrm>
        </p:spPr>
        <p:txBody>
          <a:bodyPr anchor="b"/>
          <a:lstStyle>
            <a:lvl1pPr>
              <a:defRPr sz="3200"/>
            </a:lvl1pPr>
          </a:lstStyle>
          <a:p>
            <a:r>
              <a:rPr lang="es-MX"/>
              <a:t>Haga clic para modificar el estilo de título del patrón</a:t>
            </a:r>
          </a:p>
        </p:txBody>
      </p:sp>
      <p:sp>
        <p:nvSpPr>
          <p:cNvPr id="3" name="Marcador de contenido 2">
            <a:extLst>
              <a:ext uri="{FF2B5EF4-FFF2-40B4-BE49-F238E27FC236}">
                <a16:creationId xmlns:a16="http://schemas.microsoft.com/office/drawing/2014/main" id="{88DFB6B5-C462-4288-8672-B8FC96981A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Editar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1D2AF15A-B1A9-4076-B0A4-6A79B6DB7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Editar el estilo de texto del patrón</a:t>
            </a:r>
          </a:p>
        </p:txBody>
      </p:sp>
      <p:sp>
        <p:nvSpPr>
          <p:cNvPr id="5" name="Marcador de fecha 4">
            <a:extLst>
              <a:ext uri="{FF2B5EF4-FFF2-40B4-BE49-F238E27FC236}">
                <a16:creationId xmlns:a16="http://schemas.microsoft.com/office/drawing/2014/main" id="{9EF8C2B9-7F38-4B1A-82D3-FB9F4BD1E63E}"/>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6" name="Marcador de pie de página 5">
            <a:extLst>
              <a:ext uri="{FF2B5EF4-FFF2-40B4-BE49-F238E27FC236}">
                <a16:creationId xmlns:a16="http://schemas.microsoft.com/office/drawing/2014/main" id="{3088F36D-F73A-45BC-A898-EDE45077D4C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0DE0F6D-84B2-40F2-85E8-A48A04118A7F}"/>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25492339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4DA17-E930-481C-88EF-8890B17EC76E}"/>
              </a:ext>
            </a:extLst>
          </p:cNvPr>
          <p:cNvSpPr>
            <a:spLocks noGrp="1"/>
          </p:cNvSpPr>
          <p:nvPr>
            <p:ph type="title"/>
          </p:nvPr>
        </p:nvSpPr>
        <p:spPr>
          <a:xfrm>
            <a:off x="839788" y="457200"/>
            <a:ext cx="3932237" cy="1600200"/>
          </a:xfrm>
        </p:spPr>
        <p:txBody>
          <a:bodyPr anchor="b"/>
          <a:lstStyle>
            <a:lvl1pPr>
              <a:defRPr sz="3200"/>
            </a:lvl1pPr>
          </a:lstStyle>
          <a:p>
            <a:r>
              <a:rPr lang="es-MX"/>
              <a:t>Haga clic para modificar el estilo de título del patrón</a:t>
            </a:r>
          </a:p>
        </p:txBody>
      </p:sp>
      <p:sp>
        <p:nvSpPr>
          <p:cNvPr id="3" name="Marcador de posición de imagen 2">
            <a:extLst>
              <a:ext uri="{FF2B5EF4-FFF2-40B4-BE49-F238E27FC236}">
                <a16:creationId xmlns:a16="http://schemas.microsoft.com/office/drawing/2014/main" id="{F339A715-8380-48A3-A24B-A21477C83D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89D6CB5-8A33-4ABE-BA5B-BD2981839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Editar el estilo de texto del patrón</a:t>
            </a:r>
          </a:p>
        </p:txBody>
      </p:sp>
      <p:sp>
        <p:nvSpPr>
          <p:cNvPr id="5" name="Marcador de fecha 4">
            <a:extLst>
              <a:ext uri="{FF2B5EF4-FFF2-40B4-BE49-F238E27FC236}">
                <a16:creationId xmlns:a16="http://schemas.microsoft.com/office/drawing/2014/main" id="{FCE713B2-5541-4301-8BB6-6A6A96FAC9C1}"/>
              </a:ext>
            </a:extLst>
          </p:cNvPr>
          <p:cNvSpPr>
            <a:spLocks noGrp="1"/>
          </p:cNvSpPr>
          <p:nvPr>
            <p:ph type="dt" sz="half" idx="10"/>
          </p:nvPr>
        </p:nvSpPr>
        <p:spPr/>
        <p:txBody>
          <a:bodyPr/>
          <a:lstStyle/>
          <a:p>
            <a:fld id="{AE07F27B-A933-4019-B579-D5B42C28646C}" type="datetimeFigureOut">
              <a:rPr lang="es-MX" smtClean="0"/>
              <a:t>16/08/2022</a:t>
            </a:fld>
            <a:endParaRPr lang="es-MX"/>
          </a:p>
        </p:txBody>
      </p:sp>
      <p:sp>
        <p:nvSpPr>
          <p:cNvPr id="6" name="Marcador de pie de página 5">
            <a:extLst>
              <a:ext uri="{FF2B5EF4-FFF2-40B4-BE49-F238E27FC236}">
                <a16:creationId xmlns:a16="http://schemas.microsoft.com/office/drawing/2014/main" id="{1DEDDF99-5D43-4BE8-AA45-5FB18AADE40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D5C0478-924B-4E0F-AD1D-73918CD879B6}"/>
              </a:ext>
            </a:extLst>
          </p:cNvPr>
          <p:cNvSpPr>
            <a:spLocks noGrp="1"/>
          </p:cNvSpPr>
          <p:nvPr>
            <p:ph type="sldNum" sz="quarter" idx="12"/>
          </p:nvPr>
        </p:nvSpPr>
        <p:spPr/>
        <p:txBody>
          <a:bodyPr/>
          <a:lstStyle/>
          <a:p>
            <a:fld id="{25161285-6D45-4A4C-BC72-F7266A558DFA}" type="slidenum">
              <a:rPr lang="es-MX" smtClean="0"/>
              <a:t>‹Nº›</a:t>
            </a:fld>
            <a:endParaRPr lang="es-MX"/>
          </a:p>
        </p:txBody>
      </p:sp>
    </p:spTree>
    <p:extLst>
      <p:ext uri="{BB962C8B-B14F-4D97-AF65-F5344CB8AC3E}">
        <p14:creationId xmlns:p14="http://schemas.microsoft.com/office/powerpoint/2010/main" val="19125877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84D2B0-C852-475E-B7EF-89C7B3280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Haga clic para modificar el estilo de título del patrón</a:t>
            </a:r>
          </a:p>
        </p:txBody>
      </p:sp>
      <p:sp>
        <p:nvSpPr>
          <p:cNvPr id="3" name="Marcador de texto 2">
            <a:extLst>
              <a:ext uri="{FF2B5EF4-FFF2-40B4-BE49-F238E27FC236}">
                <a16:creationId xmlns:a16="http://schemas.microsoft.com/office/drawing/2014/main" id="{E9C39D16-E731-44C3-9CEE-2BF3ECF8A3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Editar el estilo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46DFDE89-10F9-4D5C-8B1C-D3D1A6B49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7F27B-A933-4019-B579-D5B42C28646C}" type="datetimeFigureOut">
              <a:rPr lang="es-MX" smtClean="0"/>
              <a:t>16/08/2022</a:t>
            </a:fld>
            <a:endParaRPr lang="es-MX"/>
          </a:p>
        </p:txBody>
      </p:sp>
      <p:sp>
        <p:nvSpPr>
          <p:cNvPr id="5" name="Marcador de pie de página 4">
            <a:extLst>
              <a:ext uri="{FF2B5EF4-FFF2-40B4-BE49-F238E27FC236}">
                <a16:creationId xmlns:a16="http://schemas.microsoft.com/office/drawing/2014/main" id="{C58F9778-059B-41E7-8BD0-AF199A7496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8B2C287-665D-482E-A12E-A4553C99ED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61285-6D45-4A4C-BC72-F7266A558DFA}" type="slidenum">
              <a:rPr lang="es-MX" smtClean="0"/>
              <a:t>‹Nº›</a:t>
            </a:fld>
            <a:endParaRPr lang="es-MX"/>
          </a:p>
        </p:txBody>
      </p:sp>
    </p:spTree>
    <p:extLst>
      <p:ext uri="{BB962C8B-B14F-4D97-AF65-F5344CB8AC3E}">
        <p14:creationId xmlns:p14="http://schemas.microsoft.com/office/powerpoint/2010/main" val="103783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jpe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6.jpe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7.jpe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5.svg"/><Relationship Id="rId2"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8.jpe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9.jpe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5.svg"/><Relationship Id="rId2"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20.jpe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5.svg"/><Relationship Id="rId2"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image" Target="../media/image13.jpe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22.jpe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hyperlink" Target="http://www.asturiasparadisfrutar.es/2013/12/barayo-un-monumento-de-playa.html"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23.jpeg"/><Relationship Id="rId2" Type="http://schemas.openxmlformats.org/officeDocument/2006/relationships/image" Target="../media/image13.jpe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4.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upo 34">
            <a:extLst>
              <a:ext uri="{FF2B5EF4-FFF2-40B4-BE49-F238E27FC236}">
                <a16:creationId xmlns:a16="http://schemas.microsoft.com/office/drawing/2014/main" id="{11C2D4EC-7118-FACE-629F-557E4B916C1F}"/>
              </a:ext>
            </a:extLst>
          </p:cNvPr>
          <p:cNvGrpSpPr/>
          <p:nvPr/>
        </p:nvGrpSpPr>
        <p:grpSpPr>
          <a:xfrm>
            <a:off x="-7132001" y="11750"/>
            <a:ext cx="11990713" cy="6857998"/>
            <a:chOff x="-809215" y="-1857"/>
            <a:chExt cx="11990713" cy="6857998"/>
          </a:xfrm>
        </p:grpSpPr>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7137587" y="4650"/>
            <a:ext cx="11435807" cy="6857998"/>
            <a:chOff x="1627" y="1627"/>
            <a:chExt cx="11435807" cy="6857998"/>
          </a:xfrm>
        </p:grpSpPr>
        <p:sp>
          <p:nvSpPr>
            <p:cNvPr id="5" name="Rectángulo 4">
              <a:extLst>
                <a:ext uri="{FF2B5EF4-FFF2-40B4-BE49-F238E27FC236}">
                  <a16:creationId xmlns:a16="http://schemas.microsoft.com/office/drawing/2014/main" id="{6582C439-19D2-E504-B9C6-C33BC4BBA845}"/>
                </a:ext>
              </a:extLst>
            </p:cNvPr>
            <p:cNvSpPr/>
            <p:nvPr/>
          </p:nvSpPr>
          <p:spPr>
            <a:xfrm>
              <a:off x="1627" y="1627"/>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3" name="Grupo 32">
            <a:extLst>
              <a:ext uri="{FF2B5EF4-FFF2-40B4-BE49-F238E27FC236}">
                <a16:creationId xmlns:a16="http://schemas.microsoft.com/office/drawing/2014/main" id="{E5187D28-6762-23B1-BB66-E0B66F6121D0}"/>
              </a:ext>
            </a:extLst>
          </p:cNvPr>
          <p:cNvGrpSpPr/>
          <p:nvPr/>
        </p:nvGrpSpPr>
        <p:grpSpPr>
          <a:xfrm>
            <a:off x="-7170610" y="-5694"/>
            <a:ext cx="10799259" cy="6857998"/>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7063155" y="12558"/>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1FA73C97-9708-B719-51A6-866C6ED1FA0E}"/>
              </a:ext>
            </a:extLst>
          </p:cNvPr>
          <p:cNvGrpSpPr/>
          <p:nvPr/>
        </p:nvGrpSpPr>
        <p:grpSpPr>
          <a:xfrm>
            <a:off x="-7136536" y="2233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8" name="Grupo 27">
            <a:extLst>
              <a:ext uri="{FF2B5EF4-FFF2-40B4-BE49-F238E27FC236}">
                <a16:creationId xmlns:a16="http://schemas.microsoft.com/office/drawing/2014/main" id="{B22382DE-BA37-A373-572C-673D7E176F5A}"/>
              </a:ext>
            </a:extLst>
          </p:cNvPr>
          <p:cNvGrpSpPr/>
          <p:nvPr/>
        </p:nvGrpSpPr>
        <p:grpSpPr>
          <a:xfrm>
            <a:off x="-7221794" y="-8496"/>
            <a:ext cx="8822239" cy="6884991"/>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8217" y="858156"/>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264" y="3311978"/>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30776" y="1555145"/>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1931"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19953"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6324" y="3897086"/>
            <a:ext cx="587829" cy="587829"/>
          </a:xfrm>
          <a:prstGeom prst="rect">
            <a:avLst/>
          </a:prstGeom>
        </p:spPr>
      </p:pic>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14"/>
          <a:stretch>
            <a:fillRect/>
          </a:stretch>
        </p:blipFill>
        <p:spPr>
          <a:xfrm>
            <a:off x="5734353" y="326270"/>
            <a:ext cx="6024032" cy="6024032"/>
          </a:xfrm>
          <a:prstGeom prst="rect">
            <a:avLst/>
          </a:prstGeom>
        </p:spPr>
      </p:pic>
      <p:sp>
        <p:nvSpPr>
          <p:cNvPr id="3" name="Rectángulo 2">
            <a:extLst>
              <a:ext uri="{FF2B5EF4-FFF2-40B4-BE49-F238E27FC236}">
                <a16:creationId xmlns:a16="http://schemas.microsoft.com/office/drawing/2014/main" id="{6E6D0137-3E12-7E5A-5265-2B9DC20F82E6}"/>
              </a:ext>
            </a:extLst>
          </p:cNvPr>
          <p:cNvSpPr/>
          <p:nvPr/>
        </p:nvSpPr>
        <p:spPr>
          <a:xfrm>
            <a:off x="-8375677" y="-10311"/>
            <a:ext cx="8728572" cy="6884991"/>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2" name="Rectángulo 1">
            <a:extLst>
              <a:ext uri="{FF2B5EF4-FFF2-40B4-BE49-F238E27FC236}">
                <a16:creationId xmlns:a16="http://schemas.microsoft.com/office/drawing/2014/main" id="{2B8D7108-C25E-1810-26BD-7C0BDE504AE0}"/>
              </a:ext>
            </a:extLst>
          </p:cNvPr>
          <p:cNvSpPr/>
          <p:nvPr/>
        </p:nvSpPr>
        <p:spPr>
          <a:xfrm>
            <a:off x="-11248758" y="-6236"/>
            <a:ext cx="10946778" cy="6885212"/>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16" name="Rectángulo: esquinas superiores redondeadas 15">
            <a:extLst>
              <a:ext uri="{FF2B5EF4-FFF2-40B4-BE49-F238E27FC236}">
                <a16:creationId xmlns:a16="http://schemas.microsoft.com/office/drawing/2014/main" id="{1EBBCEA7-E06A-8350-DD1A-044E58F86FD3}"/>
              </a:ext>
            </a:extLst>
          </p:cNvPr>
          <p:cNvSpPr/>
          <p:nvPr/>
        </p:nvSpPr>
        <p:spPr>
          <a:xfrm rot="5400000">
            <a:off x="346498" y="4587931"/>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18" name="Rectángulo: esquinas superiores redondeadas 17">
            <a:extLst>
              <a:ext uri="{FF2B5EF4-FFF2-40B4-BE49-F238E27FC236}">
                <a16:creationId xmlns:a16="http://schemas.microsoft.com/office/drawing/2014/main" id="{B5BE10BB-8BB7-5E7C-B546-4668DD6A1961}"/>
              </a:ext>
            </a:extLst>
          </p:cNvPr>
          <p:cNvSpPr/>
          <p:nvPr/>
        </p:nvSpPr>
        <p:spPr>
          <a:xfrm rot="5400000">
            <a:off x="-297575" y="5277359"/>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pic>
        <p:nvPicPr>
          <p:cNvPr id="20" name="Gráfico 17" descr="Airplane con relleno sólido">
            <a:extLst>
              <a:ext uri="{FF2B5EF4-FFF2-40B4-BE49-F238E27FC236}">
                <a16:creationId xmlns:a16="http://schemas.microsoft.com/office/drawing/2014/main" id="{34C0712E-2BD4-ACD8-E85D-6D5AA26AEC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0997" y="5348514"/>
            <a:ext cx="488043" cy="488043"/>
          </a:xfrm>
          <a:prstGeom prst="rect">
            <a:avLst/>
          </a:prstGeom>
        </p:spPr>
      </p:pic>
      <p:pic>
        <p:nvPicPr>
          <p:cNvPr id="22" name="Gráfico 29" descr="Open hand with plant con relleno sólido">
            <a:extLst>
              <a:ext uri="{FF2B5EF4-FFF2-40B4-BE49-F238E27FC236}">
                <a16:creationId xmlns:a16="http://schemas.microsoft.com/office/drawing/2014/main" id="{347FD407-670F-0E95-13A1-9BE6C74200A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50158" y="4613728"/>
            <a:ext cx="578758" cy="578758"/>
          </a:xfrm>
          <a:prstGeom prst="rect">
            <a:avLst/>
          </a:prstGeom>
        </p:spPr>
      </p:pic>
    </p:spTree>
    <p:extLst>
      <p:ext uri="{BB962C8B-B14F-4D97-AF65-F5344CB8AC3E}">
        <p14:creationId xmlns:p14="http://schemas.microsoft.com/office/powerpoint/2010/main" val="1430577345"/>
      </p:ext>
    </p:extLst>
  </p:cSld>
  <p:clrMapOvr>
    <a:masterClrMapping/>
  </p:clrMapOvr>
  <mc:AlternateContent xmlns:mc="http://schemas.openxmlformats.org/markup-compatibility/2006">
    <mc:Choice xmlns:p14="http://schemas.microsoft.com/office/powerpoint/2010/main" Requires="p14">
      <p:transition spd="slow" p14:dur="3400">
        <p14:reveal thruBlk="1"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upo 34">
            <a:extLst>
              <a:ext uri="{FF2B5EF4-FFF2-40B4-BE49-F238E27FC236}">
                <a16:creationId xmlns:a16="http://schemas.microsoft.com/office/drawing/2014/main" id="{11C2D4EC-7118-FACE-629F-557E4B916C1F}"/>
              </a:ext>
            </a:extLst>
          </p:cNvPr>
          <p:cNvGrpSpPr/>
          <p:nvPr/>
        </p:nvGrpSpPr>
        <p:grpSpPr>
          <a:xfrm>
            <a:off x="-7132001" y="11750"/>
            <a:ext cx="11990713" cy="6857998"/>
            <a:chOff x="-809215" y="-1857"/>
            <a:chExt cx="11990713" cy="6857998"/>
          </a:xfrm>
        </p:grpSpPr>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7137587" y="4650"/>
            <a:ext cx="11435807" cy="6857998"/>
            <a:chOff x="1627" y="1627"/>
            <a:chExt cx="11435807" cy="6857998"/>
          </a:xfrm>
        </p:grpSpPr>
        <p:sp>
          <p:nvSpPr>
            <p:cNvPr id="5" name="Rectángulo 4">
              <a:extLst>
                <a:ext uri="{FF2B5EF4-FFF2-40B4-BE49-F238E27FC236}">
                  <a16:creationId xmlns:a16="http://schemas.microsoft.com/office/drawing/2014/main" id="{6582C439-19D2-E504-B9C6-C33BC4BBA845}"/>
                </a:ext>
              </a:extLst>
            </p:cNvPr>
            <p:cNvSpPr/>
            <p:nvPr/>
          </p:nvSpPr>
          <p:spPr>
            <a:xfrm>
              <a:off x="1627" y="1627"/>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3" name="Grupo 32">
            <a:extLst>
              <a:ext uri="{FF2B5EF4-FFF2-40B4-BE49-F238E27FC236}">
                <a16:creationId xmlns:a16="http://schemas.microsoft.com/office/drawing/2014/main" id="{E5187D28-6762-23B1-BB66-E0B66F6121D0}"/>
              </a:ext>
            </a:extLst>
          </p:cNvPr>
          <p:cNvGrpSpPr/>
          <p:nvPr/>
        </p:nvGrpSpPr>
        <p:grpSpPr>
          <a:xfrm>
            <a:off x="-7170610" y="-5694"/>
            <a:ext cx="10799259" cy="6857998"/>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7063155" y="12558"/>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1FA73C97-9708-B719-51A6-866C6ED1FA0E}"/>
              </a:ext>
            </a:extLst>
          </p:cNvPr>
          <p:cNvGrpSpPr/>
          <p:nvPr/>
        </p:nvGrpSpPr>
        <p:grpSpPr>
          <a:xfrm>
            <a:off x="-7136536" y="2233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8" name="Grupo 27">
            <a:extLst>
              <a:ext uri="{FF2B5EF4-FFF2-40B4-BE49-F238E27FC236}">
                <a16:creationId xmlns:a16="http://schemas.microsoft.com/office/drawing/2014/main" id="{B22382DE-BA37-A373-572C-673D7E176F5A}"/>
              </a:ext>
            </a:extLst>
          </p:cNvPr>
          <p:cNvGrpSpPr/>
          <p:nvPr/>
        </p:nvGrpSpPr>
        <p:grpSpPr>
          <a:xfrm>
            <a:off x="-7221794" y="-8496"/>
            <a:ext cx="8822239" cy="6848706"/>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58217" y="858156"/>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264" y="3311978"/>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30776" y="1555145"/>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1931"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19953"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6324" y="3897086"/>
            <a:ext cx="587829" cy="587829"/>
          </a:xfrm>
          <a:prstGeom prst="rect">
            <a:avLst/>
          </a:prstGeom>
        </p:spPr>
      </p:pic>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14"/>
          <a:stretch>
            <a:fillRect/>
          </a:stretch>
        </p:blipFill>
        <p:spPr>
          <a:xfrm>
            <a:off x="5734353" y="326270"/>
            <a:ext cx="6024032" cy="6024032"/>
          </a:xfrm>
          <a:prstGeom prst="rect">
            <a:avLst/>
          </a:prstGeom>
        </p:spPr>
      </p:pic>
      <p:sp>
        <p:nvSpPr>
          <p:cNvPr id="3" name="Rectángulo 2">
            <a:extLst>
              <a:ext uri="{FF2B5EF4-FFF2-40B4-BE49-F238E27FC236}">
                <a16:creationId xmlns:a16="http://schemas.microsoft.com/office/drawing/2014/main" id="{6E6D0137-3E12-7E5A-5265-2B9DC20F82E6}"/>
              </a:ext>
            </a:extLst>
          </p:cNvPr>
          <p:cNvSpPr/>
          <p:nvPr/>
        </p:nvSpPr>
        <p:spPr>
          <a:xfrm>
            <a:off x="-8375677" y="-10311"/>
            <a:ext cx="8746714" cy="685777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2" name="Rectángulo 1">
            <a:extLst>
              <a:ext uri="{FF2B5EF4-FFF2-40B4-BE49-F238E27FC236}">
                <a16:creationId xmlns:a16="http://schemas.microsoft.com/office/drawing/2014/main" id="{2B8D7108-C25E-1810-26BD-7C0BDE504AE0}"/>
              </a:ext>
            </a:extLst>
          </p:cNvPr>
          <p:cNvSpPr/>
          <p:nvPr/>
        </p:nvSpPr>
        <p:spPr>
          <a:xfrm>
            <a:off x="-11239687" y="20979"/>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16" name="Rectángulo: esquinas superiores redondeadas 15">
            <a:extLst>
              <a:ext uri="{FF2B5EF4-FFF2-40B4-BE49-F238E27FC236}">
                <a16:creationId xmlns:a16="http://schemas.microsoft.com/office/drawing/2014/main" id="{1EBBCEA7-E06A-8350-DD1A-044E58F86FD3}"/>
              </a:ext>
            </a:extLst>
          </p:cNvPr>
          <p:cNvSpPr/>
          <p:nvPr/>
        </p:nvSpPr>
        <p:spPr>
          <a:xfrm rot="5400000">
            <a:off x="346498" y="4587931"/>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18" name="Rectángulo: esquinas superiores redondeadas 17">
            <a:extLst>
              <a:ext uri="{FF2B5EF4-FFF2-40B4-BE49-F238E27FC236}">
                <a16:creationId xmlns:a16="http://schemas.microsoft.com/office/drawing/2014/main" id="{B5BE10BB-8BB7-5E7C-B546-4668DD6A1961}"/>
              </a:ext>
            </a:extLst>
          </p:cNvPr>
          <p:cNvSpPr/>
          <p:nvPr/>
        </p:nvSpPr>
        <p:spPr>
          <a:xfrm rot="5400000">
            <a:off x="-297575" y="5277359"/>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pic>
        <p:nvPicPr>
          <p:cNvPr id="20" name="Gráfico 17" descr="Airplane con relleno sólido">
            <a:extLst>
              <a:ext uri="{FF2B5EF4-FFF2-40B4-BE49-F238E27FC236}">
                <a16:creationId xmlns:a16="http://schemas.microsoft.com/office/drawing/2014/main" id="{34C0712E-2BD4-ACD8-E85D-6D5AA26AEC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0997" y="5348514"/>
            <a:ext cx="488043" cy="488043"/>
          </a:xfrm>
          <a:prstGeom prst="rect">
            <a:avLst/>
          </a:prstGeom>
        </p:spPr>
      </p:pic>
      <p:pic>
        <p:nvPicPr>
          <p:cNvPr id="22" name="Gráfico 29" descr="Open hand with plant con relleno sólido">
            <a:extLst>
              <a:ext uri="{FF2B5EF4-FFF2-40B4-BE49-F238E27FC236}">
                <a16:creationId xmlns:a16="http://schemas.microsoft.com/office/drawing/2014/main" id="{347FD407-670F-0E95-13A1-9BE6C74200A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50158" y="4613728"/>
            <a:ext cx="578758" cy="578758"/>
          </a:xfrm>
          <a:prstGeom prst="rect">
            <a:avLst/>
          </a:prstGeom>
        </p:spPr>
      </p:pic>
    </p:spTree>
    <p:extLst>
      <p:ext uri="{BB962C8B-B14F-4D97-AF65-F5344CB8AC3E}">
        <p14:creationId xmlns:p14="http://schemas.microsoft.com/office/powerpoint/2010/main" val="33080642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2"/>
          <a:stretch>
            <a:fillRect/>
          </a:stretch>
        </p:blipFill>
        <p:spPr>
          <a:xfrm>
            <a:off x="5725282" y="435127"/>
            <a:ext cx="6024032" cy="6024032"/>
          </a:xfrm>
          <a:prstGeom prst="rect">
            <a:avLst/>
          </a:prstGeom>
        </p:spPr>
      </p:pic>
      <p:grpSp>
        <p:nvGrpSpPr>
          <p:cNvPr id="35" name="Grupo 34">
            <a:extLst>
              <a:ext uri="{FF2B5EF4-FFF2-40B4-BE49-F238E27FC236}">
                <a16:creationId xmlns:a16="http://schemas.microsoft.com/office/drawing/2014/main" id="{11C2D4EC-7118-FACE-629F-557E4B916C1F}"/>
              </a:ext>
            </a:extLst>
          </p:cNvPr>
          <p:cNvGrpSpPr/>
          <p:nvPr/>
        </p:nvGrpSpPr>
        <p:grpSpPr>
          <a:xfrm>
            <a:off x="-119787" y="2679"/>
            <a:ext cx="11990713" cy="6857998"/>
            <a:chOff x="-809215" y="-1857"/>
            <a:chExt cx="11990713" cy="6857998"/>
          </a:xfrm>
        </p:grpSpPr>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7137587" y="4650"/>
            <a:ext cx="11435807" cy="6857998"/>
            <a:chOff x="1627" y="1627"/>
            <a:chExt cx="11435807" cy="6857998"/>
          </a:xfrm>
        </p:grpSpPr>
        <p:sp>
          <p:nvSpPr>
            <p:cNvPr id="5" name="Rectángulo 4">
              <a:extLst>
                <a:ext uri="{FF2B5EF4-FFF2-40B4-BE49-F238E27FC236}">
                  <a16:creationId xmlns:a16="http://schemas.microsoft.com/office/drawing/2014/main" id="{6582C439-19D2-E504-B9C6-C33BC4BBA845}"/>
                </a:ext>
              </a:extLst>
            </p:cNvPr>
            <p:cNvSpPr/>
            <p:nvPr/>
          </p:nvSpPr>
          <p:spPr>
            <a:xfrm>
              <a:off x="1627" y="1627"/>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3" name="Grupo 32">
            <a:extLst>
              <a:ext uri="{FF2B5EF4-FFF2-40B4-BE49-F238E27FC236}">
                <a16:creationId xmlns:a16="http://schemas.microsoft.com/office/drawing/2014/main" id="{E5187D28-6762-23B1-BB66-E0B66F6121D0}"/>
              </a:ext>
            </a:extLst>
          </p:cNvPr>
          <p:cNvGrpSpPr/>
          <p:nvPr/>
        </p:nvGrpSpPr>
        <p:grpSpPr>
          <a:xfrm>
            <a:off x="-7170610" y="-5694"/>
            <a:ext cx="10799259" cy="6857998"/>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7063155" y="12558"/>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1FA73C97-9708-B719-51A6-866C6ED1FA0E}"/>
              </a:ext>
            </a:extLst>
          </p:cNvPr>
          <p:cNvGrpSpPr/>
          <p:nvPr/>
        </p:nvGrpSpPr>
        <p:grpSpPr>
          <a:xfrm>
            <a:off x="-7136536" y="2233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8" name="Grupo 27">
            <a:extLst>
              <a:ext uri="{FF2B5EF4-FFF2-40B4-BE49-F238E27FC236}">
                <a16:creationId xmlns:a16="http://schemas.microsoft.com/office/drawing/2014/main" id="{B22382DE-BA37-A373-572C-673D7E176F5A}"/>
              </a:ext>
            </a:extLst>
          </p:cNvPr>
          <p:cNvGrpSpPr/>
          <p:nvPr/>
        </p:nvGrpSpPr>
        <p:grpSpPr>
          <a:xfrm>
            <a:off x="-7221794" y="-8496"/>
            <a:ext cx="8822239" cy="6848706"/>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79503" y="821871"/>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4264" y="3311978"/>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30776" y="1555145"/>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51931"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19953"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06324" y="3897086"/>
            <a:ext cx="587829" cy="587829"/>
          </a:xfrm>
          <a:prstGeom prst="rect">
            <a:avLst/>
          </a:prstGeom>
        </p:spPr>
      </p:pic>
      <p:sp>
        <p:nvSpPr>
          <p:cNvPr id="2" name="CuadroTexto 1">
            <a:extLst>
              <a:ext uri="{FF2B5EF4-FFF2-40B4-BE49-F238E27FC236}">
                <a16:creationId xmlns:a16="http://schemas.microsoft.com/office/drawing/2014/main" id="{08596B28-48F6-4870-AA04-876BB369F65B}"/>
              </a:ext>
            </a:extLst>
          </p:cNvPr>
          <p:cNvSpPr txBox="1"/>
          <p:nvPr/>
        </p:nvSpPr>
        <p:spPr>
          <a:xfrm>
            <a:off x="4915064" y="600363"/>
            <a:ext cx="55088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dirty="0">
                <a:ea typeface="+mn-lt"/>
                <a:cs typeface="+mn-lt"/>
              </a:rPr>
              <a:t>El </a:t>
            </a:r>
            <a:r>
              <a:rPr lang="es-MX" b="1" dirty="0">
                <a:ea typeface="+mn-lt"/>
                <a:cs typeface="+mn-lt"/>
              </a:rPr>
              <a:t>turismo de bienestar</a:t>
            </a:r>
            <a:r>
              <a:rPr lang="es-MX" dirty="0">
                <a:ea typeface="+mn-lt"/>
                <a:cs typeface="+mn-lt"/>
              </a:rPr>
              <a:t> es el tipo de viajes que tienen como objetivo vivir experiencias que aporten beneficios, tanto al cuerpo como a la mente, e incluso al espíritu.</a:t>
            </a:r>
            <a:endParaRPr lang="es-MX" dirty="0"/>
          </a:p>
        </p:txBody>
      </p:sp>
      <p:pic>
        <p:nvPicPr>
          <p:cNvPr id="16" name="Imagen 17">
            <a:extLst>
              <a:ext uri="{FF2B5EF4-FFF2-40B4-BE49-F238E27FC236}">
                <a16:creationId xmlns:a16="http://schemas.microsoft.com/office/drawing/2014/main" id="{2289EC7C-6373-3CC1-4B54-6057AF1CF40E}"/>
              </a:ext>
            </a:extLst>
          </p:cNvPr>
          <p:cNvPicPr>
            <a:picLocks noChangeAspect="1"/>
          </p:cNvPicPr>
          <p:nvPr/>
        </p:nvPicPr>
        <p:blipFill>
          <a:blip r:embed="rId15"/>
          <a:stretch>
            <a:fillRect/>
          </a:stretch>
        </p:blipFill>
        <p:spPr>
          <a:xfrm>
            <a:off x="5367647" y="2062378"/>
            <a:ext cx="4593771" cy="2891581"/>
          </a:xfrm>
          <a:prstGeom prst="rect">
            <a:avLst/>
          </a:prstGeom>
        </p:spPr>
      </p:pic>
      <p:sp>
        <p:nvSpPr>
          <p:cNvPr id="18" name="CuadroTexto 17">
            <a:extLst>
              <a:ext uri="{FF2B5EF4-FFF2-40B4-BE49-F238E27FC236}">
                <a16:creationId xmlns:a16="http://schemas.microsoft.com/office/drawing/2014/main" id="{BABC91B6-551B-5545-CA42-D1342C659F07}"/>
              </a:ext>
            </a:extLst>
          </p:cNvPr>
          <p:cNvSpPr txBox="1"/>
          <p:nvPr/>
        </p:nvSpPr>
        <p:spPr>
          <a:xfrm>
            <a:off x="4918363" y="5294416"/>
            <a:ext cx="5828806" cy="1217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a:solidFill>
                  <a:srgbClr val="2A2A2A"/>
                </a:solidFill>
              </a:rPr>
              <a:t>Comprende aquellos servicios, instalaciones y actividades que tienen como fin brindar un estilo de vida saludable.</a:t>
            </a:r>
          </a:p>
          <a:p>
            <a:pPr algn="l"/>
            <a:r>
              <a:rPr lang="es-MX">
                <a:solidFill>
                  <a:srgbClr val="2A2A2A"/>
                </a:solidFill>
              </a:rPr>
              <a:t>Es desplazarse fuera del lugar de origen para experimentarlas, y además conocer los atractivos locales.</a:t>
            </a:r>
            <a:endParaRPr lang="es-MX"/>
          </a:p>
        </p:txBody>
      </p:sp>
      <p:sp>
        <p:nvSpPr>
          <p:cNvPr id="20" name="Rectángulo 19">
            <a:extLst>
              <a:ext uri="{FF2B5EF4-FFF2-40B4-BE49-F238E27FC236}">
                <a16:creationId xmlns:a16="http://schemas.microsoft.com/office/drawing/2014/main" id="{80D2BFF3-9316-6733-7BB4-4C8E23F66E1A}"/>
              </a:ext>
            </a:extLst>
          </p:cNvPr>
          <p:cNvSpPr/>
          <p:nvPr/>
        </p:nvSpPr>
        <p:spPr>
          <a:xfrm>
            <a:off x="-8375677" y="-10311"/>
            <a:ext cx="8746714" cy="685777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22" name="Rectángulo: esquinas superiores redondeadas 21">
            <a:extLst>
              <a:ext uri="{FF2B5EF4-FFF2-40B4-BE49-F238E27FC236}">
                <a16:creationId xmlns:a16="http://schemas.microsoft.com/office/drawing/2014/main" id="{F58CFA7B-732C-2D98-A3E2-34780E19C537}"/>
              </a:ext>
            </a:extLst>
          </p:cNvPr>
          <p:cNvSpPr/>
          <p:nvPr/>
        </p:nvSpPr>
        <p:spPr>
          <a:xfrm rot="5400000">
            <a:off x="346498" y="4587931"/>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30" name="Rectángulo 29">
            <a:extLst>
              <a:ext uri="{FF2B5EF4-FFF2-40B4-BE49-F238E27FC236}">
                <a16:creationId xmlns:a16="http://schemas.microsoft.com/office/drawing/2014/main" id="{C35C0F89-3675-9F29-C0D8-8B23FFB40AB2}"/>
              </a:ext>
            </a:extLst>
          </p:cNvPr>
          <p:cNvSpPr/>
          <p:nvPr/>
        </p:nvSpPr>
        <p:spPr>
          <a:xfrm>
            <a:off x="-11239687" y="20979"/>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32" name="Rectángulo: esquinas superiores redondeadas 31">
            <a:extLst>
              <a:ext uri="{FF2B5EF4-FFF2-40B4-BE49-F238E27FC236}">
                <a16:creationId xmlns:a16="http://schemas.microsoft.com/office/drawing/2014/main" id="{AA1AC1CD-51B9-31A8-8EEE-9ED615FEF1B4}"/>
              </a:ext>
            </a:extLst>
          </p:cNvPr>
          <p:cNvSpPr/>
          <p:nvPr/>
        </p:nvSpPr>
        <p:spPr>
          <a:xfrm rot="5400000">
            <a:off x="-297575" y="5277359"/>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pic>
        <p:nvPicPr>
          <p:cNvPr id="40" name="Gráfico 17" descr="Airplane con relleno sólido">
            <a:extLst>
              <a:ext uri="{FF2B5EF4-FFF2-40B4-BE49-F238E27FC236}">
                <a16:creationId xmlns:a16="http://schemas.microsoft.com/office/drawing/2014/main" id="{FA9C9952-471E-355E-E1DE-39E7B24980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11" y="5346700"/>
            <a:ext cx="488043" cy="488043"/>
          </a:xfrm>
          <a:prstGeom prst="rect">
            <a:avLst/>
          </a:prstGeom>
        </p:spPr>
      </p:pic>
      <p:pic>
        <p:nvPicPr>
          <p:cNvPr id="42" name="Gráfico 29" descr="Open hand with plant con relleno sólido">
            <a:extLst>
              <a:ext uri="{FF2B5EF4-FFF2-40B4-BE49-F238E27FC236}">
                <a16:creationId xmlns:a16="http://schemas.microsoft.com/office/drawing/2014/main" id="{DF8673BA-CC46-FED5-1929-714211A8CE0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2015" y="4613728"/>
            <a:ext cx="578758" cy="578758"/>
          </a:xfrm>
          <a:prstGeom prst="rect">
            <a:avLst/>
          </a:prstGeom>
        </p:spPr>
      </p:pic>
    </p:spTree>
    <p:extLst>
      <p:ext uri="{BB962C8B-B14F-4D97-AF65-F5344CB8AC3E}">
        <p14:creationId xmlns:p14="http://schemas.microsoft.com/office/powerpoint/2010/main" val="1787004259"/>
      </p:ext>
    </p:extLst>
  </p:cSld>
  <p:clrMapOvr>
    <a:masterClrMapping/>
  </p:clrMapOvr>
  <p:transition spd="slow">
    <p:cover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2"/>
          <a:stretch>
            <a:fillRect/>
          </a:stretch>
        </p:blipFill>
        <p:spPr>
          <a:xfrm>
            <a:off x="5725282" y="435127"/>
            <a:ext cx="6024032" cy="6024032"/>
          </a:xfrm>
          <a:prstGeom prst="rect">
            <a:avLst/>
          </a:prstGeom>
        </p:spPr>
      </p:pic>
      <p:grpSp>
        <p:nvGrpSpPr>
          <p:cNvPr id="35" name="Grupo 34">
            <a:extLst>
              <a:ext uri="{FF2B5EF4-FFF2-40B4-BE49-F238E27FC236}">
                <a16:creationId xmlns:a16="http://schemas.microsoft.com/office/drawing/2014/main" id="{11C2D4EC-7118-FACE-629F-557E4B916C1F}"/>
              </a:ext>
            </a:extLst>
          </p:cNvPr>
          <p:cNvGrpSpPr/>
          <p:nvPr/>
        </p:nvGrpSpPr>
        <p:grpSpPr>
          <a:xfrm>
            <a:off x="-119787" y="2679"/>
            <a:ext cx="11990713" cy="6857998"/>
            <a:chOff x="-809215" y="-1857"/>
            <a:chExt cx="11990713" cy="6857998"/>
          </a:xfrm>
        </p:grpSpPr>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34659" y="-13493"/>
            <a:ext cx="11408593" cy="6857998"/>
            <a:chOff x="28841" y="-7444"/>
            <a:chExt cx="11408593" cy="6857998"/>
          </a:xfrm>
        </p:grpSpPr>
        <p:sp>
          <p:nvSpPr>
            <p:cNvPr id="5" name="Rectángulo 4">
              <a:extLst>
                <a:ext uri="{FF2B5EF4-FFF2-40B4-BE49-F238E27FC236}">
                  <a16:creationId xmlns:a16="http://schemas.microsoft.com/office/drawing/2014/main" id="{6582C439-19D2-E504-B9C6-C33BC4BBA845}"/>
                </a:ext>
              </a:extLst>
            </p:cNvPr>
            <p:cNvSpPr/>
            <p:nvPr/>
          </p:nvSpPr>
          <p:spPr>
            <a:xfrm>
              <a:off x="28841" y="-7444"/>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2" name="Imagen 2" descr="Playa Blanca - GoDominicanRepublic.com">
            <a:extLst>
              <a:ext uri="{FF2B5EF4-FFF2-40B4-BE49-F238E27FC236}">
                <a16:creationId xmlns:a16="http://schemas.microsoft.com/office/drawing/2014/main" id="{B0AD591A-717F-3E6D-80B1-91065E4A3D6D}"/>
              </a:ext>
            </a:extLst>
          </p:cNvPr>
          <p:cNvPicPr>
            <a:picLocks noChangeAspect="1"/>
          </p:cNvPicPr>
          <p:nvPr/>
        </p:nvPicPr>
        <p:blipFill>
          <a:blip r:embed="rId3"/>
          <a:stretch>
            <a:fillRect/>
          </a:stretch>
        </p:blipFill>
        <p:spPr>
          <a:xfrm>
            <a:off x="-419100" y="578689"/>
            <a:ext cx="10671629" cy="6009052"/>
          </a:xfrm>
          <a:prstGeom prst="rect">
            <a:avLst/>
          </a:prstGeom>
        </p:spPr>
      </p:pic>
      <p:grpSp>
        <p:nvGrpSpPr>
          <p:cNvPr id="33" name="Grupo 32">
            <a:extLst>
              <a:ext uri="{FF2B5EF4-FFF2-40B4-BE49-F238E27FC236}">
                <a16:creationId xmlns:a16="http://schemas.microsoft.com/office/drawing/2014/main" id="{E5187D28-6762-23B1-BB66-E0B66F6121D0}"/>
              </a:ext>
            </a:extLst>
          </p:cNvPr>
          <p:cNvGrpSpPr/>
          <p:nvPr/>
        </p:nvGrpSpPr>
        <p:grpSpPr>
          <a:xfrm>
            <a:off x="-7170610" y="-5694"/>
            <a:ext cx="10799259" cy="6857998"/>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7063155" y="12558"/>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1FA73C97-9708-B719-51A6-866C6ED1FA0E}"/>
              </a:ext>
            </a:extLst>
          </p:cNvPr>
          <p:cNvGrpSpPr/>
          <p:nvPr/>
        </p:nvGrpSpPr>
        <p:grpSpPr>
          <a:xfrm>
            <a:off x="-7136536" y="2233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8" name="Grupo 27">
            <a:extLst>
              <a:ext uri="{FF2B5EF4-FFF2-40B4-BE49-F238E27FC236}">
                <a16:creationId xmlns:a16="http://schemas.microsoft.com/office/drawing/2014/main" id="{B22382DE-BA37-A373-572C-673D7E176F5A}"/>
              </a:ext>
            </a:extLst>
          </p:cNvPr>
          <p:cNvGrpSpPr/>
          <p:nvPr/>
        </p:nvGrpSpPr>
        <p:grpSpPr>
          <a:xfrm>
            <a:off x="-7221794" y="-8496"/>
            <a:ext cx="8822239" cy="6848706"/>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79503" y="821871"/>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24264" y="3311978"/>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33705" y="1527931"/>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51931"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419953"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6324" y="3897086"/>
            <a:ext cx="587829" cy="587829"/>
          </a:xfrm>
          <a:prstGeom prst="rect">
            <a:avLst/>
          </a:prstGeom>
        </p:spPr>
      </p:pic>
      <p:sp>
        <p:nvSpPr>
          <p:cNvPr id="3" name="CuadroTexto 2">
            <a:extLst>
              <a:ext uri="{FF2B5EF4-FFF2-40B4-BE49-F238E27FC236}">
                <a16:creationId xmlns:a16="http://schemas.microsoft.com/office/drawing/2014/main" id="{C1C80125-024A-FF98-BC82-F27118A00C96}"/>
              </a:ext>
            </a:extLst>
          </p:cNvPr>
          <p:cNvSpPr txBox="1"/>
          <p:nvPr/>
        </p:nvSpPr>
        <p:spPr>
          <a:xfrm>
            <a:off x="7583713" y="163286"/>
            <a:ext cx="28847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2400" b="1">
                <a:solidFill>
                  <a:srgbClr val="7030A0"/>
                </a:solidFill>
                <a:cs typeface="Calibri"/>
              </a:rPr>
              <a:t>DESTINOS MÁGICOS</a:t>
            </a:r>
            <a:endParaRPr lang="es-MX" sz="2400" b="1">
              <a:solidFill>
                <a:srgbClr val="7030A0"/>
              </a:solidFill>
            </a:endParaRPr>
          </a:p>
        </p:txBody>
      </p:sp>
      <p:sp>
        <p:nvSpPr>
          <p:cNvPr id="18" name="Rectángulo 17">
            <a:extLst>
              <a:ext uri="{FF2B5EF4-FFF2-40B4-BE49-F238E27FC236}">
                <a16:creationId xmlns:a16="http://schemas.microsoft.com/office/drawing/2014/main" id="{94216CCD-7BBF-CA5D-5349-B895A1BC3CAB}"/>
              </a:ext>
            </a:extLst>
          </p:cNvPr>
          <p:cNvSpPr/>
          <p:nvPr/>
        </p:nvSpPr>
        <p:spPr>
          <a:xfrm>
            <a:off x="-8375677" y="-10311"/>
            <a:ext cx="8746714" cy="685777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20" name="Rectángulo: esquinas superiores redondeadas 19">
            <a:extLst>
              <a:ext uri="{FF2B5EF4-FFF2-40B4-BE49-F238E27FC236}">
                <a16:creationId xmlns:a16="http://schemas.microsoft.com/office/drawing/2014/main" id="{DBF4CDC9-BB94-E620-03A0-70B0DB3C0D40}"/>
              </a:ext>
            </a:extLst>
          </p:cNvPr>
          <p:cNvSpPr/>
          <p:nvPr/>
        </p:nvSpPr>
        <p:spPr>
          <a:xfrm rot="5400000">
            <a:off x="346498" y="4587931"/>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22" name="Rectángulo 21">
            <a:extLst>
              <a:ext uri="{FF2B5EF4-FFF2-40B4-BE49-F238E27FC236}">
                <a16:creationId xmlns:a16="http://schemas.microsoft.com/office/drawing/2014/main" id="{C750110A-36E1-6941-E04D-09B20CB68CDB}"/>
              </a:ext>
            </a:extLst>
          </p:cNvPr>
          <p:cNvSpPr/>
          <p:nvPr/>
        </p:nvSpPr>
        <p:spPr>
          <a:xfrm>
            <a:off x="-11239687" y="20979"/>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30" name="Rectángulo: esquinas superiores redondeadas 29">
            <a:extLst>
              <a:ext uri="{FF2B5EF4-FFF2-40B4-BE49-F238E27FC236}">
                <a16:creationId xmlns:a16="http://schemas.microsoft.com/office/drawing/2014/main" id="{36D70EA8-6995-0EA4-D4D6-2B9104160286}"/>
              </a:ext>
            </a:extLst>
          </p:cNvPr>
          <p:cNvSpPr/>
          <p:nvPr/>
        </p:nvSpPr>
        <p:spPr>
          <a:xfrm rot="5400000">
            <a:off x="-297575" y="5277359"/>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pic>
        <p:nvPicPr>
          <p:cNvPr id="32" name="Gráfico 17" descr="Airplane con relleno sólido">
            <a:extLst>
              <a:ext uri="{FF2B5EF4-FFF2-40B4-BE49-F238E27FC236}">
                <a16:creationId xmlns:a16="http://schemas.microsoft.com/office/drawing/2014/main" id="{8517E63E-5B3A-4C88-D97E-F48889B128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811" y="5346700"/>
            <a:ext cx="488043" cy="488043"/>
          </a:xfrm>
          <a:prstGeom prst="rect">
            <a:avLst/>
          </a:prstGeom>
        </p:spPr>
      </p:pic>
      <p:pic>
        <p:nvPicPr>
          <p:cNvPr id="40" name="Gráfico 29" descr="Open hand with plant con relleno sólido">
            <a:extLst>
              <a:ext uri="{FF2B5EF4-FFF2-40B4-BE49-F238E27FC236}">
                <a16:creationId xmlns:a16="http://schemas.microsoft.com/office/drawing/2014/main" id="{6E88AE70-99CE-C538-0972-50E9C08C5B9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2015" y="4613728"/>
            <a:ext cx="578758" cy="578758"/>
          </a:xfrm>
          <a:prstGeom prst="rect">
            <a:avLst/>
          </a:prstGeom>
        </p:spPr>
      </p:pic>
    </p:spTree>
    <p:extLst>
      <p:ext uri="{BB962C8B-B14F-4D97-AF65-F5344CB8AC3E}">
        <p14:creationId xmlns:p14="http://schemas.microsoft.com/office/powerpoint/2010/main" val="2968500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2"/>
          <a:stretch>
            <a:fillRect/>
          </a:stretch>
        </p:blipFill>
        <p:spPr>
          <a:xfrm>
            <a:off x="5725282" y="435127"/>
            <a:ext cx="6024032" cy="6024032"/>
          </a:xfrm>
          <a:prstGeom prst="rect">
            <a:avLst/>
          </a:prstGeom>
        </p:spPr>
      </p:pic>
      <p:grpSp>
        <p:nvGrpSpPr>
          <p:cNvPr id="35" name="Grupo 34">
            <a:extLst>
              <a:ext uri="{FF2B5EF4-FFF2-40B4-BE49-F238E27FC236}">
                <a16:creationId xmlns:a16="http://schemas.microsoft.com/office/drawing/2014/main" id="{11C2D4EC-7118-FACE-629F-557E4B916C1F}"/>
              </a:ext>
            </a:extLst>
          </p:cNvPr>
          <p:cNvGrpSpPr/>
          <p:nvPr/>
        </p:nvGrpSpPr>
        <p:grpSpPr>
          <a:xfrm>
            <a:off x="-119787" y="2679"/>
            <a:ext cx="11990713" cy="6857998"/>
            <a:chOff x="-809215" y="-1857"/>
            <a:chExt cx="11990713" cy="6857998"/>
          </a:xfrm>
        </p:grpSpPr>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34659" y="-13493"/>
            <a:ext cx="11408593" cy="6857998"/>
            <a:chOff x="28841" y="-7444"/>
            <a:chExt cx="11408593" cy="6857998"/>
          </a:xfrm>
        </p:grpSpPr>
        <p:sp>
          <p:nvSpPr>
            <p:cNvPr id="5" name="Rectángulo 4">
              <a:extLst>
                <a:ext uri="{FF2B5EF4-FFF2-40B4-BE49-F238E27FC236}">
                  <a16:creationId xmlns:a16="http://schemas.microsoft.com/office/drawing/2014/main" id="{6582C439-19D2-E504-B9C6-C33BC4BBA845}"/>
                </a:ext>
              </a:extLst>
            </p:cNvPr>
            <p:cNvSpPr/>
            <p:nvPr/>
          </p:nvSpPr>
          <p:spPr>
            <a:xfrm>
              <a:off x="28841" y="-7444"/>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3" name="Grupo 32">
            <a:extLst>
              <a:ext uri="{FF2B5EF4-FFF2-40B4-BE49-F238E27FC236}">
                <a16:creationId xmlns:a16="http://schemas.microsoft.com/office/drawing/2014/main" id="{E5187D28-6762-23B1-BB66-E0B66F6121D0}"/>
              </a:ext>
            </a:extLst>
          </p:cNvPr>
          <p:cNvGrpSpPr/>
          <p:nvPr/>
        </p:nvGrpSpPr>
        <p:grpSpPr>
          <a:xfrm>
            <a:off x="41176" y="-55174"/>
            <a:ext cx="10799259" cy="6917374"/>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7063155" y="12558"/>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1FA73C97-9708-B719-51A6-866C6ED1FA0E}"/>
              </a:ext>
            </a:extLst>
          </p:cNvPr>
          <p:cNvGrpSpPr/>
          <p:nvPr/>
        </p:nvGrpSpPr>
        <p:grpSpPr>
          <a:xfrm>
            <a:off x="-7136536" y="2233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8" name="Grupo 27">
            <a:extLst>
              <a:ext uri="{FF2B5EF4-FFF2-40B4-BE49-F238E27FC236}">
                <a16:creationId xmlns:a16="http://schemas.microsoft.com/office/drawing/2014/main" id="{B22382DE-BA37-A373-572C-673D7E176F5A}"/>
              </a:ext>
            </a:extLst>
          </p:cNvPr>
          <p:cNvGrpSpPr/>
          <p:nvPr/>
        </p:nvGrpSpPr>
        <p:grpSpPr>
          <a:xfrm>
            <a:off x="-7221794" y="-8496"/>
            <a:ext cx="8822239" cy="6848706"/>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79503" y="821871"/>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4264" y="3311978"/>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33705" y="1527931"/>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36503"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19953"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06324" y="3897086"/>
            <a:ext cx="587829" cy="587829"/>
          </a:xfrm>
          <a:prstGeom prst="rect">
            <a:avLst/>
          </a:prstGeom>
        </p:spPr>
      </p:pic>
      <p:sp>
        <p:nvSpPr>
          <p:cNvPr id="3" name="CuadroTexto 2">
            <a:extLst>
              <a:ext uri="{FF2B5EF4-FFF2-40B4-BE49-F238E27FC236}">
                <a16:creationId xmlns:a16="http://schemas.microsoft.com/office/drawing/2014/main" id="{3D71242E-67EF-1F7B-DF5A-D5B523EDF5E9}"/>
              </a:ext>
            </a:extLst>
          </p:cNvPr>
          <p:cNvSpPr txBox="1"/>
          <p:nvPr/>
        </p:nvSpPr>
        <p:spPr>
          <a:xfrm>
            <a:off x="7220857" y="199571"/>
            <a:ext cx="28847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2400" b="1">
                <a:solidFill>
                  <a:schemeClr val="bg1">
                    <a:lumMod val="50000"/>
                  </a:schemeClr>
                </a:solidFill>
                <a:cs typeface="Calibri"/>
              </a:rPr>
              <a:t>DESTINOS MÁGICOS</a:t>
            </a:r>
            <a:endParaRPr lang="es-MX" sz="2400" b="1">
              <a:solidFill>
                <a:schemeClr val="bg1">
                  <a:lumMod val="50000"/>
                </a:schemeClr>
              </a:solidFill>
            </a:endParaRPr>
          </a:p>
        </p:txBody>
      </p:sp>
      <p:sp>
        <p:nvSpPr>
          <p:cNvPr id="16" name="CuadroTexto 15">
            <a:extLst>
              <a:ext uri="{FF2B5EF4-FFF2-40B4-BE49-F238E27FC236}">
                <a16:creationId xmlns:a16="http://schemas.microsoft.com/office/drawing/2014/main" id="{0599F8EC-B318-532C-B271-10454425E223}"/>
              </a:ext>
            </a:extLst>
          </p:cNvPr>
          <p:cNvSpPr txBox="1"/>
          <p:nvPr/>
        </p:nvSpPr>
        <p:spPr>
          <a:xfrm>
            <a:off x="2830286" y="4186051"/>
            <a:ext cx="740228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1600" dirty="0">
                <a:ea typeface="+mn-lt"/>
                <a:cs typeface="+mn-lt"/>
              </a:rPr>
              <a:t>Se trata de viajeros que desean mantener su salud, a través de experiencias integrales que comprendan:</a:t>
            </a:r>
            <a:endParaRPr lang="es-MX" sz="1600" dirty="0">
              <a:cs typeface="Calibri" panose="020F0502020204030204"/>
            </a:endParaRPr>
          </a:p>
          <a:p>
            <a:pPr marL="285750" indent="-285750">
              <a:buFont typeface="Courier New"/>
              <a:buChar char="o"/>
            </a:pPr>
            <a:r>
              <a:rPr lang="es-MX" sz="1600" dirty="0">
                <a:ea typeface="+mn-lt"/>
                <a:cs typeface="+mn-lt"/>
              </a:rPr>
              <a:t>Actividades físicas</a:t>
            </a:r>
            <a:endParaRPr lang="es-MX" sz="1600" dirty="0">
              <a:cs typeface="Calibri" panose="020F0502020204030204"/>
            </a:endParaRPr>
          </a:p>
          <a:p>
            <a:pPr marL="285750" indent="-285750">
              <a:buFont typeface="Courier New"/>
              <a:buChar char="o"/>
            </a:pPr>
            <a:r>
              <a:rPr lang="es-MX" sz="1600" dirty="0">
                <a:ea typeface="+mn-lt"/>
                <a:cs typeface="+mn-lt"/>
              </a:rPr>
              <a:t>Retiros espirituales</a:t>
            </a:r>
            <a:endParaRPr lang="es-MX" sz="1600" dirty="0">
              <a:cs typeface="Calibri" panose="020F0502020204030204"/>
            </a:endParaRPr>
          </a:p>
          <a:p>
            <a:pPr marL="285750" indent="-285750">
              <a:buFont typeface="Courier New"/>
              <a:buChar char="o"/>
            </a:pPr>
            <a:r>
              <a:rPr lang="es-MX" sz="1600" dirty="0">
                <a:ea typeface="+mn-lt"/>
                <a:cs typeface="+mn-lt"/>
              </a:rPr>
              <a:t>Tratamientos alternativos </a:t>
            </a:r>
            <a:endParaRPr lang="es-MX" sz="1600">
              <a:cs typeface="Calibri" panose="020F0502020204030204"/>
            </a:endParaRPr>
          </a:p>
          <a:p>
            <a:pPr marL="285750" indent="-285750">
              <a:buFont typeface="Courier New"/>
              <a:buChar char="o"/>
            </a:pPr>
            <a:r>
              <a:rPr lang="es-MX" sz="1600" dirty="0">
                <a:ea typeface="+mn-lt"/>
                <a:cs typeface="+mn-lt"/>
              </a:rPr>
              <a:t>Alimentación sana</a:t>
            </a:r>
            <a:endParaRPr lang="es-MX" sz="1600" dirty="0">
              <a:cs typeface="Calibri"/>
            </a:endParaRPr>
          </a:p>
          <a:p>
            <a:endParaRPr lang="es-MX" sz="1600" dirty="0">
              <a:cs typeface="Calibri"/>
            </a:endParaRPr>
          </a:p>
          <a:p>
            <a:r>
              <a:rPr lang="es-MX" sz="1600" dirty="0">
                <a:ea typeface="+mn-lt"/>
                <a:cs typeface="+mn-lt"/>
              </a:rPr>
              <a:t>Esto se suma a las visitas al destino elegido, conectar con la cultura local, e incluso con los rituales ancestrales de la región.</a:t>
            </a:r>
            <a:endParaRPr lang="es-MX" sz="1600" dirty="0">
              <a:cs typeface="Calibri"/>
            </a:endParaRPr>
          </a:p>
          <a:p>
            <a:endParaRPr lang="es-MX" sz="1600" dirty="0">
              <a:cs typeface="Calibri"/>
            </a:endParaRPr>
          </a:p>
        </p:txBody>
      </p:sp>
      <p:pic>
        <p:nvPicPr>
          <p:cNvPr id="18" name="Imagen 18">
            <a:extLst>
              <a:ext uri="{FF2B5EF4-FFF2-40B4-BE49-F238E27FC236}">
                <a16:creationId xmlns:a16="http://schemas.microsoft.com/office/drawing/2014/main" id="{95CAE046-9D5B-C675-0AB1-267663704F44}"/>
              </a:ext>
            </a:extLst>
          </p:cNvPr>
          <p:cNvPicPr>
            <a:picLocks noChangeAspect="1"/>
          </p:cNvPicPr>
          <p:nvPr/>
        </p:nvPicPr>
        <p:blipFill>
          <a:blip r:embed="rId15"/>
          <a:stretch>
            <a:fillRect/>
          </a:stretch>
        </p:blipFill>
        <p:spPr>
          <a:xfrm>
            <a:off x="3408218" y="660874"/>
            <a:ext cx="6355278" cy="3339317"/>
          </a:xfrm>
          <a:prstGeom prst="rect">
            <a:avLst/>
          </a:prstGeom>
        </p:spPr>
      </p:pic>
      <p:sp>
        <p:nvSpPr>
          <p:cNvPr id="20" name="Rectángulo 19">
            <a:extLst>
              <a:ext uri="{FF2B5EF4-FFF2-40B4-BE49-F238E27FC236}">
                <a16:creationId xmlns:a16="http://schemas.microsoft.com/office/drawing/2014/main" id="{F8B6B0B2-AFA9-770E-7559-89AFAFDB9664}"/>
              </a:ext>
            </a:extLst>
          </p:cNvPr>
          <p:cNvSpPr/>
          <p:nvPr/>
        </p:nvSpPr>
        <p:spPr>
          <a:xfrm>
            <a:off x="-8375677" y="-10311"/>
            <a:ext cx="8746714" cy="685777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22" name="Rectángulo: esquinas superiores redondeadas 21">
            <a:extLst>
              <a:ext uri="{FF2B5EF4-FFF2-40B4-BE49-F238E27FC236}">
                <a16:creationId xmlns:a16="http://schemas.microsoft.com/office/drawing/2014/main" id="{B82F28E2-0C12-9F02-7722-9E1B73AB72D5}"/>
              </a:ext>
            </a:extLst>
          </p:cNvPr>
          <p:cNvSpPr/>
          <p:nvPr/>
        </p:nvSpPr>
        <p:spPr>
          <a:xfrm rot="5400000">
            <a:off x="346498" y="4587931"/>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30" name="Rectángulo 29">
            <a:extLst>
              <a:ext uri="{FF2B5EF4-FFF2-40B4-BE49-F238E27FC236}">
                <a16:creationId xmlns:a16="http://schemas.microsoft.com/office/drawing/2014/main" id="{5ABF585E-9752-F264-4960-7B3520EB3865}"/>
              </a:ext>
            </a:extLst>
          </p:cNvPr>
          <p:cNvSpPr/>
          <p:nvPr/>
        </p:nvSpPr>
        <p:spPr>
          <a:xfrm>
            <a:off x="-11239687" y="20979"/>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32" name="Rectángulo: esquinas superiores redondeadas 31">
            <a:extLst>
              <a:ext uri="{FF2B5EF4-FFF2-40B4-BE49-F238E27FC236}">
                <a16:creationId xmlns:a16="http://schemas.microsoft.com/office/drawing/2014/main" id="{0F0681AC-7008-1CEC-D8A9-63466B111152}"/>
              </a:ext>
            </a:extLst>
          </p:cNvPr>
          <p:cNvSpPr/>
          <p:nvPr/>
        </p:nvSpPr>
        <p:spPr>
          <a:xfrm rot="5400000">
            <a:off x="-297575" y="5277359"/>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pic>
        <p:nvPicPr>
          <p:cNvPr id="40" name="Gráfico 17" descr="Airplane con relleno sólido">
            <a:extLst>
              <a:ext uri="{FF2B5EF4-FFF2-40B4-BE49-F238E27FC236}">
                <a16:creationId xmlns:a16="http://schemas.microsoft.com/office/drawing/2014/main" id="{BF73FDA3-FE32-E188-AFBA-9A7C0D0D13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097" y="5346700"/>
            <a:ext cx="488043" cy="488043"/>
          </a:xfrm>
          <a:prstGeom prst="rect">
            <a:avLst/>
          </a:prstGeom>
        </p:spPr>
      </p:pic>
      <p:pic>
        <p:nvPicPr>
          <p:cNvPr id="42" name="Gráfico 29" descr="Open hand with plant con relleno sólido">
            <a:extLst>
              <a:ext uri="{FF2B5EF4-FFF2-40B4-BE49-F238E27FC236}">
                <a16:creationId xmlns:a16="http://schemas.microsoft.com/office/drawing/2014/main" id="{401484C6-6AD6-B2DD-2D08-A63BA243C63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0158" y="4613728"/>
            <a:ext cx="578758" cy="578758"/>
          </a:xfrm>
          <a:prstGeom prst="rect">
            <a:avLst/>
          </a:prstGeom>
        </p:spPr>
      </p:pic>
    </p:spTree>
    <p:extLst>
      <p:ext uri="{BB962C8B-B14F-4D97-AF65-F5344CB8AC3E}">
        <p14:creationId xmlns:p14="http://schemas.microsoft.com/office/powerpoint/2010/main" val="27867097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2"/>
          <a:stretch>
            <a:fillRect/>
          </a:stretch>
        </p:blipFill>
        <p:spPr>
          <a:xfrm>
            <a:off x="5725282" y="435127"/>
            <a:ext cx="6024032" cy="6024032"/>
          </a:xfrm>
          <a:prstGeom prst="rect">
            <a:avLst/>
          </a:prstGeom>
        </p:spPr>
      </p:pic>
      <p:grpSp>
        <p:nvGrpSpPr>
          <p:cNvPr id="35" name="Grupo 34">
            <a:extLst>
              <a:ext uri="{FF2B5EF4-FFF2-40B4-BE49-F238E27FC236}">
                <a16:creationId xmlns:a16="http://schemas.microsoft.com/office/drawing/2014/main" id="{11C2D4EC-7118-FACE-629F-557E4B916C1F}"/>
              </a:ext>
            </a:extLst>
          </p:cNvPr>
          <p:cNvGrpSpPr/>
          <p:nvPr/>
        </p:nvGrpSpPr>
        <p:grpSpPr>
          <a:xfrm>
            <a:off x="-119787" y="2679"/>
            <a:ext cx="11990713" cy="6857998"/>
            <a:chOff x="-809215" y="-1857"/>
            <a:chExt cx="11990713" cy="6857998"/>
          </a:xfrm>
        </p:grpSpPr>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34659" y="-13493"/>
            <a:ext cx="11408593" cy="6857998"/>
            <a:chOff x="28841" y="-7444"/>
            <a:chExt cx="11408593" cy="6857998"/>
          </a:xfrm>
        </p:grpSpPr>
        <p:sp>
          <p:nvSpPr>
            <p:cNvPr id="5" name="Rectángulo 4">
              <a:extLst>
                <a:ext uri="{FF2B5EF4-FFF2-40B4-BE49-F238E27FC236}">
                  <a16:creationId xmlns:a16="http://schemas.microsoft.com/office/drawing/2014/main" id="{6582C439-19D2-E504-B9C6-C33BC4BBA845}"/>
                </a:ext>
              </a:extLst>
            </p:cNvPr>
            <p:cNvSpPr/>
            <p:nvPr/>
          </p:nvSpPr>
          <p:spPr>
            <a:xfrm>
              <a:off x="28841" y="-7444"/>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3" name="Grupo 32">
            <a:extLst>
              <a:ext uri="{FF2B5EF4-FFF2-40B4-BE49-F238E27FC236}">
                <a16:creationId xmlns:a16="http://schemas.microsoft.com/office/drawing/2014/main" id="{E5187D28-6762-23B1-BB66-E0B66F6121D0}"/>
              </a:ext>
            </a:extLst>
          </p:cNvPr>
          <p:cNvGrpSpPr/>
          <p:nvPr/>
        </p:nvGrpSpPr>
        <p:grpSpPr>
          <a:xfrm>
            <a:off x="41176" y="-5694"/>
            <a:ext cx="10799259" cy="6857998"/>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248417" y="12558"/>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2" name="Imagen 2">
            <a:extLst>
              <a:ext uri="{FF2B5EF4-FFF2-40B4-BE49-F238E27FC236}">
                <a16:creationId xmlns:a16="http://schemas.microsoft.com/office/drawing/2014/main" id="{F217B7B3-68F0-F9B1-5D27-FBA9DA021942}"/>
              </a:ext>
            </a:extLst>
          </p:cNvPr>
          <p:cNvPicPr>
            <a:picLocks noChangeAspect="1"/>
          </p:cNvPicPr>
          <p:nvPr/>
        </p:nvPicPr>
        <p:blipFill>
          <a:blip r:embed="rId3"/>
          <a:stretch>
            <a:fillRect/>
          </a:stretch>
        </p:blipFill>
        <p:spPr>
          <a:xfrm>
            <a:off x="425631" y="658368"/>
            <a:ext cx="8964023" cy="5840621"/>
          </a:xfrm>
          <a:prstGeom prst="rect">
            <a:avLst/>
          </a:prstGeom>
        </p:spPr>
      </p:pic>
      <p:grpSp>
        <p:nvGrpSpPr>
          <p:cNvPr id="37" name="Grupo 36">
            <a:extLst>
              <a:ext uri="{FF2B5EF4-FFF2-40B4-BE49-F238E27FC236}">
                <a16:creationId xmlns:a16="http://schemas.microsoft.com/office/drawing/2014/main" id="{1FA73C97-9708-B719-51A6-866C6ED1FA0E}"/>
              </a:ext>
            </a:extLst>
          </p:cNvPr>
          <p:cNvGrpSpPr/>
          <p:nvPr/>
        </p:nvGrpSpPr>
        <p:grpSpPr>
          <a:xfrm>
            <a:off x="-7136536" y="2233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8" name="Grupo 27">
            <a:extLst>
              <a:ext uri="{FF2B5EF4-FFF2-40B4-BE49-F238E27FC236}">
                <a16:creationId xmlns:a16="http://schemas.microsoft.com/office/drawing/2014/main" id="{B22382DE-BA37-A373-572C-673D7E176F5A}"/>
              </a:ext>
            </a:extLst>
          </p:cNvPr>
          <p:cNvGrpSpPr/>
          <p:nvPr/>
        </p:nvGrpSpPr>
        <p:grpSpPr>
          <a:xfrm>
            <a:off x="-7221794" y="-8496"/>
            <a:ext cx="8822239" cy="6848706"/>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79503" y="821871"/>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24264" y="3311978"/>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33705" y="1527931"/>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36503"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677096"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6324" y="3897086"/>
            <a:ext cx="587829" cy="587829"/>
          </a:xfrm>
          <a:prstGeom prst="rect">
            <a:avLst/>
          </a:prstGeom>
        </p:spPr>
      </p:pic>
      <p:sp>
        <p:nvSpPr>
          <p:cNvPr id="3" name="CuadroTexto 2">
            <a:extLst>
              <a:ext uri="{FF2B5EF4-FFF2-40B4-BE49-F238E27FC236}">
                <a16:creationId xmlns:a16="http://schemas.microsoft.com/office/drawing/2014/main" id="{5DBA6C38-9D3B-DDEB-0E5B-E6A402749451}"/>
              </a:ext>
            </a:extLst>
          </p:cNvPr>
          <p:cNvSpPr txBox="1"/>
          <p:nvPr/>
        </p:nvSpPr>
        <p:spPr>
          <a:xfrm>
            <a:off x="6712857" y="172356"/>
            <a:ext cx="28030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2400" b="1">
                <a:solidFill>
                  <a:srgbClr val="0070C0"/>
                </a:solidFill>
                <a:cs typeface="Calibri"/>
              </a:rPr>
              <a:t>DESTINOS MÁGICOS</a:t>
            </a:r>
            <a:endParaRPr lang="es-MX" sz="2400" b="1">
              <a:solidFill>
                <a:srgbClr val="0070C0"/>
              </a:solidFill>
            </a:endParaRPr>
          </a:p>
        </p:txBody>
      </p:sp>
      <p:sp>
        <p:nvSpPr>
          <p:cNvPr id="18" name="Rectángulo 17">
            <a:extLst>
              <a:ext uri="{FF2B5EF4-FFF2-40B4-BE49-F238E27FC236}">
                <a16:creationId xmlns:a16="http://schemas.microsoft.com/office/drawing/2014/main" id="{79C59BBC-72A4-93CB-440B-852B93C7B274}"/>
              </a:ext>
            </a:extLst>
          </p:cNvPr>
          <p:cNvSpPr/>
          <p:nvPr/>
        </p:nvSpPr>
        <p:spPr>
          <a:xfrm>
            <a:off x="-8375677" y="-10311"/>
            <a:ext cx="8746714" cy="685777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20" name="Rectángulo: esquinas superiores redondeadas 19">
            <a:extLst>
              <a:ext uri="{FF2B5EF4-FFF2-40B4-BE49-F238E27FC236}">
                <a16:creationId xmlns:a16="http://schemas.microsoft.com/office/drawing/2014/main" id="{15E5B11C-A8D6-93EA-5C60-5D1244D57B3A}"/>
              </a:ext>
            </a:extLst>
          </p:cNvPr>
          <p:cNvSpPr/>
          <p:nvPr/>
        </p:nvSpPr>
        <p:spPr>
          <a:xfrm rot="5400000">
            <a:off x="346498" y="4587931"/>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22" name="Rectángulo 21">
            <a:extLst>
              <a:ext uri="{FF2B5EF4-FFF2-40B4-BE49-F238E27FC236}">
                <a16:creationId xmlns:a16="http://schemas.microsoft.com/office/drawing/2014/main" id="{9A477A09-754F-0297-EC6E-E1B6C251C3D1}"/>
              </a:ext>
            </a:extLst>
          </p:cNvPr>
          <p:cNvSpPr/>
          <p:nvPr/>
        </p:nvSpPr>
        <p:spPr>
          <a:xfrm>
            <a:off x="-11239687" y="20979"/>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30" name="Rectángulo: esquinas superiores redondeadas 29">
            <a:extLst>
              <a:ext uri="{FF2B5EF4-FFF2-40B4-BE49-F238E27FC236}">
                <a16:creationId xmlns:a16="http://schemas.microsoft.com/office/drawing/2014/main" id="{5F8D0C71-5EB8-601E-CE8B-6D7974A6E56F}"/>
              </a:ext>
            </a:extLst>
          </p:cNvPr>
          <p:cNvSpPr/>
          <p:nvPr/>
        </p:nvSpPr>
        <p:spPr>
          <a:xfrm rot="5400000">
            <a:off x="-297575" y="5277359"/>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pic>
        <p:nvPicPr>
          <p:cNvPr id="32" name="Gráfico 17" descr="Airplane con relleno sólido">
            <a:extLst>
              <a:ext uri="{FF2B5EF4-FFF2-40B4-BE49-F238E27FC236}">
                <a16:creationId xmlns:a16="http://schemas.microsoft.com/office/drawing/2014/main" id="{4297C7CF-1243-8BED-E92A-E94C14D1CA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811" y="5346700"/>
            <a:ext cx="488043" cy="488043"/>
          </a:xfrm>
          <a:prstGeom prst="rect">
            <a:avLst/>
          </a:prstGeom>
        </p:spPr>
      </p:pic>
      <p:pic>
        <p:nvPicPr>
          <p:cNvPr id="40" name="Gráfico 29" descr="Open hand with plant con relleno sólido">
            <a:extLst>
              <a:ext uri="{FF2B5EF4-FFF2-40B4-BE49-F238E27FC236}">
                <a16:creationId xmlns:a16="http://schemas.microsoft.com/office/drawing/2014/main" id="{CD9CF561-7737-D3CD-2B0E-91E1AC679D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0158" y="4640942"/>
            <a:ext cx="578758" cy="578758"/>
          </a:xfrm>
          <a:prstGeom prst="rect">
            <a:avLst/>
          </a:prstGeom>
        </p:spPr>
      </p:pic>
    </p:spTree>
    <p:extLst>
      <p:ext uri="{BB962C8B-B14F-4D97-AF65-F5344CB8AC3E}">
        <p14:creationId xmlns:p14="http://schemas.microsoft.com/office/powerpoint/2010/main" val="35576174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2"/>
          <a:stretch>
            <a:fillRect/>
          </a:stretch>
        </p:blipFill>
        <p:spPr>
          <a:xfrm>
            <a:off x="5725282" y="435127"/>
            <a:ext cx="6024032" cy="6024032"/>
          </a:xfrm>
          <a:prstGeom prst="rect">
            <a:avLst/>
          </a:prstGeom>
        </p:spPr>
      </p:pic>
      <p:grpSp>
        <p:nvGrpSpPr>
          <p:cNvPr id="35" name="Grupo 34">
            <a:extLst>
              <a:ext uri="{FF2B5EF4-FFF2-40B4-BE49-F238E27FC236}">
                <a16:creationId xmlns:a16="http://schemas.microsoft.com/office/drawing/2014/main" id="{11C2D4EC-7118-FACE-629F-557E4B916C1F}"/>
              </a:ext>
            </a:extLst>
          </p:cNvPr>
          <p:cNvGrpSpPr/>
          <p:nvPr/>
        </p:nvGrpSpPr>
        <p:grpSpPr>
          <a:xfrm>
            <a:off x="-119787" y="2679"/>
            <a:ext cx="11990713" cy="6857998"/>
            <a:chOff x="-809215" y="-1857"/>
            <a:chExt cx="11990713" cy="6857998"/>
          </a:xfrm>
        </p:grpSpPr>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34659" y="-13493"/>
            <a:ext cx="11408593" cy="6857998"/>
            <a:chOff x="28841" y="-7444"/>
            <a:chExt cx="11408593" cy="6857998"/>
          </a:xfrm>
        </p:grpSpPr>
        <p:sp>
          <p:nvSpPr>
            <p:cNvPr id="5" name="Rectángulo 4">
              <a:extLst>
                <a:ext uri="{FF2B5EF4-FFF2-40B4-BE49-F238E27FC236}">
                  <a16:creationId xmlns:a16="http://schemas.microsoft.com/office/drawing/2014/main" id="{6582C439-19D2-E504-B9C6-C33BC4BBA845}"/>
                </a:ext>
              </a:extLst>
            </p:cNvPr>
            <p:cNvSpPr/>
            <p:nvPr/>
          </p:nvSpPr>
          <p:spPr>
            <a:xfrm>
              <a:off x="28841" y="-7444"/>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3" name="Grupo 32">
            <a:extLst>
              <a:ext uri="{FF2B5EF4-FFF2-40B4-BE49-F238E27FC236}">
                <a16:creationId xmlns:a16="http://schemas.microsoft.com/office/drawing/2014/main" id="{E5187D28-6762-23B1-BB66-E0B66F6121D0}"/>
              </a:ext>
            </a:extLst>
          </p:cNvPr>
          <p:cNvGrpSpPr/>
          <p:nvPr/>
        </p:nvGrpSpPr>
        <p:grpSpPr>
          <a:xfrm>
            <a:off x="41176" y="-5694"/>
            <a:ext cx="10799259" cy="6857998"/>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357274" y="-5584"/>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1FA73C97-9708-B719-51A6-866C6ED1FA0E}"/>
              </a:ext>
            </a:extLst>
          </p:cNvPr>
          <p:cNvGrpSpPr/>
          <p:nvPr/>
        </p:nvGrpSpPr>
        <p:grpSpPr>
          <a:xfrm>
            <a:off x="356464" y="-488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2" name="Imagen 2" descr="Técnicas de relajación para controlar la ira o enojo: funcionan al momento">
            <a:extLst>
              <a:ext uri="{FF2B5EF4-FFF2-40B4-BE49-F238E27FC236}">
                <a16:creationId xmlns:a16="http://schemas.microsoft.com/office/drawing/2014/main" id="{039DD774-57F5-D5D4-EBB6-E01B5844AC31}"/>
              </a:ext>
            </a:extLst>
          </p:cNvPr>
          <p:cNvPicPr>
            <a:picLocks noChangeAspect="1"/>
          </p:cNvPicPr>
          <p:nvPr/>
        </p:nvPicPr>
        <p:blipFill>
          <a:blip r:embed="rId3"/>
          <a:stretch>
            <a:fillRect/>
          </a:stretch>
        </p:blipFill>
        <p:spPr>
          <a:xfrm>
            <a:off x="5278582" y="1073727"/>
            <a:ext cx="3675083" cy="2253839"/>
          </a:xfrm>
          <a:prstGeom prst="rect">
            <a:avLst/>
          </a:prstGeom>
        </p:spPr>
      </p:pic>
      <p:grpSp>
        <p:nvGrpSpPr>
          <p:cNvPr id="28" name="Grupo 27">
            <a:extLst>
              <a:ext uri="{FF2B5EF4-FFF2-40B4-BE49-F238E27FC236}">
                <a16:creationId xmlns:a16="http://schemas.microsoft.com/office/drawing/2014/main" id="{B22382DE-BA37-A373-572C-673D7E176F5A}"/>
              </a:ext>
            </a:extLst>
          </p:cNvPr>
          <p:cNvGrpSpPr/>
          <p:nvPr/>
        </p:nvGrpSpPr>
        <p:grpSpPr>
          <a:xfrm>
            <a:off x="-7221793" y="-17568"/>
            <a:ext cx="8822239" cy="6848706"/>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79503" y="821871"/>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71907" y="3257549"/>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33705" y="1527931"/>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36503"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49667"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06324" y="3897086"/>
            <a:ext cx="587829" cy="587829"/>
          </a:xfrm>
          <a:prstGeom prst="rect">
            <a:avLst/>
          </a:prstGeom>
        </p:spPr>
      </p:pic>
      <p:sp>
        <p:nvSpPr>
          <p:cNvPr id="3" name="CuadroTexto 2">
            <a:extLst>
              <a:ext uri="{FF2B5EF4-FFF2-40B4-BE49-F238E27FC236}">
                <a16:creationId xmlns:a16="http://schemas.microsoft.com/office/drawing/2014/main" id="{7B4F0179-2AF0-FD35-57BB-AED6BEA6DBEB}"/>
              </a:ext>
            </a:extLst>
          </p:cNvPr>
          <p:cNvSpPr txBox="1"/>
          <p:nvPr/>
        </p:nvSpPr>
        <p:spPr>
          <a:xfrm>
            <a:off x="7003142" y="199571"/>
            <a:ext cx="2576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sz="2400" b="1">
                <a:solidFill>
                  <a:srgbClr val="7030A0"/>
                </a:solidFill>
                <a:cs typeface="Calibri"/>
              </a:rPr>
              <a:t>ACTIVIDADES</a:t>
            </a:r>
            <a:endParaRPr lang="es-MX" sz="2400" b="1">
              <a:solidFill>
                <a:srgbClr val="7030A0"/>
              </a:solidFill>
            </a:endParaRPr>
          </a:p>
        </p:txBody>
      </p:sp>
      <p:sp>
        <p:nvSpPr>
          <p:cNvPr id="16" name="CuadroTexto 15">
            <a:extLst>
              <a:ext uri="{FF2B5EF4-FFF2-40B4-BE49-F238E27FC236}">
                <a16:creationId xmlns:a16="http://schemas.microsoft.com/office/drawing/2014/main" id="{4E3E4CD2-DA64-4DD8-FD85-BA76A57CE320}"/>
              </a:ext>
            </a:extLst>
          </p:cNvPr>
          <p:cNvSpPr txBox="1"/>
          <p:nvPr/>
        </p:nvSpPr>
        <p:spPr>
          <a:xfrm>
            <a:off x="1385454" y="663037"/>
            <a:ext cx="768927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1600" dirty="0">
                <a:ea typeface="+mn-lt"/>
                <a:cs typeface="+mn-lt"/>
              </a:rPr>
              <a:t>Las actividades consideradas dentro del </a:t>
            </a:r>
            <a:r>
              <a:rPr lang="es-MX" sz="1600" b="1" dirty="0">
                <a:ea typeface="+mn-lt"/>
                <a:cs typeface="+mn-lt"/>
              </a:rPr>
              <a:t>turismo </a:t>
            </a:r>
            <a:r>
              <a:rPr lang="es-MX" sz="1600" b="1" dirty="0" err="1">
                <a:ea typeface="+mn-lt"/>
                <a:cs typeface="+mn-lt"/>
              </a:rPr>
              <a:t>wellness</a:t>
            </a:r>
            <a:r>
              <a:rPr lang="es-MX" sz="1600" dirty="0">
                <a:ea typeface="+mn-lt"/>
                <a:cs typeface="+mn-lt"/>
              </a:rPr>
              <a:t>:</a:t>
            </a:r>
            <a:endParaRPr lang="es-MX" sz="1600" dirty="0">
              <a:cs typeface="Calibri"/>
            </a:endParaRPr>
          </a:p>
          <a:p>
            <a:endParaRPr lang="es-MX" sz="1600" dirty="0">
              <a:ea typeface="+mn-lt"/>
              <a:cs typeface="+mn-lt"/>
            </a:endParaRPr>
          </a:p>
          <a:p>
            <a:pPr marL="285750" indent="-285750">
              <a:lnSpc>
                <a:spcPct val="150000"/>
              </a:lnSpc>
              <a:buFont typeface="Wingdings"/>
              <a:buChar char="ü"/>
            </a:pPr>
            <a:r>
              <a:rPr lang="es-MX" sz="1600" dirty="0" err="1">
                <a:ea typeface="+mn-lt"/>
                <a:cs typeface="+mn-lt"/>
              </a:rPr>
              <a:t>Boot</a:t>
            </a:r>
            <a:r>
              <a:rPr lang="es-MX" sz="1600" dirty="0">
                <a:ea typeface="+mn-lt"/>
                <a:cs typeface="+mn-lt"/>
              </a:rPr>
              <a:t> </a:t>
            </a:r>
            <a:r>
              <a:rPr lang="es-MX" sz="1600" dirty="0" err="1">
                <a:ea typeface="+mn-lt"/>
                <a:cs typeface="+mn-lt"/>
              </a:rPr>
              <a:t>camps</a:t>
            </a:r>
            <a:endParaRPr lang="es-MX" sz="1600" dirty="0" err="1">
              <a:cs typeface="Calibri" panose="020F0502020204030204"/>
            </a:endParaRPr>
          </a:p>
          <a:p>
            <a:pPr marL="285750" indent="-285750">
              <a:lnSpc>
                <a:spcPct val="150000"/>
              </a:lnSpc>
              <a:buFont typeface="Wingdings"/>
              <a:buChar char="ü"/>
            </a:pPr>
            <a:r>
              <a:rPr lang="es-MX" sz="1600" dirty="0">
                <a:ea typeface="+mn-lt"/>
                <a:cs typeface="+mn-lt"/>
              </a:rPr>
              <a:t>Retiros de yoga y espirituales</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Sesiones de meditación</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Circuitos de spa</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Programas de respiración y meditación</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Acupuntura</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Masajes, rituales y tratamientos de la sabiduría ancestral local</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Temazcal</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Talleres de nutrición</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Cata de productos orgánicos locales</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Sesiones de </a:t>
            </a:r>
            <a:r>
              <a:rPr lang="es-MX" sz="1600" dirty="0" err="1">
                <a:ea typeface="+mn-lt"/>
                <a:cs typeface="+mn-lt"/>
              </a:rPr>
              <a:t>Tai</a:t>
            </a:r>
            <a:r>
              <a:rPr lang="es-MX" sz="1600" dirty="0">
                <a:ea typeface="+mn-lt"/>
                <a:cs typeface="+mn-lt"/>
              </a:rPr>
              <a:t> Chi</a:t>
            </a:r>
            <a:endParaRPr lang="es-MX" sz="1600" dirty="0">
              <a:cs typeface="Calibri" panose="020F0502020204030204"/>
            </a:endParaRPr>
          </a:p>
          <a:p>
            <a:pPr marL="285750" indent="-285750">
              <a:lnSpc>
                <a:spcPct val="150000"/>
              </a:lnSpc>
              <a:buFont typeface="Wingdings"/>
              <a:buChar char="ü"/>
            </a:pPr>
            <a:r>
              <a:rPr lang="es-MX" sz="1600" dirty="0">
                <a:ea typeface="+mn-lt"/>
                <a:cs typeface="+mn-lt"/>
              </a:rPr>
              <a:t>Estas pueden combinarse en un solo viaje, lo que enriquece este tipo de experiencias.</a:t>
            </a:r>
            <a:endParaRPr lang="es-MX" sz="1600" dirty="0">
              <a:cs typeface="Calibri"/>
            </a:endParaRPr>
          </a:p>
          <a:p>
            <a:pPr marL="285750" indent="-285750" algn="l">
              <a:buFont typeface="Wingdings"/>
              <a:buChar char="ü"/>
            </a:pPr>
            <a:endParaRPr lang="es-MX" sz="1600" dirty="0">
              <a:cs typeface="Calibri"/>
            </a:endParaRPr>
          </a:p>
        </p:txBody>
      </p:sp>
      <p:sp>
        <p:nvSpPr>
          <p:cNvPr id="18" name="CuadroTexto 17">
            <a:extLst>
              <a:ext uri="{FF2B5EF4-FFF2-40B4-BE49-F238E27FC236}">
                <a16:creationId xmlns:a16="http://schemas.microsoft.com/office/drawing/2014/main" id="{45F44A2C-1E0F-AFF3-3DE5-0CD183618269}"/>
              </a:ext>
            </a:extLst>
          </p:cNvPr>
          <p:cNvSpPr txBox="1"/>
          <p:nvPr/>
        </p:nvSpPr>
        <p:spPr>
          <a:xfrm>
            <a:off x="1385454" y="5828805"/>
            <a:ext cx="737259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1600" b="1" dirty="0">
                <a:ea typeface="+mn-lt"/>
                <a:cs typeface="+mn-lt"/>
              </a:rPr>
              <a:t>Pueden incluir masajes terapéuticos, acceso a los tratamientos del spa y catas de productos locales.</a:t>
            </a:r>
            <a:endParaRPr lang="es-MX" sz="1600" b="1" dirty="0"/>
          </a:p>
        </p:txBody>
      </p:sp>
      <p:sp>
        <p:nvSpPr>
          <p:cNvPr id="20" name="Rectángulo 19">
            <a:extLst>
              <a:ext uri="{FF2B5EF4-FFF2-40B4-BE49-F238E27FC236}">
                <a16:creationId xmlns:a16="http://schemas.microsoft.com/office/drawing/2014/main" id="{86291831-7EAA-592F-5E63-C63AB23620D2}"/>
              </a:ext>
            </a:extLst>
          </p:cNvPr>
          <p:cNvSpPr/>
          <p:nvPr/>
        </p:nvSpPr>
        <p:spPr>
          <a:xfrm>
            <a:off x="-8375677" y="-10311"/>
            <a:ext cx="8746714" cy="685777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22" name="Rectángulo: esquinas superiores redondeadas 21">
            <a:extLst>
              <a:ext uri="{FF2B5EF4-FFF2-40B4-BE49-F238E27FC236}">
                <a16:creationId xmlns:a16="http://schemas.microsoft.com/office/drawing/2014/main" id="{01A08974-2C02-8065-D110-124B59B6A54A}"/>
              </a:ext>
            </a:extLst>
          </p:cNvPr>
          <p:cNvSpPr/>
          <p:nvPr/>
        </p:nvSpPr>
        <p:spPr>
          <a:xfrm rot="5400000">
            <a:off x="346498" y="4587931"/>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30" name="Rectángulo 29">
            <a:extLst>
              <a:ext uri="{FF2B5EF4-FFF2-40B4-BE49-F238E27FC236}">
                <a16:creationId xmlns:a16="http://schemas.microsoft.com/office/drawing/2014/main" id="{5BB65D91-5EE7-9D24-91F4-D5E984CF1F9A}"/>
              </a:ext>
            </a:extLst>
          </p:cNvPr>
          <p:cNvSpPr/>
          <p:nvPr/>
        </p:nvSpPr>
        <p:spPr>
          <a:xfrm>
            <a:off x="-11239687" y="20979"/>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32" name="Rectángulo: esquinas superiores redondeadas 31">
            <a:extLst>
              <a:ext uri="{FF2B5EF4-FFF2-40B4-BE49-F238E27FC236}">
                <a16:creationId xmlns:a16="http://schemas.microsoft.com/office/drawing/2014/main" id="{3026108B-8BBA-89BA-36E8-458D037B977A}"/>
              </a:ext>
            </a:extLst>
          </p:cNvPr>
          <p:cNvSpPr/>
          <p:nvPr/>
        </p:nvSpPr>
        <p:spPr>
          <a:xfrm rot="5400000">
            <a:off x="-297575" y="5277359"/>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pic>
        <p:nvPicPr>
          <p:cNvPr id="40" name="Gráfico 17" descr="Airplane con relleno sólido">
            <a:extLst>
              <a:ext uri="{FF2B5EF4-FFF2-40B4-BE49-F238E27FC236}">
                <a16:creationId xmlns:a16="http://schemas.microsoft.com/office/drawing/2014/main" id="{BB248845-23AA-5325-5388-669B79BD1E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811" y="5337628"/>
            <a:ext cx="488043" cy="488043"/>
          </a:xfrm>
          <a:prstGeom prst="rect">
            <a:avLst/>
          </a:prstGeom>
        </p:spPr>
      </p:pic>
      <p:pic>
        <p:nvPicPr>
          <p:cNvPr id="42" name="Gráfico 29" descr="Open hand with plant con relleno sólido">
            <a:extLst>
              <a:ext uri="{FF2B5EF4-FFF2-40B4-BE49-F238E27FC236}">
                <a16:creationId xmlns:a16="http://schemas.microsoft.com/office/drawing/2014/main" id="{26F61D8D-81E2-06C4-2AD0-34CA0D97804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68301" y="4640942"/>
            <a:ext cx="578758" cy="578758"/>
          </a:xfrm>
          <a:prstGeom prst="rect">
            <a:avLst/>
          </a:prstGeom>
        </p:spPr>
      </p:pic>
    </p:spTree>
    <p:extLst>
      <p:ext uri="{BB962C8B-B14F-4D97-AF65-F5344CB8AC3E}">
        <p14:creationId xmlns:p14="http://schemas.microsoft.com/office/powerpoint/2010/main" val="1369491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2"/>
          <a:stretch>
            <a:fillRect/>
          </a:stretch>
        </p:blipFill>
        <p:spPr>
          <a:xfrm>
            <a:off x="5725282" y="435127"/>
            <a:ext cx="6024032" cy="6024032"/>
          </a:xfrm>
          <a:prstGeom prst="rect">
            <a:avLst/>
          </a:prstGeom>
        </p:spPr>
      </p:pic>
      <p:grpSp>
        <p:nvGrpSpPr>
          <p:cNvPr id="35" name="Grupo 34">
            <a:extLst>
              <a:ext uri="{FF2B5EF4-FFF2-40B4-BE49-F238E27FC236}">
                <a16:creationId xmlns:a16="http://schemas.microsoft.com/office/drawing/2014/main" id="{11C2D4EC-7118-FACE-629F-557E4B916C1F}"/>
              </a:ext>
            </a:extLst>
          </p:cNvPr>
          <p:cNvGrpSpPr/>
          <p:nvPr/>
        </p:nvGrpSpPr>
        <p:grpSpPr>
          <a:xfrm>
            <a:off x="-119787" y="2679"/>
            <a:ext cx="11990713" cy="6857998"/>
            <a:chOff x="-809215" y="-1857"/>
            <a:chExt cx="11990713" cy="6857998"/>
          </a:xfrm>
        </p:grpSpPr>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34659" y="-13493"/>
            <a:ext cx="11408593" cy="6857998"/>
            <a:chOff x="28841" y="-7444"/>
            <a:chExt cx="11408593" cy="6857998"/>
          </a:xfrm>
        </p:grpSpPr>
        <p:sp>
          <p:nvSpPr>
            <p:cNvPr id="5" name="Rectángulo 4">
              <a:extLst>
                <a:ext uri="{FF2B5EF4-FFF2-40B4-BE49-F238E27FC236}">
                  <a16:creationId xmlns:a16="http://schemas.microsoft.com/office/drawing/2014/main" id="{6582C439-19D2-E504-B9C6-C33BC4BBA845}"/>
                </a:ext>
              </a:extLst>
            </p:cNvPr>
            <p:cNvSpPr/>
            <p:nvPr/>
          </p:nvSpPr>
          <p:spPr>
            <a:xfrm>
              <a:off x="28841" y="-7444"/>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3" name="Grupo 32">
            <a:extLst>
              <a:ext uri="{FF2B5EF4-FFF2-40B4-BE49-F238E27FC236}">
                <a16:creationId xmlns:a16="http://schemas.microsoft.com/office/drawing/2014/main" id="{E5187D28-6762-23B1-BB66-E0B66F6121D0}"/>
              </a:ext>
            </a:extLst>
          </p:cNvPr>
          <p:cNvGrpSpPr/>
          <p:nvPr/>
        </p:nvGrpSpPr>
        <p:grpSpPr>
          <a:xfrm>
            <a:off x="41176" y="-5694"/>
            <a:ext cx="10799259" cy="6857998"/>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357274" y="-5584"/>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1FA73C97-9708-B719-51A6-866C6ED1FA0E}"/>
              </a:ext>
            </a:extLst>
          </p:cNvPr>
          <p:cNvGrpSpPr/>
          <p:nvPr/>
        </p:nvGrpSpPr>
        <p:grpSpPr>
          <a:xfrm>
            <a:off x="356464" y="-488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8" name="Grupo 27">
            <a:extLst>
              <a:ext uri="{FF2B5EF4-FFF2-40B4-BE49-F238E27FC236}">
                <a16:creationId xmlns:a16="http://schemas.microsoft.com/office/drawing/2014/main" id="{B22382DE-BA37-A373-572C-673D7E176F5A}"/>
              </a:ext>
            </a:extLst>
          </p:cNvPr>
          <p:cNvGrpSpPr/>
          <p:nvPr/>
        </p:nvGrpSpPr>
        <p:grpSpPr>
          <a:xfrm>
            <a:off x="-155149" y="-17568"/>
            <a:ext cx="9330238" cy="6857777"/>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79503" y="821871"/>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71907" y="3257549"/>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33705" y="1527931"/>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36503"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49667"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580967" y="3915229"/>
            <a:ext cx="587829" cy="587829"/>
          </a:xfrm>
          <a:prstGeom prst="rect">
            <a:avLst/>
          </a:prstGeom>
        </p:spPr>
      </p:pic>
      <p:sp>
        <p:nvSpPr>
          <p:cNvPr id="16" name="CuadroTexto 15">
            <a:extLst>
              <a:ext uri="{FF2B5EF4-FFF2-40B4-BE49-F238E27FC236}">
                <a16:creationId xmlns:a16="http://schemas.microsoft.com/office/drawing/2014/main" id="{6C52D741-EEF1-A008-81F6-0CB2729CD879}"/>
              </a:ext>
            </a:extLst>
          </p:cNvPr>
          <p:cNvSpPr txBox="1"/>
          <p:nvPr/>
        </p:nvSpPr>
        <p:spPr>
          <a:xfrm>
            <a:off x="910441" y="742208"/>
            <a:ext cx="720436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1600" b="0" i="0" dirty="0">
                <a:solidFill>
                  <a:srgbClr val="2A2A2A"/>
                </a:solidFill>
                <a:latin typeface="Calibri"/>
                <a:ea typeface="Avenir Next"/>
                <a:cs typeface="Avenir Next"/>
              </a:rPr>
              <a:t>El </a:t>
            </a:r>
            <a:r>
              <a:rPr lang="es-MX" sz="1600" b="1" i="0" dirty="0">
                <a:solidFill>
                  <a:srgbClr val="2A2A2A"/>
                </a:solidFill>
                <a:latin typeface="Calibri"/>
                <a:ea typeface="Avenir Next"/>
                <a:cs typeface="Avenir Next"/>
              </a:rPr>
              <a:t>turismo </a:t>
            </a:r>
            <a:r>
              <a:rPr lang="es-MX" sz="1600" b="1" dirty="0">
                <a:solidFill>
                  <a:srgbClr val="2A2A2A"/>
                </a:solidFill>
                <a:latin typeface="Calibri"/>
                <a:ea typeface="Avenir Next"/>
                <a:cs typeface="Avenir Next"/>
              </a:rPr>
              <a:t>de bienestar</a:t>
            </a:r>
            <a:r>
              <a:rPr lang="es-MX" sz="1600" dirty="0">
                <a:solidFill>
                  <a:srgbClr val="2A2A2A"/>
                </a:solidFill>
                <a:latin typeface="Calibri"/>
                <a:ea typeface="Avenir Next"/>
                <a:cs typeface="Avenir Next"/>
              </a:rPr>
              <a:t> </a:t>
            </a:r>
            <a:r>
              <a:rPr lang="es-MX" sz="1600" b="0" i="0" dirty="0">
                <a:solidFill>
                  <a:srgbClr val="2A2A2A"/>
                </a:solidFill>
                <a:latin typeface="Calibri"/>
                <a:ea typeface="Avenir Next"/>
                <a:cs typeface="Avenir Next"/>
              </a:rPr>
              <a:t>genera fuentes de empleo y promueve el ecoturismo, el turismo cultural, el turismo de aventura y el turismo rural.</a:t>
            </a:r>
            <a:endParaRPr lang="es-MX" sz="1600">
              <a:latin typeface="Calibri"/>
              <a:ea typeface="+mn-lt"/>
              <a:cs typeface="+mn-lt"/>
            </a:endParaRPr>
          </a:p>
          <a:p>
            <a:endParaRPr lang="es-MX" sz="1600" dirty="0">
              <a:solidFill>
                <a:srgbClr val="2A2A2A"/>
              </a:solidFill>
              <a:latin typeface="Calibri"/>
              <a:ea typeface="+mn-lt"/>
              <a:cs typeface="+mn-lt"/>
            </a:endParaRPr>
          </a:p>
          <a:p>
            <a:r>
              <a:rPr lang="es-MX" sz="1600" dirty="0">
                <a:latin typeface="Calibri"/>
                <a:ea typeface="+mn-lt"/>
                <a:cs typeface="+mn-lt"/>
              </a:rPr>
              <a:t>En especial este último, ya que impulsa el conocimiento y las tradiciones ancestrales de las comunidades locales.</a:t>
            </a:r>
          </a:p>
          <a:p>
            <a:endParaRPr lang="es-MX" sz="1600" dirty="0">
              <a:latin typeface="Calibri"/>
              <a:ea typeface="+mn-lt"/>
              <a:cs typeface="+mn-lt"/>
            </a:endParaRPr>
          </a:p>
          <a:p>
            <a:r>
              <a:rPr lang="es-MX" sz="1600" dirty="0">
                <a:latin typeface="Calibri"/>
                <a:ea typeface="+mn-lt"/>
                <a:cs typeface="+mn-lt"/>
              </a:rPr>
              <a:t>Actualmente, es una opción más en tendencia, en que las personas después de la pandemia han tomado mayor conciencia de la vida sana, de los buenos hábitos alimenticios, de la reducción del estrés de manera integral.</a:t>
            </a:r>
            <a:endParaRPr lang="es-MX" sz="1600">
              <a:latin typeface="Calibri"/>
              <a:cs typeface="Calibri"/>
            </a:endParaRPr>
          </a:p>
          <a:p>
            <a:endParaRPr lang="es-MX" sz="1600" dirty="0">
              <a:latin typeface="Calibri"/>
              <a:cs typeface="Calibri"/>
            </a:endParaRPr>
          </a:p>
        </p:txBody>
      </p:sp>
      <p:sp>
        <p:nvSpPr>
          <p:cNvPr id="19" name="CuadroTexto 18">
            <a:extLst>
              <a:ext uri="{FF2B5EF4-FFF2-40B4-BE49-F238E27FC236}">
                <a16:creationId xmlns:a16="http://schemas.microsoft.com/office/drawing/2014/main" id="{3B18E8C2-6A62-CA19-910F-5F7A1DA395A9}"/>
              </a:ext>
            </a:extLst>
          </p:cNvPr>
          <p:cNvSpPr txBox="1"/>
          <p:nvPr/>
        </p:nvSpPr>
        <p:spPr>
          <a:xfrm>
            <a:off x="6043220" y="140194"/>
            <a:ext cx="25762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s-MX" sz="2400" b="1" dirty="0">
              <a:solidFill>
                <a:srgbClr val="7030A0"/>
              </a:solidFill>
              <a:cs typeface="Calibri"/>
            </a:endParaRPr>
          </a:p>
        </p:txBody>
      </p:sp>
      <p:pic>
        <p:nvPicPr>
          <p:cNvPr id="22" name="Imagen 28">
            <a:extLst>
              <a:ext uri="{FF2B5EF4-FFF2-40B4-BE49-F238E27FC236}">
                <a16:creationId xmlns:a16="http://schemas.microsoft.com/office/drawing/2014/main" id="{294E4889-19F3-04C2-C0FB-A9D4724F5FBF}"/>
              </a:ext>
            </a:extLst>
          </p:cNvPr>
          <p:cNvPicPr>
            <a:picLocks noChangeAspect="1"/>
          </p:cNvPicPr>
          <p:nvPr/>
        </p:nvPicPr>
        <p:blipFill>
          <a:blip r:embed="rId15"/>
          <a:stretch>
            <a:fillRect/>
          </a:stretch>
        </p:blipFill>
        <p:spPr>
          <a:xfrm>
            <a:off x="1794329" y="3295491"/>
            <a:ext cx="4766128" cy="3160803"/>
          </a:xfrm>
          <a:prstGeom prst="rect">
            <a:avLst/>
          </a:prstGeom>
        </p:spPr>
      </p:pic>
      <p:sp>
        <p:nvSpPr>
          <p:cNvPr id="30" name="Rectángulo 29">
            <a:extLst>
              <a:ext uri="{FF2B5EF4-FFF2-40B4-BE49-F238E27FC236}">
                <a16:creationId xmlns:a16="http://schemas.microsoft.com/office/drawing/2014/main" id="{FCE5696A-6714-B941-D212-46041E6265F7}"/>
              </a:ext>
            </a:extLst>
          </p:cNvPr>
          <p:cNvSpPr/>
          <p:nvPr/>
        </p:nvSpPr>
        <p:spPr>
          <a:xfrm>
            <a:off x="-8375677" y="-10311"/>
            <a:ext cx="8746714" cy="685777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32" name="Rectángulo: esquinas superiores redondeadas 31">
            <a:extLst>
              <a:ext uri="{FF2B5EF4-FFF2-40B4-BE49-F238E27FC236}">
                <a16:creationId xmlns:a16="http://schemas.microsoft.com/office/drawing/2014/main" id="{40B4ECF9-DC2B-E612-EEC2-AD6B257D06CE}"/>
              </a:ext>
            </a:extLst>
          </p:cNvPr>
          <p:cNvSpPr/>
          <p:nvPr/>
        </p:nvSpPr>
        <p:spPr>
          <a:xfrm rot="5400000">
            <a:off x="346498" y="4587931"/>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40" name="Rectángulo 39">
            <a:extLst>
              <a:ext uri="{FF2B5EF4-FFF2-40B4-BE49-F238E27FC236}">
                <a16:creationId xmlns:a16="http://schemas.microsoft.com/office/drawing/2014/main" id="{58DC605C-28A7-6685-F1CA-D9E458E54855}"/>
              </a:ext>
            </a:extLst>
          </p:cNvPr>
          <p:cNvSpPr/>
          <p:nvPr/>
        </p:nvSpPr>
        <p:spPr>
          <a:xfrm>
            <a:off x="-11239687" y="20979"/>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42" name="Rectángulo: esquinas superiores redondeadas 41">
            <a:extLst>
              <a:ext uri="{FF2B5EF4-FFF2-40B4-BE49-F238E27FC236}">
                <a16:creationId xmlns:a16="http://schemas.microsoft.com/office/drawing/2014/main" id="{33AAB0F4-E888-6ECD-DF50-CCF8B359EE96}"/>
              </a:ext>
            </a:extLst>
          </p:cNvPr>
          <p:cNvSpPr/>
          <p:nvPr/>
        </p:nvSpPr>
        <p:spPr>
          <a:xfrm rot="5400000">
            <a:off x="-297575" y="5277359"/>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pic>
        <p:nvPicPr>
          <p:cNvPr id="44" name="Gráfico 17" descr="Airplane con relleno sólido">
            <a:extLst>
              <a:ext uri="{FF2B5EF4-FFF2-40B4-BE49-F238E27FC236}">
                <a16:creationId xmlns:a16="http://schemas.microsoft.com/office/drawing/2014/main" id="{69197719-BE49-1B23-C0E2-1AE73B7967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811" y="5382985"/>
            <a:ext cx="488043" cy="488043"/>
          </a:xfrm>
          <a:prstGeom prst="rect">
            <a:avLst/>
          </a:prstGeom>
        </p:spPr>
      </p:pic>
      <p:pic>
        <p:nvPicPr>
          <p:cNvPr id="46" name="Gráfico 29" descr="Open hand with plant con relleno sólido">
            <a:extLst>
              <a:ext uri="{FF2B5EF4-FFF2-40B4-BE49-F238E27FC236}">
                <a16:creationId xmlns:a16="http://schemas.microsoft.com/office/drawing/2014/main" id="{653D2066-9F68-A942-B170-7524C2A712C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0158" y="4613728"/>
            <a:ext cx="578758" cy="578758"/>
          </a:xfrm>
          <a:prstGeom prst="rect">
            <a:avLst/>
          </a:prstGeom>
        </p:spPr>
      </p:pic>
    </p:spTree>
    <p:extLst>
      <p:ext uri="{BB962C8B-B14F-4D97-AF65-F5344CB8AC3E}">
        <p14:creationId xmlns:p14="http://schemas.microsoft.com/office/powerpoint/2010/main" val="35313340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2"/>
          <a:stretch>
            <a:fillRect/>
          </a:stretch>
        </p:blipFill>
        <p:spPr>
          <a:xfrm>
            <a:off x="5725282" y="435127"/>
            <a:ext cx="6024032" cy="6024032"/>
          </a:xfrm>
          <a:prstGeom prst="rect">
            <a:avLst/>
          </a:prstGeom>
        </p:spPr>
      </p:pic>
      <p:grpSp>
        <p:nvGrpSpPr>
          <p:cNvPr id="35" name="Grupo 34">
            <a:extLst>
              <a:ext uri="{FF2B5EF4-FFF2-40B4-BE49-F238E27FC236}">
                <a16:creationId xmlns:a16="http://schemas.microsoft.com/office/drawing/2014/main" id="{11C2D4EC-7118-FACE-629F-557E4B916C1F}"/>
              </a:ext>
            </a:extLst>
          </p:cNvPr>
          <p:cNvGrpSpPr/>
          <p:nvPr/>
        </p:nvGrpSpPr>
        <p:grpSpPr>
          <a:xfrm>
            <a:off x="-119787" y="2679"/>
            <a:ext cx="11990713" cy="6857998"/>
            <a:chOff x="-809215" y="-1857"/>
            <a:chExt cx="11990713" cy="6857998"/>
          </a:xfrm>
        </p:grpSpPr>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34659" y="-13493"/>
            <a:ext cx="11408593" cy="6857998"/>
            <a:chOff x="28841" y="-7444"/>
            <a:chExt cx="11408593" cy="6857998"/>
          </a:xfrm>
        </p:grpSpPr>
        <p:sp>
          <p:nvSpPr>
            <p:cNvPr id="5" name="Rectángulo 4">
              <a:extLst>
                <a:ext uri="{FF2B5EF4-FFF2-40B4-BE49-F238E27FC236}">
                  <a16:creationId xmlns:a16="http://schemas.microsoft.com/office/drawing/2014/main" id="{6582C439-19D2-E504-B9C6-C33BC4BBA845}"/>
                </a:ext>
              </a:extLst>
            </p:cNvPr>
            <p:cNvSpPr/>
            <p:nvPr/>
          </p:nvSpPr>
          <p:spPr>
            <a:xfrm>
              <a:off x="28841" y="-7444"/>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3" name="Grupo 32">
            <a:extLst>
              <a:ext uri="{FF2B5EF4-FFF2-40B4-BE49-F238E27FC236}">
                <a16:creationId xmlns:a16="http://schemas.microsoft.com/office/drawing/2014/main" id="{E5187D28-6762-23B1-BB66-E0B66F6121D0}"/>
              </a:ext>
            </a:extLst>
          </p:cNvPr>
          <p:cNvGrpSpPr/>
          <p:nvPr/>
        </p:nvGrpSpPr>
        <p:grpSpPr>
          <a:xfrm>
            <a:off x="41176" y="-5694"/>
            <a:ext cx="10799259" cy="6857998"/>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357274" y="-5584"/>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1FA73C97-9708-B719-51A6-866C6ED1FA0E}"/>
              </a:ext>
            </a:extLst>
          </p:cNvPr>
          <p:cNvGrpSpPr/>
          <p:nvPr/>
        </p:nvGrpSpPr>
        <p:grpSpPr>
          <a:xfrm>
            <a:off x="356464" y="-488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8" name="Grupo 27">
            <a:extLst>
              <a:ext uri="{FF2B5EF4-FFF2-40B4-BE49-F238E27FC236}">
                <a16:creationId xmlns:a16="http://schemas.microsoft.com/office/drawing/2014/main" id="{B22382DE-BA37-A373-572C-673D7E176F5A}"/>
              </a:ext>
            </a:extLst>
          </p:cNvPr>
          <p:cNvGrpSpPr/>
          <p:nvPr/>
        </p:nvGrpSpPr>
        <p:grpSpPr>
          <a:xfrm>
            <a:off x="-155149" y="-17568"/>
            <a:ext cx="9330238" cy="6857777"/>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79503" y="821871"/>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71907" y="3257549"/>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33705" y="1527931"/>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36503"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49667"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580967" y="3915229"/>
            <a:ext cx="587829" cy="587829"/>
          </a:xfrm>
          <a:prstGeom prst="rect">
            <a:avLst/>
          </a:prstGeom>
        </p:spPr>
      </p:pic>
      <p:sp>
        <p:nvSpPr>
          <p:cNvPr id="20" name="Rectángulo 19">
            <a:extLst>
              <a:ext uri="{FF2B5EF4-FFF2-40B4-BE49-F238E27FC236}">
                <a16:creationId xmlns:a16="http://schemas.microsoft.com/office/drawing/2014/main" id="{E3B5E8ED-DB61-34E8-EC09-9A678A3FFB74}"/>
              </a:ext>
            </a:extLst>
          </p:cNvPr>
          <p:cNvSpPr/>
          <p:nvPr/>
        </p:nvSpPr>
        <p:spPr>
          <a:xfrm>
            <a:off x="-810106" y="-19382"/>
            <a:ext cx="8746714" cy="685777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0" name="Imagen 30" descr="Fotos gratis : naturaleza, bosque, cascada, blanco, río, salvaje ...">
            <a:extLst>
              <a:ext uri="{FF2B5EF4-FFF2-40B4-BE49-F238E27FC236}">
                <a16:creationId xmlns:a16="http://schemas.microsoft.com/office/drawing/2014/main" id="{07502B29-A8CD-2B87-74FB-D844BC060F41}"/>
              </a:ext>
            </a:extLst>
          </p:cNvPr>
          <p:cNvPicPr>
            <a:picLocks noChangeAspect="1"/>
          </p:cNvPicPr>
          <p:nvPr/>
        </p:nvPicPr>
        <p:blipFill>
          <a:blip r:embed="rId15"/>
          <a:stretch>
            <a:fillRect/>
          </a:stretch>
        </p:blipFill>
        <p:spPr>
          <a:xfrm>
            <a:off x="97971" y="763888"/>
            <a:ext cx="3205842" cy="5194154"/>
          </a:xfrm>
          <a:prstGeom prst="rect">
            <a:avLst/>
          </a:prstGeom>
        </p:spPr>
      </p:pic>
      <p:sp>
        <p:nvSpPr>
          <p:cNvPr id="16" name="CuadroTexto 15">
            <a:extLst>
              <a:ext uri="{FF2B5EF4-FFF2-40B4-BE49-F238E27FC236}">
                <a16:creationId xmlns:a16="http://schemas.microsoft.com/office/drawing/2014/main" id="{97A9BB5F-93B2-B5A5-28BC-30528F7A3ACE}"/>
              </a:ext>
            </a:extLst>
          </p:cNvPr>
          <p:cNvSpPr txBox="1"/>
          <p:nvPr/>
        </p:nvSpPr>
        <p:spPr>
          <a:xfrm>
            <a:off x="3474357" y="734784"/>
            <a:ext cx="3927930"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MX" sz="1600" b="1" i="0" dirty="0">
                <a:solidFill>
                  <a:srgbClr val="333232"/>
                </a:solidFill>
                <a:latin typeface="Calibri"/>
                <a:ea typeface="Lato"/>
                <a:cs typeface="Lato"/>
              </a:rPr>
              <a:t>¿Qué hace que el turismo de </a:t>
            </a:r>
            <a:r>
              <a:rPr lang="es-MX" sz="1600" b="1" i="0" dirty="0" err="1">
                <a:solidFill>
                  <a:srgbClr val="333232"/>
                </a:solidFill>
                <a:latin typeface="Calibri"/>
                <a:ea typeface="Lato"/>
                <a:cs typeface="Lato"/>
              </a:rPr>
              <a:t>wellness</a:t>
            </a:r>
            <a:r>
              <a:rPr lang="es-MX" sz="1600" b="1" i="0" dirty="0">
                <a:solidFill>
                  <a:srgbClr val="333232"/>
                </a:solidFill>
                <a:latin typeface="Calibri"/>
                <a:ea typeface="Lato"/>
                <a:cs typeface="Lato"/>
              </a:rPr>
              <a:t> esté en tendencia?</a:t>
            </a:r>
          </a:p>
          <a:p>
            <a:r>
              <a:rPr lang="es-MX" sz="1600" b="0" i="0" dirty="0">
                <a:solidFill>
                  <a:srgbClr val="333232"/>
                </a:solidFill>
                <a:latin typeface="Calibri"/>
                <a:ea typeface="Lato"/>
                <a:cs typeface="Lato"/>
              </a:rPr>
              <a:t>El posicionamiento que ha adoptado el </a:t>
            </a:r>
            <a:r>
              <a:rPr lang="es-MX" sz="1600" b="1" i="0" dirty="0">
                <a:solidFill>
                  <a:srgbClr val="333232"/>
                </a:solidFill>
                <a:latin typeface="Calibri"/>
                <a:ea typeface="Lato"/>
                <a:cs typeface="Lato"/>
              </a:rPr>
              <a:t>turismo </a:t>
            </a:r>
            <a:r>
              <a:rPr lang="es-MX" sz="1600" b="1" dirty="0">
                <a:solidFill>
                  <a:srgbClr val="333232"/>
                </a:solidFill>
                <a:latin typeface="Calibri"/>
                <a:ea typeface="Lato"/>
                <a:cs typeface="Lato"/>
              </a:rPr>
              <a:t>de bienestar </a:t>
            </a:r>
            <a:r>
              <a:rPr lang="es-MX" sz="1600" b="0" i="0" dirty="0">
                <a:solidFill>
                  <a:srgbClr val="333232"/>
                </a:solidFill>
                <a:latin typeface="Calibri"/>
                <a:ea typeface="Lato"/>
                <a:cs typeface="Lato"/>
              </a:rPr>
              <a:t>en los últimos años es innegable, quizá esto se deba a la actual</a:t>
            </a:r>
            <a:r>
              <a:rPr lang="es-MX" sz="1600" b="1" i="0" dirty="0">
                <a:solidFill>
                  <a:srgbClr val="333232"/>
                </a:solidFill>
                <a:latin typeface="Calibri"/>
                <a:ea typeface="Lato"/>
                <a:cs typeface="Lato"/>
              </a:rPr>
              <a:t> crisis sanitaria</a:t>
            </a:r>
            <a:r>
              <a:rPr lang="es-MX" sz="1600" b="0" i="0" dirty="0">
                <a:solidFill>
                  <a:srgbClr val="333232"/>
                </a:solidFill>
                <a:latin typeface="Calibri"/>
                <a:ea typeface="Lato"/>
                <a:cs typeface="Lato"/>
              </a:rPr>
              <a:t> y a las coyunturas personales por las que atraviesa el ser humano, que lo hacen cada vez más consciente del </a:t>
            </a:r>
            <a:r>
              <a:rPr lang="es-MX" sz="1600" b="1" i="0" dirty="0">
                <a:solidFill>
                  <a:srgbClr val="333232"/>
                </a:solidFill>
                <a:latin typeface="Calibri"/>
                <a:ea typeface="Lato"/>
                <a:cs typeface="Lato"/>
              </a:rPr>
              <a:t>cuidado de su cuerpo y su mente.</a:t>
            </a:r>
          </a:p>
          <a:p>
            <a:endParaRPr lang="es-MX" sz="1600" b="1" dirty="0">
              <a:solidFill>
                <a:srgbClr val="333232"/>
              </a:solidFill>
              <a:latin typeface="Calibri"/>
              <a:ea typeface="Lato"/>
              <a:cs typeface="Lato"/>
            </a:endParaRPr>
          </a:p>
          <a:p>
            <a:r>
              <a:rPr lang="es-MX" sz="1600" dirty="0">
                <a:solidFill>
                  <a:srgbClr val="333232"/>
                </a:solidFill>
                <a:latin typeface="Calibri"/>
                <a:ea typeface="Lato"/>
                <a:cs typeface="Lato"/>
              </a:rPr>
              <a:t>Según</a:t>
            </a:r>
            <a:r>
              <a:rPr lang="es-MX" sz="1600" b="0" i="0" dirty="0">
                <a:solidFill>
                  <a:srgbClr val="333232"/>
                </a:solidFill>
                <a:latin typeface="Calibri"/>
                <a:ea typeface="Lato"/>
                <a:cs typeface="Lato"/>
              </a:rPr>
              <a:t> estudios de las</a:t>
            </a:r>
            <a:r>
              <a:rPr lang="es-MX" sz="1600" b="1" i="0" dirty="0">
                <a:solidFill>
                  <a:srgbClr val="333232"/>
                </a:solidFill>
                <a:latin typeface="Calibri"/>
                <a:ea typeface="Lato"/>
                <a:cs typeface="Lato"/>
              </a:rPr>
              <a:t> tendencias turísticas </a:t>
            </a:r>
            <a:r>
              <a:rPr lang="es-MX" sz="1600" b="0" i="0" dirty="0">
                <a:solidFill>
                  <a:srgbClr val="333232"/>
                </a:solidFill>
                <a:latin typeface="Calibri"/>
                <a:ea typeface="Lato"/>
                <a:cs typeface="Lato"/>
              </a:rPr>
              <a:t>con mayor expansión durante la post pandemia, el </a:t>
            </a:r>
            <a:r>
              <a:rPr lang="es-MX" sz="1600" b="1" i="0" dirty="0">
                <a:solidFill>
                  <a:srgbClr val="333232"/>
                </a:solidFill>
                <a:latin typeface="Calibri"/>
                <a:ea typeface="Lato"/>
                <a:cs typeface="Lato"/>
              </a:rPr>
              <a:t>turismo de bienestar</a:t>
            </a:r>
            <a:r>
              <a:rPr lang="es-MX" sz="1600" b="0" i="0" dirty="0">
                <a:solidFill>
                  <a:srgbClr val="333232"/>
                </a:solidFill>
                <a:latin typeface="Calibri"/>
                <a:ea typeface="Lato"/>
                <a:cs typeface="Lato"/>
              </a:rPr>
              <a:t> está actuando como facilitador de nuevas tácticas para aprovechar más y mejor la naturaleza. </a:t>
            </a:r>
            <a:endParaRPr lang="es-MX" sz="1600">
              <a:solidFill>
                <a:srgbClr val="000000"/>
              </a:solidFill>
              <a:latin typeface="Calibri"/>
              <a:ea typeface="Lato"/>
              <a:cs typeface="Calibri"/>
            </a:endParaRPr>
          </a:p>
          <a:p>
            <a:endParaRPr lang="es-MX" sz="1600" dirty="0">
              <a:solidFill>
                <a:srgbClr val="333232"/>
              </a:solidFill>
              <a:latin typeface="Calibri"/>
              <a:ea typeface="Lato"/>
              <a:cs typeface="Lato"/>
            </a:endParaRPr>
          </a:p>
          <a:p>
            <a:pPr algn="l"/>
            <a:r>
              <a:rPr lang="es-MX" sz="1600" b="0" i="0" dirty="0">
                <a:solidFill>
                  <a:srgbClr val="333232"/>
                </a:solidFill>
                <a:latin typeface="Calibri"/>
                <a:ea typeface="Lato"/>
                <a:cs typeface="Lato"/>
              </a:rPr>
              <a:t>A su vez, promueve en los destinos anfitriones las ganas de ofrecer no solo un viaje, sino una experiencia inspirada en la ganancia de </a:t>
            </a:r>
            <a:r>
              <a:rPr lang="es-MX" sz="1600" b="1" i="0" dirty="0">
                <a:solidFill>
                  <a:srgbClr val="333232"/>
                </a:solidFill>
                <a:latin typeface="Calibri"/>
                <a:ea typeface="Lato"/>
                <a:cs typeface="Lato"/>
              </a:rPr>
              <a:t>calidad de vida.</a:t>
            </a:r>
            <a:endParaRPr lang="es-MX" sz="1600">
              <a:latin typeface="Calibri"/>
              <a:cs typeface="Calibri"/>
            </a:endParaRPr>
          </a:p>
        </p:txBody>
      </p:sp>
      <p:sp>
        <p:nvSpPr>
          <p:cNvPr id="22" name="Rectángulo: esquinas superiores redondeadas 21">
            <a:extLst>
              <a:ext uri="{FF2B5EF4-FFF2-40B4-BE49-F238E27FC236}">
                <a16:creationId xmlns:a16="http://schemas.microsoft.com/office/drawing/2014/main" id="{2A3B961F-8BAF-7864-9B9F-F19BA0A779F2}"/>
              </a:ext>
            </a:extLst>
          </p:cNvPr>
          <p:cNvSpPr/>
          <p:nvPr/>
        </p:nvSpPr>
        <p:spPr>
          <a:xfrm rot="5400000">
            <a:off x="7866712" y="4597002"/>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9" name="Gráfico 29" descr="Open hand with plant con relleno sólido">
            <a:extLst>
              <a:ext uri="{FF2B5EF4-FFF2-40B4-BE49-F238E27FC236}">
                <a16:creationId xmlns:a16="http://schemas.microsoft.com/office/drawing/2014/main" id="{1D3132C4-D7E8-0570-1544-2259CF12796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870372" y="4622799"/>
            <a:ext cx="578758" cy="578758"/>
          </a:xfrm>
          <a:prstGeom prst="rect">
            <a:avLst/>
          </a:prstGeom>
        </p:spPr>
      </p:pic>
      <p:sp>
        <p:nvSpPr>
          <p:cNvPr id="32" name="Rectángulo 31">
            <a:extLst>
              <a:ext uri="{FF2B5EF4-FFF2-40B4-BE49-F238E27FC236}">
                <a16:creationId xmlns:a16="http://schemas.microsoft.com/office/drawing/2014/main" id="{5D63B080-EA93-9234-656C-79C744682F15}"/>
              </a:ext>
            </a:extLst>
          </p:cNvPr>
          <p:cNvSpPr/>
          <p:nvPr/>
        </p:nvSpPr>
        <p:spPr>
          <a:xfrm>
            <a:off x="-11294115" y="-15307"/>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sp>
        <p:nvSpPr>
          <p:cNvPr id="40" name="Rectángulo: esquinas superiores redondeadas 39">
            <a:extLst>
              <a:ext uri="{FF2B5EF4-FFF2-40B4-BE49-F238E27FC236}">
                <a16:creationId xmlns:a16="http://schemas.microsoft.com/office/drawing/2014/main" id="{11CA93A3-8123-012F-7790-3CD58E16A592}"/>
              </a:ext>
            </a:extLst>
          </p:cNvPr>
          <p:cNvSpPr/>
          <p:nvPr/>
        </p:nvSpPr>
        <p:spPr>
          <a:xfrm rot="5400000">
            <a:off x="-352003" y="5241073"/>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MX"/>
          </a:p>
        </p:txBody>
      </p:sp>
      <p:pic>
        <p:nvPicPr>
          <p:cNvPr id="41" name="Gráfico 17" descr="Airplane con relleno sólido">
            <a:extLst>
              <a:ext uri="{FF2B5EF4-FFF2-40B4-BE49-F238E27FC236}">
                <a16:creationId xmlns:a16="http://schemas.microsoft.com/office/drawing/2014/main" id="{0F8EC82C-0C61-3FEB-286B-8ABF222228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6355" y="5285013"/>
            <a:ext cx="488043" cy="488043"/>
          </a:xfrm>
          <a:prstGeom prst="rect">
            <a:avLst/>
          </a:prstGeom>
        </p:spPr>
      </p:pic>
    </p:spTree>
    <p:extLst>
      <p:ext uri="{BB962C8B-B14F-4D97-AF65-F5344CB8AC3E}">
        <p14:creationId xmlns:p14="http://schemas.microsoft.com/office/powerpoint/2010/main" val="12622553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Imagen 38">
            <a:extLst>
              <a:ext uri="{FF2B5EF4-FFF2-40B4-BE49-F238E27FC236}">
                <a16:creationId xmlns:a16="http://schemas.microsoft.com/office/drawing/2014/main" id="{12CF3FE8-453D-C44E-32C8-7C667982B96D}"/>
              </a:ext>
            </a:extLst>
          </p:cNvPr>
          <p:cNvPicPr>
            <a:picLocks noChangeAspect="1"/>
          </p:cNvPicPr>
          <p:nvPr/>
        </p:nvPicPr>
        <p:blipFill>
          <a:blip r:embed="rId2"/>
          <a:stretch>
            <a:fillRect/>
          </a:stretch>
        </p:blipFill>
        <p:spPr>
          <a:xfrm>
            <a:off x="5725282" y="435127"/>
            <a:ext cx="6024032" cy="6024032"/>
          </a:xfrm>
          <a:prstGeom prst="rect">
            <a:avLst/>
          </a:prstGeom>
        </p:spPr>
      </p:pic>
      <p:grpSp>
        <p:nvGrpSpPr>
          <p:cNvPr id="35" name="Grupo 34">
            <a:extLst>
              <a:ext uri="{FF2B5EF4-FFF2-40B4-BE49-F238E27FC236}">
                <a16:creationId xmlns:a16="http://schemas.microsoft.com/office/drawing/2014/main" id="{11C2D4EC-7118-FACE-629F-557E4B916C1F}"/>
              </a:ext>
            </a:extLst>
          </p:cNvPr>
          <p:cNvGrpSpPr/>
          <p:nvPr/>
        </p:nvGrpSpPr>
        <p:grpSpPr>
          <a:xfrm>
            <a:off x="-119787" y="2679"/>
            <a:ext cx="11990713" cy="6857998"/>
            <a:chOff x="-809215" y="-1857"/>
            <a:chExt cx="11990713" cy="6857998"/>
          </a:xfrm>
        </p:grpSpPr>
        <p:sp>
          <p:nvSpPr>
            <p:cNvPr id="7" name="Rectángulo: esquinas superiores redondeadas 6">
              <a:extLst>
                <a:ext uri="{FF2B5EF4-FFF2-40B4-BE49-F238E27FC236}">
                  <a16:creationId xmlns:a16="http://schemas.microsoft.com/office/drawing/2014/main" id="{15A64480-803D-294E-D7E2-A9A0495A3492}"/>
                </a:ext>
              </a:extLst>
            </p:cNvPr>
            <p:cNvSpPr/>
            <p:nvPr/>
          </p:nvSpPr>
          <p:spPr>
            <a:xfrm rot="5400000">
              <a:off x="10614644" y="843167"/>
              <a:ext cx="622610" cy="51109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a:extLst>
                <a:ext uri="{FF2B5EF4-FFF2-40B4-BE49-F238E27FC236}">
                  <a16:creationId xmlns:a16="http://schemas.microsoft.com/office/drawing/2014/main" id="{5A6535CB-2C18-7837-A1AD-DD054E9C271D}"/>
                </a:ext>
              </a:extLst>
            </p:cNvPr>
            <p:cNvSpPr/>
            <p:nvPr/>
          </p:nvSpPr>
          <p:spPr>
            <a:xfrm>
              <a:off x="-809215" y="-1857"/>
              <a:ext cx="11597266" cy="6857998"/>
            </a:xfrm>
            <a:prstGeom prst="rect">
              <a:avLst/>
            </a:prstGeom>
            <a:solidFill>
              <a:srgbClr val="8DC2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4" name="Grupo 33">
            <a:extLst>
              <a:ext uri="{FF2B5EF4-FFF2-40B4-BE49-F238E27FC236}">
                <a16:creationId xmlns:a16="http://schemas.microsoft.com/office/drawing/2014/main" id="{225D82B1-12F9-BFC9-3223-81060BCE89DC}"/>
              </a:ext>
            </a:extLst>
          </p:cNvPr>
          <p:cNvGrpSpPr/>
          <p:nvPr/>
        </p:nvGrpSpPr>
        <p:grpSpPr>
          <a:xfrm>
            <a:off x="-34659" y="-13493"/>
            <a:ext cx="11408593" cy="6857998"/>
            <a:chOff x="28841" y="-7444"/>
            <a:chExt cx="11408593" cy="6857998"/>
          </a:xfrm>
        </p:grpSpPr>
        <p:sp>
          <p:nvSpPr>
            <p:cNvPr id="5" name="Rectángulo 4">
              <a:extLst>
                <a:ext uri="{FF2B5EF4-FFF2-40B4-BE49-F238E27FC236}">
                  <a16:creationId xmlns:a16="http://schemas.microsoft.com/office/drawing/2014/main" id="{6582C439-19D2-E504-B9C6-C33BC4BBA845}"/>
                </a:ext>
              </a:extLst>
            </p:cNvPr>
            <p:cNvSpPr/>
            <p:nvPr/>
          </p:nvSpPr>
          <p:spPr>
            <a:xfrm>
              <a:off x="28841" y="-7444"/>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esquinas superiores redondeadas 7">
              <a:extLst>
                <a:ext uri="{FF2B5EF4-FFF2-40B4-BE49-F238E27FC236}">
                  <a16:creationId xmlns:a16="http://schemas.microsoft.com/office/drawing/2014/main" id="{80A9B457-0BE9-DDCC-083D-A11706302C49}"/>
                </a:ext>
              </a:extLst>
            </p:cNvPr>
            <p:cNvSpPr/>
            <p:nvPr/>
          </p:nvSpPr>
          <p:spPr>
            <a:xfrm rot="5400000">
              <a:off x="10884519" y="1563958"/>
              <a:ext cx="613317" cy="492512"/>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3" name="Grupo 32">
            <a:extLst>
              <a:ext uri="{FF2B5EF4-FFF2-40B4-BE49-F238E27FC236}">
                <a16:creationId xmlns:a16="http://schemas.microsoft.com/office/drawing/2014/main" id="{E5187D28-6762-23B1-BB66-E0B66F6121D0}"/>
              </a:ext>
            </a:extLst>
          </p:cNvPr>
          <p:cNvGrpSpPr/>
          <p:nvPr/>
        </p:nvGrpSpPr>
        <p:grpSpPr>
          <a:xfrm>
            <a:off x="41176" y="-5694"/>
            <a:ext cx="10799259" cy="6857998"/>
            <a:chOff x="-4181" y="-4181"/>
            <a:chExt cx="10799259" cy="6857998"/>
          </a:xfrm>
        </p:grpSpPr>
        <p:sp>
          <p:nvSpPr>
            <p:cNvPr id="6" name="Rectángulo 5">
              <a:extLst>
                <a:ext uri="{FF2B5EF4-FFF2-40B4-BE49-F238E27FC236}">
                  <a16:creationId xmlns:a16="http://schemas.microsoft.com/office/drawing/2014/main" id="{7E69A9EA-A7ED-AF13-480C-2C810F913CA0}"/>
                </a:ext>
              </a:extLst>
            </p:cNvPr>
            <p:cNvSpPr/>
            <p:nvPr/>
          </p:nvSpPr>
          <p:spPr>
            <a:xfrm>
              <a:off x="-4181" y="-4181"/>
              <a:ext cx="10305583" cy="6857998"/>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ángulo: esquinas superiores redondeadas 8">
              <a:extLst>
                <a:ext uri="{FF2B5EF4-FFF2-40B4-BE49-F238E27FC236}">
                  <a16:creationId xmlns:a16="http://schemas.microsoft.com/office/drawing/2014/main" id="{E3774B60-BB4B-0B96-D036-0AFFE0721BAE}"/>
                </a:ext>
              </a:extLst>
            </p:cNvPr>
            <p:cNvSpPr/>
            <p:nvPr/>
          </p:nvSpPr>
          <p:spPr>
            <a:xfrm rot="5400000">
              <a:off x="10209639" y="2134296"/>
              <a:ext cx="594732" cy="576147"/>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6" name="Grupo 35">
            <a:extLst>
              <a:ext uri="{FF2B5EF4-FFF2-40B4-BE49-F238E27FC236}">
                <a16:creationId xmlns:a16="http://schemas.microsoft.com/office/drawing/2014/main" id="{402D0947-C246-47E4-FAC0-36DBBAF86EA9}"/>
              </a:ext>
            </a:extLst>
          </p:cNvPr>
          <p:cNvGrpSpPr/>
          <p:nvPr/>
        </p:nvGrpSpPr>
        <p:grpSpPr>
          <a:xfrm>
            <a:off x="357274" y="-5584"/>
            <a:ext cx="10013917" cy="6848927"/>
            <a:chOff x="-2476035" y="9535"/>
            <a:chExt cx="10013917" cy="6848927"/>
          </a:xfrm>
        </p:grpSpPr>
        <p:sp>
          <p:nvSpPr>
            <p:cNvPr id="10" name="Rectángulo 9">
              <a:extLst>
                <a:ext uri="{FF2B5EF4-FFF2-40B4-BE49-F238E27FC236}">
                  <a16:creationId xmlns:a16="http://schemas.microsoft.com/office/drawing/2014/main" id="{52B7D556-459B-3404-D2F1-D0BCFC49A670}"/>
                </a:ext>
              </a:extLst>
            </p:cNvPr>
            <p:cNvSpPr/>
            <p:nvPr/>
          </p:nvSpPr>
          <p:spPr>
            <a:xfrm>
              <a:off x="-2476035" y="9535"/>
              <a:ext cx="9591017" cy="684892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esquinas superiores redondeadas 10">
              <a:extLst>
                <a:ext uri="{FF2B5EF4-FFF2-40B4-BE49-F238E27FC236}">
                  <a16:creationId xmlns:a16="http://schemas.microsoft.com/office/drawing/2014/main" id="{DBE69F06-D57C-D509-0408-894E21883B13}"/>
                </a:ext>
              </a:extLst>
            </p:cNvPr>
            <p:cNvSpPr/>
            <p:nvPr/>
          </p:nvSpPr>
          <p:spPr>
            <a:xfrm rot="5400000">
              <a:off x="6967283" y="2718800"/>
              <a:ext cx="575384" cy="565814"/>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1FA73C97-9708-B719-51A6-866C6ED1FA0E}"/>
              </a:ext>
            </a:extLst>
          </p:cNvPr>
          <p:cNvGrpSpPr/>
          <p:nvPr/>
        </p:nvGrpSpPr>
        <p:grpSpPr>
          <a:xfrm>
            <a:off x="356464" y="-4882"/>
            <a:ext cx="9491314" cy="6857998"/>
            <a:chOff x="-6333715" y="43499"/>
            <a:chExt cx="9491314" cy="6857998"/>
          </a:xfrm>
        </p:grpSpPr>
        <p:sp>
          <p:nvSpPr>
            <p:cNvPr id="12" name="Rectángulo 11">
              <a:extLst>
                <a:ext uri="{FF2B5EF4-FFF2-40B4-BE49-F238E27FC236}">
                  <a16:creationId xmlns:a16="http://schemas.microsoft.com/office/drawing/2014/main" id="{13C8AB60-53FD-ED4E-B407-259E2498110C}"/>
                </a:ext>
              </a:extLst>
            </p:cNvPr>
            <p:cNvSpPr/>
            <p:nvPr/>
          </p:nvSpPr>
          <p:spPr>
            <a:xfrm>
              <a:off x="-6333715" y="43499"/>
              <a:ext cx="8967437"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Rectángulo: esquinas superiores redondeadas 12">
              <a:extLst>
                <a:ext uri="{FF2B5EF4-FFF2-40B4-BE49-F238E27FC236}">
                  <a16:creationId xmlns:a16="http://schemas.microsoft.com/office/drawing/2014/main" id="{DA6B9320-2468-0732-4042-775150B5F7DB}"/>
                </a:ext>
              </a:extLst>
            </p:cNvPr>
            <p:cNvSpPr/>
            <p:nvPr/>
          </p:nvSpPr>
          <p:spPr>
            <a:xfrm rot="5400000">
              <a:off x="2544282" y="3300528"/>
              <a:ext cx="613317" cy="613317"/>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28" name="Grupo 27">
            <a:extLst>
              <a:ext uri="{FF2B5EF4-FFF2-40B4-BE49-F238E27FC236}">
                <a16:creationId xmlns:a16="http://schemas.microsoft.com/office/drawing/2014/main" id="{B22382DE-BA37-A373-572C-673D7E176F5A}"/>
              </a:ext>
            </a:extLst>
          </p:cNvPr>
          <p:cNvGrpSpPr/>
          <p:nvPr/>
        </p:nvGrpSpPr>
        <p:grpSpPr>
          <a:xfrm>
            <a:off x="-155149" y="-17568"/>
            <a:ext cx="9330238" cy="6857777"/>
            <a:chOff x="5111" y="5111"/>
            <a:chExt cx="8822239" cy="6848706"/>
          </a:xfrm>
        </p:grpSpPr>
        <p:sp>
          <p:nvSpPr>
            <p:cNvPr id="14" name="Rectángulo 13">
              <a:extLst>
                <a:ext uri="{FF2B5EF4-FFF2-40B4-BE49-F238E27FC236}">
                  <a16:creationId xmlns:a16="http://schemas.microsoft.com/office/drawing/2014/main" id="{5CC5EB1A-FBB6-6573-FE6A-1C6F728A58A4}"/>
                </a:ext>
              </a:extLst>
            </p:cNvPr>
            <p:cNvSpPr/>
            <p:nvPr/>
          </p:nvSpPr>
          <p:spPr>
            <a:xfrm>
              <a:off x="5111" y="5111"/>
              <a:ext cx="8270486" cy="6848706"/>
            </a:xfrm>
            <a:prstGeom prst="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esquinas superiores redondeadas 14">
              <a:extLst>
                <a:ext uri="{FF2B5EF4-FFF2-40B4-BE49-F238E27FC236}">
                  <a16:creationId xmlns:a16="http://schemas.microsoft.com/office/drawing/2014/main" id="{24BD2DE6-7D38-4A05-44AF-5A1096E86D39}"/>
                </a:ext>
              </a:extLst>
            </p:cNvPr>
            <p:cNvSpPr/>
            <p:nvPr/>
          </p:nvSpPr>
          <p:spPr>
            <a:xfrm rot="5400000">
              <a:off x="8218679" y="3925461"/>
              <a:ext cx="622610" cy="594732"/>
            </a:xfrm>
            <a:prstGeom prst="round2SameRect">
              <a:avLst/>
            </a:prstGeom>
            <a:solidFill>
              <a:srgbClr val="DBDF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17" name="Gráfico 17" descr="Airplane con relleno sólido">
            <a:extLst>
              <a:ext uri="{FF2B5EF4-FFF2-40B4-BE49-F238E27FC236}">
                <a16:creationId xmlns:a16="http://schemas.microsoft.com/office/drawing/2014/main" id="{F8C8277D-1CFE-9C6A-007E-C4A8A0F3EA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79503" y="821871"/>
            <a:ext cx="488043" cy="488043"/>
          </a:xfrm>
          <a:prstGeom prst="rect">
            <a:avLst/>
          </a:prstGeom>
        </p:spPr>
      </p:pic>
      <p:pic>
        <p:nvPicPr>
          <p:cNvPr id="23" name="Gráfico 23" descr="Brain in head con relleno sólido">
            <a:extLst>
              <a:ext uri="{FF2B5EF4-FFF2-40B4-BE49-F238E27FC236}">
                <a16:creationId xmlns:a16="http://schemas.microsoft.com/office/drawing/2014/main" id="{F1F6BDE2-5301-45F6-D4DF-CA11C28669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71907" y="3257549"/>
            <a:ext cx="533401" cy="533401"/>
          </a:xfrm>
          <a:prstGeom prst="rect">
            <a:avLst/>
          </a:prstGeom>
        </p:spPr>
      </p:pic>
      <p:pic>
        <p:nvPicPr>
          <p:cNvPr id="24" name="Gráfico 24" descr="Earth globe: Americas con relleno sólido">
            <a:extLst>
              <a:ext uri="{FF2B5EF4-FFF2-40B4-BE49-F238E27FC236}">
                <a16:creationId xmlns:a16="http://schemas.microsoft.com/office/drawing/2014/main" id="{90B99024-DB3E-0C18-C366-741137C6FC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33705" y="1527931"/>
            <a:ext cx="542472" cy="533401"/>
          </a:xfrm>
          <a:prstGeom prst="rect">
            <a:avLst/>
          </a:prstGeom>
        </p:spPr>
      </p:pic>
      <p:pic>
        <p:nvPicPr>
          <p:cNvPr id="25" name="Gráfico 25" descr="Flower without stem con relleno sólido">
            <a:extLst>
              <a:ext uri="{FF2B5EF4-FFF2-40B4-BE49-F238E27FC236}">
                <a16:creationId xmlns:a16="http://schemas.microsoft.com/office/drawing/2014/main" id="{A9B8FC18-4A89-7F2B-8498-C9642E19CB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36503" y="2088846"/>
            <a:ext cx="633186" cy="633186"/>
          </a:xfrm>
          <a:prstGeom prst="rect">
            <a:avLst/>
          </a:prstGeom>
        </p:spPr>
      </p:pic>
      <p:pic>
        <p:nvPicPr>
          <p:cNvPr id="26" name="Gráfico 26" descr="Forest scene con relleno sólido">
            <a:extLst>
              <a:ext uri="{FF2B5EF4-FFF2-40B4-BE49-F238E27FC236}">
                <a16:creationId xmlns:a16="http://schemas.microsoft.com/office/drawing/2014/main" id="{D8A9624A-5651-D7F1-4E26-4601D7BBA4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49667" y="2720823"/>
            <a:ext cx="533401" cy="533401"/>
          </a:xfrm>
          <a:prstGeom prst="rect">
            <a:avLst/>
          </a:prstGeom>
        </p:spPr>
      </p:pic>
      <p:pic>
        <p:nvPicPr>
          <p:cNvPr id="27" name="Gráfico 27" descr="Heart con relleno sólido">
            <a:extLst>
              <a:ext uri="{FF2B5EF4-FFF2-40B4-BE49-F238E27FC236}">
                <a16:creationId xmlns:a16="http://schemas.microsoft.com/office/drawing/2014/main" id="{048557AD-062B-C28D-2FD8-0964932A793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580967" y="3915229"/>
            <a:ext cx="587829" cy="587829"/>
          </a:xfrm>
          <a:prstGeom prst="rect">
            <a:avLst/>
          </a:prstGeom>
        </p:spPr>
      </p:pic>
      <p:sp>
        <p:nvSpPr>
          <p:cNvPr id="20" name="Rectángulo 19">
            <a:extLst>
              <a:ext uri="{FF2B5EF4-FFF2-40B4-BE49-F238E27FC236}">
                <a16:creationId xmlns:a16="http://schemas.microsoft.com/office/drawing/2014/main" id="{E3B5E8ED-DB61-34E8-EC09-9A678A3FFB74}"/>
              </a:ext>
            </a:extLst>
          </p:cNvPr>
          <p:cNvSpPr/>
          <p:nvPr/>
        </p:nvSpPr>
        <p:spPr>
          <a:xfrm>
            <a:off x="-810106" y="-19382"/>
            <a:ext cx="8746714" cy="6857777"/>
          </a:xfrm>
          <a:prstGeom prst="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esquinas superiores redondeadas 21">
            <a:extLst>
              <a:ext uri="{FF2B5EF4-FFF2-40B4-BE49-F238E27FC236}">
                <a16:creationId xmlns:a16="http://schemas.microsoft.com/office/drawing/2014/main" id="{2A3B961F-8BAF-7864-9B9F-F19BA0A779F2}"/>
              </a:ext>
            </a:extLst>
          </p:cNvPr>
          <p:cNvSpPr/>
          <p:nvPr/>
        </p:nvSpPr>
        <p:spPr>
          <a:xfrm rot="5400000">
            <a:off x="7866712" y="4597002"/>
            <a:ext cx="623435" cy="628978"/>
          </a:xfrm>
          <a:prstGeom prst="round2SameRect">
            <a:avLst/>
          </a:prstGeom>
          <a:solidFill>
            <a:srgbClr val="8DC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9" name="Gráfico 29" descr="Open hand with plant con relleno sólido">
            <a:extLst>
              <a:ext uri="{FF2B5EF4-FFF2-40B4-BE49-F238E27FC236}">
                <a16:creationId xmlns:a16="http://schemas.microsoft.com/office/drawing/2014/main" id="{1D3132C4-D7E8-0570-1544-2259CF12796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70372" y="4622799"/>
            <a:ext cx="578758" cy="578758"/>
          </a:xfrm>
          <a:prstGeom prst="rect">
            <a:avLst/>
          </a:prstGeom>
        </p:spPr>
      </p:pic>
      <p:sp>
        <p:nvSpPr>
          <p:cNvPr id="3" name="Rectángulo 2">
            <a:extLst>
              <a:ext uri="{FF2B5EF4-FFF2-40B4-BE49-F238E27FC236}">
                <a16:creationId xmlns:a16="http://schemas.microsoft.com/office/drawing/2014/main" id="{6CE4DA19-D9F3-7E7A-0767-B5641CCBCB65}"/>
              </a:ext>
            </a:extLst>
          </p:cNvPr>
          <p:cNvSpPr/>
          <p:nvPr/>
        </p:nvSpPr>
        <p:spPr>
          <a:xfrm>
            <a:off x="-3628759" y="2836"/>
            <a:ext cx="10946778" cy="6857998"/>
          </a:xfrm>
          <a:prstGeom prst="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esquinas superiores redondeadas 17">
            <a:extLst>
              <a:ext uri="{FF2B5EF4-FFF2-40B4-BE49-F238E27FC236}">
                <a16:creationId xmlns:a16="http://schemas.microsoft.com/office/drawing/2014/main" id="{E30A057C-863E-2D3E-BE6E-98D185A4E14B}"/>
              </a:ext>
            </a:extLst>
          </p:cNvPr>
          <p:cNvSpPr/>
          <p:nvPr/>
        </p:nvSpPr>
        <p:spPr>
          <a:xfrm rot="5400000">
            <a:off x="7222639" y="5286430"/>
            <a:ext cx="623435" cy="628978"/>
          </a:xfrm>
          <a:prstGeom prst="round2SameRect">
            <a:avLst/>
          </a:prstGeom>
          <a:solidFill>
            <a:srgbClr val="BDA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1" name="Gráfico 17" descr="Airplane con relleno sólido">
            <a:extLst>
              <a:ext uri="{FF2B5EF4-FFF2-40B4-BE49-F238E27FC236}">
                <a16:creationId xmlns:a16="http://schemas.microsoft.com/office/drawing/2014/main" id="{362F1786-37CE-C431-BFFA-03DF6A44C4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8288" y="5357584"/>
            <a:ext cx="488043" cy="488043"/>
          </a:xfrm>
          <a:prstGeom prst="rect">
            <a:avLst/>
          </a:prstGeom>
        </p:spPr>
      </p:pic>
      <p:pic>
        <p:nvPicPr>
          <p:cNvPr id="32" name="Imagen 38">
            <a:extLst>
              <a:ext uri="{FF2B5EF4-FFF2-40B4-BE49-F238E27FC236}">
                <a16:creationId xmlns:a16="http://schemas.microsoft.com/office/drawing/2014/main" id="{97A9DC88-A7FA-0E39-DB7C-8F51F07AD87F}"/>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2233385" y="624028"/>
            <a:ext cx="9047842" cy="5836728"/>
          </a:xfrm>
          <a:prstGeom prst="rect">
            <a:avLst/>
          </a:prstGeom>
        </p:spPr>
      </p:pic>
      <p:sp>
        <p:nvSpPr>
          <p:cNvPr id="42" name="CuadroTexto 41">
            <a:extLst>
              <a:ext uri="{FF2B5EF4-FFF2-40B4-BE49-F238E27FC236}">
                <a16:creationId xmlns:a16="http://schemas.microsoft.com/office/drawing/2014/main" id="{28CA97E4-C54B-EB19-CB40-46745915192B}"/>
              </a:ext>
            </a:extLst>
          </p:cNvPr>
          <p:cNvSpPr txBox="1"/>
          <p:nvPr/>
        </p:nvSpPr>
        <p:spPr>
          <a:xfrm>
            <a:off x="4082142" y="163286"/>
            <a:ext cx="28847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2400" b="1">
                <a:solidFill>
                  <a:srgbClr val="7030A0"/>
                </a:solidFill>
                <a:cs typeface="Calibri"/>
              </a:rPr>
              <a:t>DESTINOS MÁGICOS</a:t>
            </a:r>
            <a:endParaRPr lang="es-MX" sz="2400" b="1">
              <a:solidFill>
                <a:srgbClr val="7030A0"/>
              </a:solidFill>
            </a:endParaRPr>
          </a:p>
        </p:txBody>
      </p:sp>
    </p:spTree>
    <p:extLst>
      <p:ext uri="{BB962C8B-B14F-4D97-AF65-F5344CB8AC3E}">
        <p14:creationId xmlns:p14="http://schemas.microsoft.com/office/powerpoint/2010/main" val="49337222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10</Slides>
  <Notes>0</Notes>
  <HiddenSlides>0</HiddenSlide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280</cp:revision>
  <dcterms:created xsi:type="dcterms:W3CDTF">2022-08-14T03:14:36Z</dcterms:created>
  <dcterms:modified xsi:type="dcterms:W3CDTF">2022-08-16T20:50:58Z</dcterms:modified>
</cp:coreProperties>
</file>