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ZOnFXxefNlhDgKVgcuNuTF13F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650" y="754375"/>
            <a:ext cx="518185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:notes"/>
          <p:cNvSpPr txBox="1">
            <a:spLocks noGrp="1"/>
          </p:cNvSpPr>
          <p:nvPr>
            <p:ph type="body" idx="1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54063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02" name="Google Shape;102;p27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9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0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25" name="Google Shape;125;p30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4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body" idx="2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body" idx="3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4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32"/>
          <p:cNvSpPr txBox="1">
            <a:spLocks noGrp="1"/>
          </p:cNvSpPr>
          <p:nvPr>
            <p:ph type="body" idx="5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2"/>
          <p:cNvSpPr txBox="1">
            <a:spLocks noGrp="1"/>
          </p:cNvSpPr>
          <p:nvPr>
            <p:ph type="body" idx="6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32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subTitle" idx="1"/>
          </p:nvPr>
        </p:nvSpPr>
        <p:spPr>
          <a:xfrm>
            <a:off x="609480" y="273600"/>
            <a:ext cx="10971720" cy="53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3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3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5B5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 descr="A close up of a book shelf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20349" r="20349"/>
          <a:stretch/>
        </p:blipFill>
        <p:spPr>
          <a:xfrm>
            <a:off x="0" y="0"/>
            <a:ext cx="6094800" cy="68569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/>
          <p:nvPr/>
        </p:nvSpPr>
        <p:spPr>
          <a:xfrm>
            <a:off x="6095880" y="0"/>
            <a:ext cx="6094800" cy="685692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247560" y="171360"/>
            <a:ext cx="11790600" cy="6438000"/>
          </a:xfrm>
          <a:prstGeom prst="rect">
            <a:avLst/>
          </a:prstGeom>
          <a:noFill/>
          <a:ln w="53975" cap="flat" cmpd="sng">
            <a:solidFill>
              <a:srgbClr val="E7E6E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13240" y="4331880"/>
            <a:ext cx="2377080" cy="1379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70360" y="4897440"/>
            <a:ext cx="1958040" cy="1350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>
            <a:off x="5125320" y="2113920"/>
            <a:ext cx="7807680" cy="27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React </a:t>
            </a:r>
            <a:endParaRPr sz="8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Books</a:t>
            </a:r>
            <a:endParaRPr sz="8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" descr="Earth globe: Americas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38920" y="179640"/>
            <a:ext cx="617400" cy="6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"/>
          <p:cNvSpPr/>
          <p:nvPr/>
        </p:nvSpPr>
        <p:spPr>
          <a:xfrm>
            <a:off x="0" y="43560"/>
            <a:ext cx="12118320" cy="6770160"/>
          </a:xfrm>
          <a:prstGeom prst="rect">
            <a:avLst/>
          </a:prstGeom>
          <a:noFill/>
          <a:ln w="155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602720" y="4141440"/>
            <a:ext cx="8912160" cy="16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React books é uma biblioteca pública em que qualquer um pode retirar livros e contribuir com o estoque.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3673440" y="3045600"/>
            <a:ext cx="4986360" cy="100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1775880" y="-2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10271880" y="659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115280" y="3508200"/>
            <a:ext cx="472680" cy="47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867960" y="3182040"/>
            <a:ext cx="245880" cy="24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400" y="457200"/>
            <a:ext cx="3656880" cy="384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/>
          <p:nvPr/>
        </p:nvSpPr>
        <p:spPr>
          <a:xfrm>
            <a:off x="0" y="43560"/>
            <a:ext cx="12118320" cy="6770160"/>
          </a:xfrm>
          <a:prstGeom prst="rect">
            <a:avLst/>
          </a:prstGeom>
          <a:noFill/>
          <a:ln w="155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/>
          <p:nvPr/>
        </p:nvSpPr>
        <p:spPr>
          <a:xfrm>
            <a:off x="457200" y="1828800"/>
            <a:ext cx="8912160" cy="163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Para facilitar a entrada e saída de livros, foi requerido um website que, não só funcionasse como vitrine virtual, mas que um administrador pudesse modificar os livros que estão presentes na livraria.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"/>
          <p:cNvSpPr/>
          <p:nvPr/>
        </p:nvSpPr>
        <p:spPr>
          <a:xfrm>
            <a:off x="3673440" y="3045600"/>
            <a:ext cx="4986360" cy="100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"/>
          <p:cNvSpPr/>
          <p:nvPr/>
        </p:nvSpPr>
        <p:spPr>
          <a:xfrm>
            <a:off x="1775880" y="-2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"/>
          <p:cNvSpPr/>
          <p:nvPr/>
        </p:nvSpPr>
        <p:spPr>
          <a:xfrm>
            <a:off x="10271880" y="659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"/>
          <p:cNvSpPr/>
          <p:nvPr/>
        </p:nvSpPr>
        <p:spPr>
          <a:xfrm>
            <a:off x="10991520" y="4555800"/>
            <a:ext cx="472680" cy="47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10744200" y="4229640"/>
            <a:ext cx="245880" cy="24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920" y="0"/>
            <a:ext cx="2742480" cy="274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000" y="3459600"/>
            <a:ext cx="3885480" cy="2304000"/>
          </a:xfrm>
          <a:prstGeom prst="rect">
            <a:avLst/>
          </a:prstGeom>
          <a:noFill/>
          <a:ln w="572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2" name="Google Shape;182;p3"/>
          <p:cNvSpPr/>
          <p:nvPr/>
        </p:nvSpPr>
        <p:spPr>
          <a:xfrm>
            <a:off x="1143000" y="457200"/>
            <a:ext cx="5714280" cy="120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</a:t>
            </a:r>
            <a:endParaRPr sz="8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"/>
          <p:cNvSpPr/>
          <p:nvPr/>
        </p:nvSpPr>
        <p:spPr>
          <a:xfrm>
            <a:off x="0" y="43560"/>
            <a:ext cx="12118320" cy="6770160"/>
          </a:xfrm>
          <a:prstGeom prst="rect">
            <a:avLst/>
          </a:prstGeom>
          <a:noFill/>
          <a:ln w="155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2286000" y="5257800"/>
            <a:ext cx="7997760" cy="15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u="none" strike="noStrike" cap="non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As ações do cliente sem login no site serão limitadas à visualização dos livros que estão na biblioteca, podendo ver a sinopse, capa, e gênero.</a:t>
            </a:r>
            <a:endParaRPr sz="20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3673440" y="3045600"/>
            <a:ext cx="4986360" cy="100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1775880" y="-2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10271880" y="659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1130760" y="5699520"/>
            <a:ext cx="472680" cy="47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883440" y="5373360"/>
            <a:ext cx="245880" cy="24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920" y="0"/>
            <a:ext cx="2742480" cy="2742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4"/>
          <p:cNvSpPr/>
          <p:nvPr/>
        </p:nvSpPr>
        <p:spPr>
          <a:xfrm>
            <a:off x="1143000" y="457200"/>
            <a:ext cx="5714280" cy="1206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i="0" u="sng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Cliente</a:t>
            </a:r>
            <a:endParaRPr sz="8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000" y="2286000"/>
            <a:ext cx="5715000" cy="2743200"/>
          </a:xfrm>
          <a:prstGeom prst="rect">
            <a:avLst/>
          </a:prstGeom>
          <a:noFill/>
          <a:ln w="572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0" y="43560"/>
            <a:ext cx="12118320" cy="6770160"/>
          </a:xfrm>
          <a:prstGeom prst="rect">
            <a:avLst/>
          </a:prstGeom>
          <a:noFill/>
          <a:ln w="155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2286000" y="5257800"/>
            <a:ext cx="79977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strike="noStrike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O login do site fica reservado para o gerente da biblioteca, para habilitar a edição de livros.</a:t>
            </a:r>
            <a:endParaRPr sz="20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3673440" y="3045600"/>
            <a:ext cx="4986360" cy="100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775880" y="-2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10271880" y="659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159920" y="5241600"/>
            <a:ext cx="472680" cy="47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810800" y="4915440"/>
            <a:ext cx="245880" cy="24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48920" y="0"/>
            <a:ext cx="2742480" cy="274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"/>
          <p:cNvSpPr/>
          <p:nvPr/>
        </p:nvSpPr>
        <p:spPr>
          <a:xfrm>
            <a:off x="1143000" y="457200"/>
            <a:ext cx="685728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 sz="8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44000" y="2514600"/>
            <a:ext cx="2170800" cy="2056680"/>
          </a:xfrm>
          <a:prstGeom prst="rect">
            <a:avLst/>
          </a:prstGeom>
          <a:noFill/>
          <a:ln w="572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71800" y="2286000"/>
            <a:ext cx="5486400" cy="2514600"/>
          </a:xfrm>
          <a:prstGeom prst="rect">
            <a:avLst/>
          </a:prstGeom>
          <a:noFill/>
          <a:ln w="572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"/>
          <p:cNvSpPr/>
          <p:nvPr/>
        </p:nvSpPr>
        <p:spPr>
          <a:xfrm>
            <a:off x="0" y="43560"/>
            <a:ext cx="12118200" cy="6770100"/>
          </a:xfrm>
          <a:prstGeom prst="rect">
            <a:avLst/>
          </a:prstGeom>
          <a:noFill/>
          <a:ln w="155575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/>
          <p:nvPr/>
        </p:nvSpPr>
        <p:spPr>
          <a:xfrm>
            <a:off x="6175440" y="3429000"/>
            <a:ext cx="5025960" cy="152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página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cadastro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reservada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para o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gerente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é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utilizado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inserir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livros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que se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encontram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livraria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 no </a:t>
            </a:r>
            <a:r>
              <a:rPr lang="en-GB" sz="2000" b="0" i="1" strike="noStrike" dirty="0" err="1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momento</a:t>
            </a:r>
            <a:r>
              <a:rPr lang="en-GB" sz="2000" b="0" i="1" strike="noStrike" dirty="0">
                <a:solidFill>
                  <a:srgbClr val="D8D8D8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 b="0" i="1" strike="noStrike" dirty="0">
              <a:solidFill>
                <a:srgbClr val="D8D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1775880" y="-2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0271880" y="6597000"/>
            <a:ext cx="1294920" cy="25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/>
        </p:nvSpPr>
        <p:spPr>
          <a:xfrm>
            <a:off x="10515600" y="5486400"/>
            <a:ext cx="472680" cy="4726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6"/>
          <p:cNvSpPr/>
          <p:nvPr/>
        </p:nvSpPr>
        <p:spPr>
          <a:xfrm>
            <a:off x="10972800" y="5029200"/>
            <a:ext cx="245880" cy="2458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5840" y="43560"/>
            <a:ext cx="2742480" cy="2742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6"/>
          <p:cNvSpPr/>
          <p:nvPr/>
        </p:nvSpPr>
        <p:spPr>
          <a:xfrm>
            <a:off x="1143000" y="457200"/>
            <a:ext cx="6857280" cy="23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800" b="0" u="sng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Cadastro</a:t>
            </a:r>
            <a:endParaRPr sz="8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1600" y="2057400"/>
            <a:ext cx="4562640" cy="4082400"/>
          </a:xfrm>
          <a:prstGeom prst="rect">
            <a:avLst/>
          </a:prstGeom>
          <a:noFill/>
          <a:ln w="572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FF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Office PowerPoint</Application>
  <PresentationFormat>Widescreen</PresentationFormat>
  <Paragraphs>11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Aharoni</vt:lpstr>
      <vt:lpstr>Arial</vt:lpstr>
      <vt:lpstr>Calibri</vt:lpstr>
      <vt:lpstr>Times New Roman</vt:lpstr>
      <vt:lpstr>Office Theme</vt:lpstr>
      <vt:lpstr>2_Office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Pedro Vaillant</cp:lastModifiedBy>
  <cp:revision>1</cp:revision>
  <dcterms:modified xsi:type="dcterms:W3CDTF">2023-01-26T01:19:51Z</dcterms:modified>
</cp:coreProperties>
</file>