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ECBAD-E1D8-43EB-BF17-741663235958}" type="doc">
      <dgm:prSet loTypeId="urn:microsoft.com/office/officeart/2005/8/layout/cycle7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B5ACAA4-EE3A-40C1-B394-B022D8487FDE}">
      <dgm:prSet phldrT="[Texto]"/>
      <dgm:spPr/>
      <dgm:t>
        <a:bodyPr/>
        <a:lstStyle/>
        <a:p>
          <a:r>
            <a:rPr lang="es-MX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MODELO</a:t>
          </a:r>
        </a:p>
      </dgm:t>
    </dgm:pt>
    <dgm:pt modelId="{BA996F29-4D2D-408F-8992-65DB8AC93766}" type="parTrans" cxnId="{644C8C2E-81E0-48D5-9E39-D95791CCAB0D}">
      <dgm:prSet/>
      <dgm:spPr/>
      <dgm:t>
        <a:bodyPr/>
        <a:lstStyle/>
        <a:p>
          <a:endParaRPr lang="es-MX"/>
        </a:p>
      </dgm:t>
    </dgm:pt>
    <dgm:pt modelId="{54A1C5EE-02F7-41D6-92F2-FEEBA94BA132}" type="sibTrans" cxnId="{644C8C2E-81E0-48D5-9E39-D95791CCAB0D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MX"/>
        </a:p>
      </dgm:t>
    </dgm:pt>
    <dgm:pt modelId="{C51738E5-683C-45B6-8D3B-827622B4845E}">
      <dgm:prSet phldrT="[Texto]"/>
      <dgm:spPr/>
      <dgm:t>
        <a:bodyPr/>
        <a:lstStyle/>
        <a:p>
          <a:r>
            <a:rPr lang="es-MX" b="1" dirty="0">
              <a:solidFill>
                <a:schemeClr val="tx1">
                  <a:lumMod val="95000"/>
                  <a:lumOff val="5000"/>
                </a:schemeClr>
              </a:solidFill>
            </a:rPr>
            <a:t>CONTROLADOR</a:t>
          </a:r>
        </a:p>
      </dgm:t>
    </dgm:pt>
    <dgm:pt modelId="{C97F5403-D6BA-4A53-AF1C-7DEDF612B302}" type="parTrans" cxnId="{AA510256-9FD9-4A21-9836-8957B380B390}">
      <dgm:prSet/>
      <dgm:spPr/>
      <dgm:t>
        <a:bodyPr/>
        <a:lstStyle/>
        <a:p>
          <a:endParaRPr lang="es-MX"/>
        </a:p>
      </dgm:t>
    </dgm:pt>
    <dgm:pt modelId="{26364906-018F-4AFB-B529-B3B74EFD001D}" type="sibTrans" cxnId="{AA510256-9FD9-4A21-9836-8957B380B390}">
      <dgm:prSet/>
      <dgm:spPr/>
      <dgm:t>
        <a:bodyPr/>
        <a:lstStyle/>
        <a:p>
          <a:endParaRPr lang="es-MX"/>
        </a:p>
      </dgm:t>
    </dgm:pt>
    <dgm:pt modelId="{8CA0E52D-12C7-47FE-AB8F-1DBBCCE79818}">
      <dgm:prSet phldrT="[Texto]"/>
      <dgm:spPr/>
      <dgm:t>
        <a:bodyPr/>
        <a:lstStyle/>
        <a:p>
          <a:r>
            <a:rPr lang="es-MX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VISTA</a:t>
          </a:r>
        </a:p>
      </dgm:t>
    </dgm:pt>
    <dgm:pt modelId="{F8008A9D-B2FF-41A0-97BF-EF402C6EED73}" type="parTrans" cxnId="{5572DEF2-82E9-4237-BA50-54DADD138DC8}">
      <dgm:prSet/>
      <dgm:spPr/>
      <dgm:t>
        <a:bodyPr/>
        <a:lstStyle/>
        <a:p>
          <a:endParaRPr lang="es-MX"/>
        </a:p>
      </dgm:t>
    </dgm:pt>
    <dgm:pt modelId="{919EFE73-EDC4-484D-A77E-5B31C3B638A7}" type="sibTrans" cxnId="{5572DEF2-82E9-4237-BA50-54DADD138DC8}">
      <dgm:prSet/>
      <dgm:spPr/>
      <dgm:t>
        <a:bodyPr/>
        <a:lstStyle/>
        <a:p>
          <a:endParaRPr lang="es-MX"/>
        </a:p>
      </dgm:t>
    </dgm:pt>
    <dgm:pt modelId="{2FE34637-4B26-4CEA-88EF-3A015193BAF6}" type="pres">
      <dgm:prSet presAssocID="{36DECBAD-E1D8-43EB-BF17-741663235958}" presName="Name0" presStyleCnt="0">
        <dgm:presLayoutVars>
          <dgm:dir/>
          <dgm:resizeHandles val="exact"/>
        </dgm:presLayoutVars>
      </dgm:prSet>
      <dgm:spPr/>
    </dgm:pt>
    <dgm:pt modelId="{509E84D1-388A-446F-B982-E09806134801}" type="pres">
      <dgm:prSet presAssocID="{8B5ACAA4-EE3A-40C1-B394-B022D8487FDE}" presName="node" presStyleLbl="node1" presStyleIdx="0" presStyleCnt="3" custRadScaleRad="100468" custRadScaleInc="-1378">
        <dgm:presLayoutVars>
          <dgm:bulletEnabled val="1"/>
        </dgm:presLayoutVars>
      </dgm:prSet>
      <dgm:spPr/>
    </dgm:pt>
    <dgm:pt modelId="{2939F569-6105-4F85-A213-3B1DAADE4E9D}" type="pres">
      <dgm:prSet presAssocID="{54A1C5EE-02F7-41D6-92F2-FEEBA94BA132}" presName="sibTrans" presStyleLbl="sibTrans2D1" presStyleIdx="0" presStyleCnt="3" custScaleX="129916" custScaleY="195875" custLinFactNeighborX="35842" custLinFactNeighborY="-45516"/>
      <dgm:spPr>
        <a:prstGeom prst="leftArrow">
          <a:avLst/>
        </a:prstGeom>
      </dgm:spPr>
    </dgm:pt>
    <dgm:pt modelId="{57F48904-719C-44C1-B088-CB839C52488A}" type="pres">
      <dgm:prSet presAssocID="{54A1C5EE-02F7-41D6-92F2-FEEBA94BA132}" presName="connectorText" presStyleLbl="sibTrans2D1" presStyleIdx="0" presStyleCnt="3"/>
      <dgm:spPr/>
    </dgm:pt>
    <dgm:pt modelId="{DBE2B2E6-C718-456A-84EF-4AFE96AAD7A5}" type="pres">
      <dgm:prSet presAssocID="{C51738E5-683C-45B6-8D3B-827622B4845E}" presName="node" presStyleLbl="node1" presStyleIdx="1" presStyleCnt="3" custRadScaleRad="133208" custRadScaleInc="-15349">
        <dgm:presLayoutVars>
          <dgm:bulletEnabled val="1"/>
        </dgm:presLayoutVars>
      </dgm:prSet>
      <dgm:spPr/>
    </dgm:pt>
    <dgm:pt modelId="{54E305CC-D5C6-4FB2-AC5A-8077E82404EE}" type="pres">
      <dgm:prSet presAssocID="{26364906-018F-4AFB-B529-B3B74EFD001D}" presName="sibTrans" presStyleLbl="sibTrans2D1" presStyleIdx="1" presStyleCnt="3" custScaleX="138359" custScaleY="178872" custLinFactNeighborX="-2884" custLinFactNeighborY="-87096"/>
      <dgm:spPr>
        <a:prstGeom prst="rightArrow">
          <a:avLst/>
        </a:prstGeom>
      </dgm:spPr>
    </dgm:pt>
    <dgm:pt modelId="{80A40C17-AC3D-4500-9F26-2C48156D63EA}" type="pres">
      <dgm:prSet presAssocID="{26364906-018F-4AFB-B529-B3B74EFD001D}" presName="connectorText" presStyleLbl="sibTrans2D1" presStyleIdx="1" presStyleCnt="3"/>
      <dgm:spPr/>
    </dgm:pt>
    <dgm:pt modelId="{A045D7F5-893E-49B2-993C-F8722B7CF10D}" type="pres">
      <dgm:prSet presAssocID="{8CA0E52D-12C7-47FE-AB8F-1DBBCCE79818}" presName="node" presStyleLbl="node1" presStyleIdx="2" presStyleCnt="3" custRadScaleRad="130550" custRadScaleInc="15087">
        <dgm:presLayoutVars>
          <dgm:bulletEnabled val="1"/>
        </dgm:presLayoutVars>
      </dgm:prSet>
      <dgm:spPr/>
    </dgm:pt>
    <dgm:pt modelId="{80F4BFC4-061F-45A7-8092-ACD70DEB06AD}" type="pres">
      <dgm:prSet presAssocID="{919EFE73-EDC4-484D-A77E-5B31C3B638A7}" presName="sibTrans" presStyleLbl="sibTrans2D1" presStyleIdx="2" presStyleCnt="3" custScaleX="116014" custScaleY="186221" custLinFactNeighborX="-31540" custLinFactNeighborY="-69265"/>
      <dgm:spPr>
        <a:prstGeom prst="rightArrow">
          <a:avLst/>
        </a:prstGeom>
      </dgm:spPr>
    </dgm:pt>
    <dgm:pt modelId="{BB576C61-34E9-41F6-8B4A-974524C7E197}" type="pres">
      <dgm:prSet presAssocID="{919EFE73-EDC4-484D-A77E-5B31C3B638A7}" presName="connectorText" presStyleLbl="sibTrans2D1" presStyleIdx="2" presStyleCnt="3"/>
      <dgm:spPr/>
    </dgm:pt>
  </dgm:ptLst>
  <dgm:cxnLst>
    <dgm:cxn modelId="{376A552C-75FD-440A-B932-BA2B8F7CD89D}" type="presOf" srcId="{8B5ACAA4-EE3A-40C1-B394-B022D8487FDE}" destId="{509E84D1-388A-446F-B982-E09806134801}" srcOrd="0" destOrd="0" presId="urn:microsoft.com/office/officeart/2005/8/layout/cycle7"/>
    <dgm:cxn modelId="{644C8C2E-81E0-48D5-9E39-D95791CCAB0D}" srcId="{36DECBAD-E1D8-43EB-BF17-741663235958}" destId="{8B5ACAA4-EE3A-40C1-B394-B022D8487FDE}" srcOrd="0" destOrd="0" parTransId="{BA996F29-4D2D-408F-8992-65DB8AC93766}" sibTransId="{54A1C5EE-02F7-41D6-92F2-FEEBA94BA132}"/>
    <dgm:cxn modelId="{F9B2A335-61F5-40FF-A720-3125AF32BDFE}" type="presOf" srcId="{26364906-018F-4AFB-B529-B3B74EFD001D}" destId="{54E305CC-D5C6-4FB2-AC5A-8077E82404EE}" srcOrd="0" destOrd="0" presId="urn:microsoft.com/office/officeart/2005/8/layout/cycle7"/>
    <dgm:cxn modelId="{C370C73F-C4E3-4AED-8EED-D00CDDC1D355}" type="presOf" srcId="{36DECBAD-E1D8-43EB-BF17-741663235958}" destId="{2FE34637-4B26-4CEA-88EF-3A015193BAF6}" srcOrd="0" destOrd="0" presId="urn:microsoft.com/office/officeart/2005/8/layout/cycle7"/>
    <dgm:cxn modelId="{EA543C74-735D-4BE3-B7C8-9F1218492958}" type="presOf" srcId="{54A1C5EE-02F7-41D6-92F2-FEEBA94BA132}" destId="{2939F569-6105-4F85-A213-3B1DAADE4E9D}" srcOrd="0" destOrd="0" presId="urn:microsoft.com/office/officeart/2005/8/layout/cycle7"/>
    <dgm:cxn modelId="{AA510256-9FD9-4A21-9836-8957B380B390}" srcId="{36DECBAD-E1D8-43EB-BF17-741663235958}" destId="{C51738E5-683C-45B6-8D3B-827622B4845E}" srcOrd="1" destOrd="0" parTransId="{C97F5403-D6BA-4A53-AF1C-7DEDF612B302}" sibTransId="{26364906-018F-4AFB-B529-B3B74EFD001D}"/>
    <dgm:cxn modelId="{4151E793-5AD1-48DF-B953-D397EC0995A1}" type="presOf" srcId="{C51738E5-683C-45B6-8D3B-827622B4845E}" destId="{DBE2B2E6-C718-456A-84EF-4AFE96AAD7A5}" srcOrd="0" destOrd="0" presId="urn:microsoft.com/office/officeart/2005/8/layout/cycle7"/>
    <dgm:cxn modelId="{D94A2AA9-4C34-4FB9-A4B8-F9907F6B9C52}" type="presOf" srcId="{8CA0E52D-12C7-47FE-AB8F-1DBBCCE79818}" destId="{A045D7F5-893E-49B2-993C-F8722B7CF10D}" srcOrd="0" destOrd="0" presId="urn:microsoft.com/office/officeart/2005/8/layout/cycle7"/>
    <dgm:cxn modelId="{850FD2C7-D582-401D-ADF1-2C18511275D6}" type="presOf" srcId="{26364906-018F-4AFB-B529-B3B74EFD001D}" destId="{80A40C17-AC3D-4500-9F26-2C48156D63EA}" srcOrd="1" destOrd="0" presId="urn:microsoft.com/office/officeart/2005/8/layout/cycle7"/>
    <dgm:cxn modelId="{5F18F7CA-BB4A-42A6-9A15-1565AD79A0F3}" type="presOf" srcId="{54A1C5EE-02F7-41D6-92F2-FEEBA94BA132}" destId="{57F48904-719C-44C1-B088-CB839C52488A}" srcOrd="1" destOrd="0" presId="urn:microsoft.com/office/officeart/2005/8/layout/cycle7"/>
    <dgm:cxn modelId="{3B0F79D3-5615-42D5-B8C7-4997107A579C}" type="presOf" srcId="{919EFE73-EDC4-484D-A77E-5B31C3B638A7}" destId="{80F4BFC4-061F-45A7-8092-ACD70DEB06AD}" srcOrd="0" destOrd="0" presId="urn:microsoft.com/office/officeart/2005/8/layout/cycle7"/>
    <dgm:cxn modelId="{5572DEF2-82E9-4237-BA50-54DADD138DC8}" srcId="{36DECBAD-E1D8-43EB-BF17-741663235958}" destId="{8CA0E52D-12C7-47FE-AB8F-1DBBCCE79818}" srcOrd="2" destOrd="0" parTransId="{F8008A9D-B2FF-41A0-97BF-EF402C6EED73}" sibTransId="{919EFE73-EDC4-484D-A77E-5B31C3B638A7}"/>
    <dgm:cxn modelId="{269A21FF-2A8B-4732-91CC-8C54CDBD15FE}" type="presOf" srcId="{919EFE73-EDC4-484D-A77E-5B31C3B638A7}" destId="{BB576C61-34E9-41F6-8B4A-974524C7E197}" srcOrd="1" destOrd="0" presId="urn:microsoft.com/office/officeart/2005/8/layout/cycle7"/>
    <dgm:cxn modelId="{4F0A06B8-41F1-42B9-9202-8C9734A28CBE}" type="presParOf" srcId="{2FE34637-4B26-4CEA-88EF-3A015193BAF6}" destId="{509E84D1-388A-446F-B982-E09806134801}" srcOrd="0" destOrd="0" presId="urn:microsoft.com/office/officeart/2005/8/layout/cycle7"/>
    <dgm:cxn modelId="{87C7FC6A-4195-4756-83F6-3074D9985CA6}" type="presParOf" srcId="{2FE34637-4B26-4CEA-88EF-3A015193BAF6}" destId="{2939F569-6105-4F85-A213-3B1DAADE4E9D}" srcOrd="1" destOrd="0" presId="urn:microsoft.com/office/officeart/2005/8/layout/cycle7"/>
    <dgm:cxn modelId="{0F14F913-E6E5-41FA-80EE-9D2E5BDE65BB}" type="presParOf" srcId="{2939F569-6105-4F85-A213-3B1DAADE4E9D}" destId="{57F48904-719C-44C1-B088-CB839C52488A}" srcOrd="0" destOrd="0" presId="urn:microsoft.com/office/officeart/2005/8/layout/cycle7"/>
    <dgm:cxn modelId="{970E607B-866C-4172-9DE0-EB59EFE2B4BD}" type="presParOf" srcId="{2FE34637-4B26-4CEA-88EF-3A015193BAF6}" destId="{DBE2B2E6-C718-456A-84EF-4AFE96AAD7A5}" srcOrd="2" destOrd="0" presId="urn:microsoft.com/office/officeart/2005/8/layout/cycle7"/>
    <dgm:cxn modelId="{52E59231-A83D-4A9E-9501-6E7246DCD3B6}" type="presParOf" srcId="{2FE34637-4B26-4CEA-88EF-3A015193BAF6}" destId="{54E305CC-D5C6-4FB2-AC5A-8077E82404EE}" srcOrd="3" destOrd="0" presId="urn:microsoft.com/office/officeart/2005/8/layout/cycle7"/>
    <dgm:cxn modelId="{88150FEB-158C-4B7B-9625-9D124F7A14A1}" type="presParOf" srcId="{54E305CC-D5C6-4FB2-AC5A-8077E82404EE}" destId="{80A40C17-AC3D-4500-9F26-2C48156D63EA}" srcOrd="0" destOrd="0" presId="urn:microsoft.com/office/officeart/2005/8/layout/cycle7"/>
    <dgm:cxn modelId="{FFC35E2F-060C-4758-9635-DEC6391D0587}" type="presParOf" srcId="{2FE34637-4B26-4CEA-88EF-3A015193BAF6}" destId="{A045D7F5-893E-49B2-993C-F8722B7CF10D}" srcOrd="4" destOrd="0" presId="urn:microsoft.com/office/officeart/2005/8/layout/cycle7"/>
    <dgm:cxn modelId="{3C3944AA-2257-4086-B917-961C8D4A1927}" type="presParOf" srcId="{2FE34637-4B26-4CEA-88EF-3A015193BAF6}" destId="{80F4BFC4-061F-45A7-8092-ACD70DEB06AD}" srcOrd="5" destOrd="0" presId="urn:microsoft.com/office/officeart/2005/8/layout/cycle7"/>
    <dgm:cxn modelId="{46A8EAA1-EF6B-430E-8B1E-DA4E5689E8C7}" type="presParOf" srcId="{80F4BFC4-061F-45A7-8092-ACD70DEB06AD}" destId="{BB576C61-34E9-41F6-8B4A-974524C7E19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E84D1-388A-446F-B982-E09806134801}">
      <dsp:nvSpPr>
        <dsp:cNvPr id="0" name=""/>
        <dsp:cNvSpPr/>
      </dsp:nvSpPr>
      <dsp:spPr>
        <a:xfrm>
          <a:off x="3674893" y="0"/>
          <a:ext cx="2760565" cy="1380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MODELO</a:t>
          </a:r>
        </a:p>
      </dsp:txBody>
      <dsp:txXfrm>
        <a:off x="3715320" y="40427"/>
        <a:ext cx="2679711" cy="1299428"/>
      </dsp:txXfrm>
    </dsp:sp>
    <dsp:sp modelId="{2939F569-6105-4F85-A213-3B1DAADE4E9D}">
      <dsp:nvSpPr>
        <dsp:cNvPr id="0" name=""/>
        <dsp:cNvSpPr/>
      </dsp:nvSpPr>
      <dsp:spPr>
        <a:xfrm rot="2968356">
          <a:off x="5965497" y="1938211"/>
          <a:ext cx="3342648" cy="946270"/>
        </a:xfrm>
        <a:prstGeom prst="leftArrow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300" kern="1200"/>
        </a:p>
      </dsp:txBody>
      <dsp:txXfrm>
        <a:off x="6249378" y="2127465"/>
        <a:ext cx="2774886" cy="567762"/>
      </dsp:txXfrm>
    </dsp:sp>
    <dsp:sp modelId="{DBE2B2E6-C718-456A-84EF-4AFE96AAD7A5}">
      <dsp:nvSpPr>
        <dsp:cNvPr id="0" name=""/>
        <dsp:cNvSpPr/>
      </dsp:nvSpPr>
      <dsp:spPr>
        <a:xfrm>
          <a:off x="6993805" y="3882184"/>
          <a:ext cx="2760565" cy="1380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CONTROLADOR</a:t>
          </a:r>
        </a:p>
      </dsp:txBody>
      <dsp:txXfrm>
        <a:off x="7034232" y="3922611"/>
        <a:ext cx="2679711" cy="1299428"/>
      </dsp:txXfrm>
    </dsp:sp>
    <dsp:sp modelId="{54E305CC-D5C6-4FB2-AC5A-8077E82404EE}">
      <dsp:nvSpPr>
        <dsp:cNvPr id="0" name=""/>
        <dsp:cNvSpPr/>
      </dsp:nvSpPr>
      <dsp:spPr>
        <a:xfrm rot="10808492">
          <a:off x="3273636" y="3711482"/>
          <a:ext cx="3559881" cy="864128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300" kern="1200"/>
        </a:p>
      </dsp:txBody>
      <dsp:txXfrm rot="10800000">
        <a:off x="3532874" y="3884308"/>
        <a:ext cx="3041405" cy="518476"/>
      </dsp:txXfrm>
    </dsp:sp>
    <dsp:sp modelId="{A045D7F5-893E-49B2-993C-F8722B7CF10D}">
      <dsp:nvSpPr>
        <dsp:cNvPr id="0" name=""/>
        <dsp:cNvSpPr/>
      </dsp:nvSpPr>
      <dsp:spPr>
        <a:xfrm>
          <a:off x="501190" y="3866146"/>
          <a:ext cx="2760565" cy="1380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VISTA</a:t>
          </a:r>
        </a:p>
      </dsp:txBody>
      <dsp:txXfrm>
        <a:off x="541617" y="3906573"/>
        <a:ext cx="2679711" cy="1299428"/>
      </dsp:txXfrm>
    </dsp:sp>
    <dsp:sp modelId="{80F4BFC4-061F-45A7-8092-ACD70DEB06AD}">
      <dsp:nvSpPr>
        <dsp:cNvPr id="0" name=""/>
        <dsp:cNvSpPr/>
      </dsp:nvSpPr>
      <dsp:spPr>
        <a:xfrm rot="18562946">
          <a:off x="1164342" y="1838780"/>
          <a:ext cx="2984960" cy="899631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tint val="6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300" kern="1200"/>
        </a:p>
      </dsp:txBody>
      <dsp:txXfrm>
        <a:off x="1434231" y="2018706"/>
        <a:ext cx="2445182" cy="53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3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83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19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7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1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9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05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10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6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4F9AB1-A8B6-41E2-92C2-C52E91A6EB6F}" type="datetimeFigureOut">
              <a:rPr lang="es-MX" smtClean="0"/>
              <a:t>15/10/2024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6CCADE-4129-46BC-A1E3-BE1016FE4664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5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6E09C-DEFF-C266-DBB5-FF04F1EBC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9682" y="4960137"/>
            <a:ext cx="8399282" cy="1463040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202124"/>
                </a:solidFill>
                <a:effectLst/>
                <a:latin typeface="Google Sans"/>
              </a:rPr>
              <a:t>Modelo-Vista-Controlador</a:t>
            </a:r>
            <a:br>
              <a:rPr lang="es-MX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41542-2461-BBA5-4DD6-77E5E5420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Maestro(a):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s-MX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Ing.Vanesa</a:t>
            </a:r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Tenopala</a:t>
            </a:r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Zavala</a:t>
            </a:r>
            <a:endParaRPr lang="es-MX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15/OCT/2024</a:t>
            </a:r>
            <a:endParaRPr lang="es-MX" dirty="0"/>
          </a:p>
          <a:p>
            <a:endParaRPr lang="es-MX" dirty="0"/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E4667E17-F4F5-DC23-27C2-6567885942CB}"/>
              </a:ext>
            </a:extLst>
          </p:cNvPr>
          <p:cNvSpPr/>
          <p:nvPr/>
        </p:nvSpPr>
        <p:spPr>
          <a:xfrm>
            <a:off x="854696" y="144414"/>
            <a:ext cx="2143027" cy="97837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155">
            <a:extLst>
              <a:ext uri="{FF2B5EF4-FFF2-40B4-BE49-F238E27FC236}">
                <a16:creationId xmlns:a16="http://schemas.microsoft.com/office/drawing/2014/main" id="{2CD80DDC-0414-0FA3-03EF-63D9A58A8E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9439" y="352261"/>
            <a:ext cx="1653540" cy="533400"/>
          </a:xfrm>
          <a:prstGeom prst="rect">
            <a:avLst/>
          </a:prstGeom>
        </p:spPr>
      </p:pic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CA40DA7F-BE5F-89E9-F227-3D21DBD37658}"/>
              </a:ext>
            </a:extLst>
          </p:cNvPr>
          <p:cNvSpPr/>
          <p:nvPr/>
        </p:nvSpPr>
        <p:spPr>
          <a:xfrm>
            <a:off x="9744527" y="144414"/>
            <a:ext cx="1463943" cy="9490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Picture 153">
            <a:extLst>
              <a:ext uri="{FF2B5EF4-FFF2-40B4-BE49-F238E27FC236}">
                <a16:creationId xmlns:a16="http://schemas.microsoft.com/office/drawing/2014/main" id="{75191103-AADF-D2C8-1A41-6EE4E56126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02037" y="342774"/>
            <a:ext cx="549275" cy="557530"/>
          </a:xfrm>
          <a:prstGeom prst="rect">
            <a:avLst/>
          </a:prstGeom>
        </p:spPr>
      </p:pic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8D1AAB32-7934-DB8C-C809-35B7C2D33548}"/>
              </a:ext>
            </a:extLst>
          </p:cNvPr>
          <p:cNvSpPr/>
          <p:nvPr/>
        </p:nvSpPr>
        <p:spPr>
          <a:xfrm>
            <a:off x="2337847" y="1734532"/>
            <a:ext cx="7864190" cy="232842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Politécnica de Tlaxcala Región Poniente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Programación web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s-MX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s-MX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Nombre: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s-MX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</a:t>
            </a:r>
            <a:r>
              <a:rPr lang="es-MX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Pamela Espinoza Rivera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7938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4667B28B-17BC-171C-8463-4DEC83863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428984"/>
              </p:ext>
            </p:extLst>
          </p:nvPr>
        </p:nvGraphicFramePr>
        <p:xfrm>
          <a:off x="524263" y="760886"/>
          <a:ext cx="10186737" cy="533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FDB2266-3ABD-2D1F-5EC5-D506C69961D8}"/>
              </a:ext>
            </a:extLst>
          </p:cNvPr>
          <p:cNvSpPr/>
          <p:nvPr/>
        </p:nvSpPr>
        <p:spPr>
          <a:xfrm>
            <a:off x="3748726" y="5389034"/>
            <a:ext cx="3705726" cy="4892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9E488CE8-97F2-0945-3C85-AB3C558849E7}"/>
              </a:ext>
            </a:extLst>
          </p:cNvPr>
          <p:cNvSpPr/>
          <p:nvPr/>
        </p:nvSpPr>
        <p:spPr>
          <a:xfrm rot="18539831">
            <a:off x="2397390" y="3187383"/>
            <a:ext cx="2702675" cy="42928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3DFDFAF-D01D-AAF7-4F4F-CE331F5A5EF1}"/>
              </a:ext>
            </a:extLst>
          </p:cNvPr>
          <p:cNvSpPr/>
          <p:nvPr/>
        </p:nvSpPr>
        <p:spPr>
          <a:xfrm>
            <a:off x="697460" y="2318066"/>
            <a:ext cx="1860884" cy="944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 estado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2F7CD52-13D2-839A-2F91-CEE395C971C0}"/>
              </a:ext>
            </a:extLst>
          </p:cNvPr>
          <p:cNvSpPr/>
          <p:nvPr/>
        </p:nvSpPr>
        <p:spPr>
          <a:xfrm>
            <a:off x="5052893" y="3643031"/>
            <a:ext cx="1860884" cy="944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Selecciona a la vista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BBC952C-1625-0EB9-A908-8726891BB90C}"/>
              </a:ext>
            </a:extLst>
          </p:cNvPr>
          <p:cNvSpPr/>
          <p:nvPr/>
        </p:nvSpPr>
        <p:spPr>
          <a:xfrm>
            <a:off x="8596708" y="2318066"/>
            <a:ext cx="1860884" cy="944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Cambia el modelo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9263DA-8B3A-FC52-FC09-01ECC81CBAB8}"/>
              </a:ext>
            </a:extLst>
          </p:cNvPr>
          <p:cNvSpPr/>
          <p:nvPr/>
        </p:nvSpPr>
        <p:spPr>
          <a:xfrm>
            <a:off x="4759378" y="2465702"/>
            <a:ext cx="1684421" cy="9442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 cambios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56AE0C0-1C7A-82D9-929C-80758B773F72}"/>
              </a:ext>
            </a:extLst>
          </p:cNvPr>
          <p:cNvSpPr/>
          <p:nvPr/>
        </p:nvSpPr>
        <p:spPr>
          <a:xfrm>
            <a:off x="5129836" y="5872490"/>
            <a:ext cx="1684421" cy="9442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Acciones del usuario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6B1C954-BF6B-FC72-E9AE-52C909A6CBDA}"/>
              </a:ext>
            </a:extLst>
          </p:cNvPr>
          <p:cNvSpPr/>
          <p:nvPr/>
        </p:nvSpPr>
        <p:spPr>
          <a:xfrm>
            <a:off x="9692326" y="414439"/>
            <a:ext cx="1780673" cy="5310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8B8C492-EDE6-F200-3339-869C224D2D2A}"/>
              </a:ext>
            </a:extLst>
          </p:cNvPr>
          <p:cNvSpPr/>
          <p:nvPr/>
        </p:nvSpPr>
        <p:spPr>
          <a:xfrm>
            <a:off x="9692326" y="1067332"/>
            <a:ext cx="1780673" cy="5310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A2FDD92C-3AC0-0BC1-83AA-531EC5052158}"/>
              </a:ext>
            </a:extLst>
          </p:cNvPr>
          <p:cNvSpPr/>
          <p:nvPr/>
        </p:nvSpPr>
        <p:spPr>
          <a:xfrm>
            <a:off x="8441123" y="46087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Flecha: hacia la izquierda 26">
            <a:extLst>
              <a:ext uri="{FF2B5EF4-FFF2-40B4-BE49-F238E27FC236}">
                <a16:creationId xmlns:a16="http://schemas.microsoft.com/office/drawing/2014/main" id="{7C3FE625-0B1B-E30A-62B4-D051D38EEE8B}"/>
              </a:ext>
            </a:extLst>
          </p:cNvPr>
          <p:cNvSpPr/>
          <p:nvPr/>
        </p:nvSpPr>
        <p:spPr>
          <a:xfrm rot="10800000">
            <a:off x="8441119" y="1067331"/>
            <a:ext cx="978410" cy="53106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9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94A735E-3D74-4CED-8990-AEA99D7097CF}"/>
              </a:ext>
            </a:extLst>
          </p:cNvPr>
          <p:cNvGrpSpPr/>
          <p:nvPr/>
        </p:nvGrpSpPr>
        <p:grpSpPr>
          <a:xfrm>
            <a:off x="4643113" y="213303"/>
            <a:ext cx="2760565" cy="1380282"/>
            <a:chOff x="3674893" y="0"/>
            <a:chExt cx="2760565" cy="1380282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4B5EFB79-2DEE-62BE-381A-82C7E1CF0CF8}"/>
                </a:ext>
              </a:extLst>
            </p:cNvPr>
            <p:cNvSpPr/>
            <p:nvPr/>
          </p:nvSpPr>
          <p:spPr>
            <a:xfrm>
              <a:off x="3674893" y="0"/>
              <a:ext cx="2760565" cy="13802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ángulo: esquinas redondeadas 4">
              <a:extLst>
                <a:ext uri="{FF2B5EF4-FFF2-40B4-BE49-F238E27FC236}">
                  <a16:creationId xmlns:a16="http://schemas.microsoft.com/office/drawing/2014/main" id="{0A03F978-D907-048E-A8B0-C3CB45744ED9}"/>
                </a:ext>
              </a:extLst>
            </p:cNvPr>
            <p:cNvSpPr txBox="1"/>
            <p:nvPr/>
          </p:nvSpPr>
          <p:spPr>
            <a:xfrm>
              <a:off x="3715320" y="40427"/>
              <a:ext cx="2679711" cy="12994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900" b="1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MODELO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8C4940D-C952-D28D-1ED8-9298DFA338D5}"/>
              </a:ext>
            </a:extLst>
          </p:cNvPr>
          <p:cNvGrpSpPr/>
          <p:nvPr/>
        </p:nvGrpSpPr>
        <p:grpSpPr>
          <a:xfrm>
            <a:off x="8131906" y="953325"/>
            <a:ext cx="946270" cy="3342648"/>
            <a:chOff x="7163686" y="740022"/>
            <a:chExt cx="946270" cy="3342648"/>
          </a:xfrm>
        </p:grpSpPr>
        <p:sp>
          <p:nvSpPr>
            <p:cNvPr id="18" name="Flecha: hacia la izquierda 17">
              <a:extLst>
                <a:ext uri="{FF2B5EF4-FFF2-40B4-BE49-F238E27FC236}">
                  <a16:creationId xmlns:a16="http://schemas.microsoft.com/office/drawing/2014/main" id="{8EF54CEF-8FEC-86A8-FAEC-2985094E806A}"/>
                </a:ext>
              </a:extLst>
            </p:cNvPr>
            <p:cNvSpPr/>
            <p:nvPr/>
          </p:nvSpPr>
          <p:spPr>
            <a:xfrm rot="2968356">
              <a:off x="5965497" y="1938211"/>
              <a:ext cx="3342648" cy="946270"/>
            </a:xfrm>
            <a:prstGeom prst="lef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lecha: hacia la izquierda 6">
              <a:extLst>
                <a:ext uri="{FF2B5EF4-FFF2-40B4-BE49-F238E27FC236}">
                  <a16:creationId xmlns:a16="http://schemas.microsoft.com/office/drawing/2014/main" id="{42F2471B-AD40-298C-6453-08CD5E390EF4}"/>
                </a:ext>
              </a:extLst>
            </p:cNvPr>
            <p:cNvSpPr txBox="1"/>
            <p:nvPr/>
          </p:nvSpPr>
          <p:spPr>
            <a:xfrm rot="2968356">
              <a:off x="6249378" y="2127465"/>
              <a:ext cx="2774886" cy="567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2400" kern="120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2F6F3B3-9DC0-19D6-81C8-3ACFA343B71E}"/>
              </a:ext>
            </a:extLst>
          </p:cNvPr>
          <p:cNvGrpSpPr/>
          <p:nvPr/>
        </p:nvGrpSpPr>
        <p:grpSpPr>
          <a:xfrm>
            <a:off x="7962025" y="4095487"/>
            <a:ext cx="3208738" cy="1380282"/>
            <a:chOff x="6993805" y="3882184"/>
            <a:chExt cx="2760565" cy="1380282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DEAD8AFF-6213-12BB-C1FF-B216E9799B96}"/>
                </a:ext>
              </a:extLst>
            </p:cNvPr>
            <p:cNvSpPr/>
            <p:nvPr/>
          </p:nvSpPr>
          <p:spPr>
            <a:xfrm>
              <a:off x="6993805" y="3882184"/>
              <a:ext cx="2760565" cy="13802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ángulo: esquinas redondeadas 8">
              <a:extLst>
                <a:ext uri="{FF2B5EF4-FFF2-40B4-BE49-F238E27FC236}">
                  <a16:creationId xmlns:a16="http://schemas.microsoft.com/office/drawing/2014/main" id="{7F90A3BD-71DD-B1E9-E3E5-F33B17BF5835}"/>
                </a:ext>
              </a:extLst>
            </p:cNvPr>
            <p:cNvSpPr txBox="1"/>
            <p:nvPr/>
          </p:nvSpPr>
          <p:spPr>
            <a:xfrm>
              <a:off x="7034232" y="3922611"/>
              <a:ext cx="2679711" cy="12994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900" b="1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CONTROLADOR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755B0CA-B470-91AD-1A40-06CFA8FF28C2}"/>
              </a:ext>
            </a:extLst>
          </p:cNvPr>
          <p:cNvGrpSpPr/>
          <p:nvPr/>
        </p:nvGrpSpPr>
        <p:grpSpPr>
          <a:xfrm>
            <a:off x="4241856" y="3924785"/>
            <a:ext cx="3559881" cy="864128"/>
            <a:chOff x="3273636" y="3711482"/>
            <a:chExt cx="3559881" cy="864128"/>
          </a:xfrm>
        </p:grpSpPr>
        <p:sp>
          <p:nvSpPr>
            <p:cNvPr id="14" name="Flecha: a la derecha 13">
              <a:extLst>
                <a:ext uri="{FF2B5EF4-FFF2-40B4-BE49-F238E27FC236}">
                  <a16:creationId xmlns:a16="http://schemas.microsoft.com/office/drawing/2014/main" id="{84D06934-2E13-48F6-CC68-1B00F04BCEFE}"/>
                </a:ext>
              </a:extLst>
            </p:cNvPr>
            <p:cNvSpPr/>
            <p:nvPr/>
          </p:nvSpPr>
          <p:spPr>
            <a:xfrm rot="10808492">
              <a:off x="3273636" y="3711482"/>
              <a:ext cx="3559881" cy="864128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lecha: a la derecha 10">
              <a:extLst>
                <a:ext uri="{FF2B5EF4-FFF2-40B4-BE49-F238E27FC236}">
                  <a16:creationId xmlns:a16="http://schemas.microsoft.com/office/drawing/2014/main" id="{92D7369E-FF6A-A2E2-4C16-AA9DEE992ACE}"/>
                </a:ext>
              </a:extLst>
            </p:cNvPr>
            <p:cNvSpPr txBox="1"/>
            <p:nvPr/>
          </p:nvSpPr>
          <p:spPr>
            <a:xfrm rot="21608492">
              <a:off x="3532874" y="3884308"/>
              <a:ext cx="3041405" cy="518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2400" kern="120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ECA849F-0E79-D4E8-2922-EA97ED5F32F0}"/>
              </a:ext>
            </a:extLst>
          </p:cNvPr>
          <p:cNvGrpSpPr/>
          <p:nvPr/>
        </p:nvGrpSpPr>
        <p:grpSpPr>
          <a:xfrm>
            <a:off x="1469410" y="4079449"/>
            <a:ext cx="2760565" cy="1380282"/>
            <a:chOff x="501190" y="3866146"/>
            <a:chExt cx="2760565" cy="1380282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3C14515-7529-1D74-23E3-27F5D66D29AC}"/>
                </a:ext>
              </a:extLst>
            </p:cNvPr>
            <p:cNvSpPr/>
            <p:nvPr/>
          </p:nvSpPr>
          <p:spPr>
            <a:xfrm>
              <a:off x="501190" y="3866146"/>
              <a:ext cx="2760565" cy="13802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4A15732-7B37-FD8B-4D11-97E9A0D57D49}"/>
                </a:ext>
              </a:extLst>
            </p:cNvPr>
            <p:cNvSpPr txBox="1"/>
            <p:nvPr/>
          </p:nvSpPr>
          <p:spPr>
            <a:xfrm>
              <a:off x="541617" y="3906573"/>
              <a:ext cx="2679711" cy="12994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900" b="1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VISTA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7F35B81-1262-A555-BC8D-5FFE01190201}"/>
              </a:ext>
            </a:extLst>
          </p:cNvPr>
          <p:cNvGrpSpPr/>
          <p:nvPr/>
        </p:nvGrpSpPr>
        <p:grpSpPr>
          <a:xfrm>
            <a:off x="3175226" y="1009419"/>
            <a:ext cx="899631" cy="2984960"/>
            <a:chOff x="2207006" y="796116"/>
            <a:chExt cx="899631" cy="2984960"/>
          </a:xfrm>
        </p:grpSpPr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AB1BE206-ED12-F132-1987-15724AB84436}"/>
                </a:ext>
              </a:extLst>
            </p:cNvPr>
            <p:cNvSpPr/>
            <p:nvPr/>
          </p:nvSpPr>
          <p:spPr>
            <a:xfrm rot="18562946">
              <a:off x="1164342" y="1838780"/>
              <a:ext cx="2984960" cy="899631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lecha: a la derecha 14">
              <a:extLst>
                <a:ext uri="{FF2B5EF4-FFF2-40B4-BE49-F238E27FC236}">
                  <a16:creationId xmlns:a16="http://schemas.microsoft.com/office/drawing/2014/main" id="{A99B5F26-A86D-D490-88AA-429E5BC6CF3E}"/>
                </a:ext>
              </a:extLst>
            </p:cNvPr>
            <p:cNvSpPr txBox="1"/>
            <p:nvPr/>
          </p:nvSpPr>
          <p:spPr>
            <a:xfrm rot="18562946">
              <a:off x="1434231" y="2018706"/>
              <a:ext cx="2445182" cy="5397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MX" sz="2400" kern="120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F0D28EE-44E3-CE3E-FCC7-BA58BC938665}"/>
              </a:ext>
            </a:extLst>
          </p:cNvPr>
          <p:cNvSpPr/>
          <p:nvPr/>
        </p:nvSpPr>
        <p:spPr>
          <a:xfrm>
            <a:off x="260403" y="146215"/>
            <a:ext cx="2589290" cy="27568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 Consulta estado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las encuestas y las respuestas, y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notifica a la vista cuando hay cambios (Nuevas encuestas enviadas por el administrador).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69F9168-FD3D-FABA-953E-A1BE0034042C}"/>
              </a:ext>
            </a:extLst>
          </p:cNvPr>
          <p:cNvSpPr/>
          <p:nvPr/>
        </p:nvSpPr>
        <p:spPr>
          <a:xfrm>
            <a:off x="173549" y="5602673"/>
            <a:ext cx="5224867" cy="872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VISTA: Muestra las encuestas al usuario y captura las acciones de los usuarios (sus respuestas).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Luego, esas respuestas se pasan al controlador.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0DFB741-A156-39CA-E607-ED79B3BDAF8A}"/>
              </a:ext>
            </a:extLst>
          </p:cNvPr>
          <p:cNvSpPr/>
          <p:nvPr/>
        </p:nvSpPr>
        <p:spPr>
          <a:xfrm>
            <a:off x="9342307" y="146215"/>
            <a:ext cx="2589290" cy="27568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CONTROLADOR: Gestiona la interacción entre la vista y el modelo. Las acciones del usuario (responder encuestas) son enviadas al controlador, que actualiza el modelo (guarda la respuesta).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E88DEFE0-413B-2DE5-8395-C6B671ECCE21}"/>
              </a:ext>
            </a:extLst>
          </p:cNvPr>
          <p:cNvSpPr/>
          <p:nvPr/>
        </p:nvSpPr>
        <p:spPr>
          <a:xfrm>
            <a:off x="4248346" y="4902350"/>
            <a:ext cx="3705726" cy="4892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64AE2697-8244-3C8A-9C7D-9E4ED9130910}"/>
              </a:ext>
            </a:extLst>
          </p:cNvPr>
          <p:cNvSpPr/>
          <p:nvPr/>
        </p:nvSpPr>
        <p:spPr>
          <a:xfrm rot="18539831">
            <a:off x="2897010" y="2700699"/>
            <a:ext cx="2702675" cy="42928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F7B391-BAF7-8B38-798F-97AB71706F1B}"/>
              </a:ext>
            </a:extLst>
          </p:cNvPr>
          <p:cNvSpPr/>
          <p:nvPr/>
        </p:nvSpPr>
        <p:spPr>
          <a:xfrm>
            <a:off x="5258998" y="1979018"/>
            <a:ext cx="1684421" cy="9442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 cambios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B55CCF-BC9A-287B-6E94-B70891AE0CB8}"/>
              </a:ext>
            </a:extLst>
          </p:cNvPr>
          <p:cNvSpPr/>
          <p:nvPr/>
        </p:nvSpPr>
        <p:spPr>
          <a:xfrm>
            <a:off x="5629456" y="5385806"/>
            <a:ext cx="1684421" cy="9442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Acciones del usuario</a:t>
            </a:r>
          </a:p>
        </p:txBody>
      </p:sp>
    </p:spTree>
    <p:extLst>
      <p:ext uri="{BB962C8B-B14F-4D97-AF65-F5344CB8AC3E}">
        <p14:creationId xmlns:p14="http://schemas.microsoft.com/office/powerpoint/2010/main" val="232396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DE4E-854C-55ED-FE94-F347AA4E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 de flujo</a:t>
            </a:r>
            <a:r>
              <a:rPr lang="es-ES" dirty="0"/>
              <a:t>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4501F-C385-55B6-6E7F-3029FDD3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El </a:t>
            </a:r>
            <a:r>
              <a:rPr lang="es-ES" b="1" dirty="0"/>
              <a:t>controlador</a:t>
            </a:r>
            <a:r>
              <a:rPr lang="es-ES" dirty="0"/>
              <a:t> recibe una solicitud del usuario para ver una encuesta.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</a:t>
            </a:r>
            <a:r>
              <a:rPr lang="es-ES" b="1" dirty="0"/>
              <a:t>modelo</a:t>
            </a:r>
            <a:r>
              <a:rPr lang="es-ES" dirty="0"/>
              <a:t> consulta la encuesta en la base de datos y la pasa al </a:t>
            </a:r>
            <a:r>
              <a:rPr lang="es-ES" b="1" dirty="0"/>
              <a:t>controlador</a:t>
            </a:r>
            <a:r>
              <a:rPr lang="es-ES" dirty="0"/>
              <a:t> 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</a:t>
            </a:r>
            <a:r>
              <a:rPr lang="es-ES" b="1" dirty="0"/>
              <a:t>controlador</a:t>
            </a:r>
            <a:r>
              <a:rPr lang="es-ES" dirty="0"/>
              <a:t> notifica a la </a:t>
            </a:r>
            <a:r>
              <a:rPr lang="es-ES" b="1" dirty="0"/>
              <a:t>vista</a:t>
            </a:r>
            <a:r>
              <a:rPr lang="es-ES" dirty="0"/>
              <a:t> para que muestre la encuesta.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usuario responde a la encuesta en la </a:t>
            </a:r>
            <a:r>
              <a:rPr lang="es-ES" b="1" dirty="0"/>
              <a:t>vista</a:t>
            </a:r>
            <a:r>
              <a:rPr lang="es-ES" dirty="0"/>
              <a:t> .</a:t>
            </a:r>
          </a:p>
          <a:p>
            <a:pPr>
              <a:buFont typeface="+mj-lt"/>
              <a:buAutoNum type="arabicPeriod"/>
            </a:pPr>
            <a:r>
              <a:rPr lang="es-ES" dirty="0"/>
              <a:t>La respuesta se envía al </a:t>
            </a:r>
            <a:r>
              <a:rPr lang="es-ES" b="1" dirty="0"/>
              <a:t>controlador</a:t>
            </a:r>
            <a:r>
              <a:rPr lang="es-ES" dirty="0"/>
              <a:t> , que actualiza el </a:t>
            </a:r>
            <a:r>
              <a:rPr lang="es-ES" b="1" dirty="0"/>
              <a:t>modelo</a:t>
            </a:r>
            <a:r>
              <a:rPr lang="es-ES" dirty="0"/>
              <a:t> con la nueva información.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7626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216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Google Sans</vt:lpstr>
      <vt:lpstr>Times New Roman</vt:lpstr>
      <vt:lpstr>Tw Cen MT</vt:lpstr>
      <vt:lpstr>Tw Cen MT Condensed</vt:lpstr>
      <vt:lpstr>Wingdings 3</vt:lpstr>
      <vt:lpstr>Integral</vt:lpstr>
      <vt:lpstr>Modelo-Vista-Controlador </vt:lpstr>
      <vt:lpstr>Presentación de PowerPoint</vt:lpstr>
      <vt:lpstr>Presentación de PowerPoint</vt:lpstr>
      <vt:lpstr>Ejemplo de flujo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Modelo-Vista-Controlador </dc:title>
  <dc:creator>Pamela Espinoza</dc:creator>
  <cp:lastModifiedBy>Pamela Espinoza</cp:lastModifiedBy>
  <cp:revision>1</cp:revision>
  <dcterms:created xsi:type="dcterms:W3CDTF">2024-10-16T02:56:18Z</dcterms:created>
  <dcterms:modified xsi:type="dcterms:W3CDTF">2024-10-16T03:07:39Z</dcterms:modified>
</cp:coreProperties>
</file>