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5813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3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6280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683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315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9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667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2941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398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415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3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6A82A-276A-4173-81C9-3AB1A4E9E11D}" type="datetimeFigureOut">
              <a:rPr lang="pt-BR" smtClean="0"/>
              <a:t>06/07/2020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A6E9-E826-4CA6-B74D-916468BA483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8514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59" y="298300"/>
            <a:ext cx="9992210" cy="3926164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2403230" y="4346916"/>
            <a:ext cx="732926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dirty="0" smtClean="0">
                <a:latin typeface="Arial Black" panose="020B0A04020102020204" pitchFamily="34" charset="0"/>
              </a:rPr>
              <a:t>SOLFTITEC</a:t>
            </a:r>
            <a:endParaRPr lang="pt-BR" sz="6600" dirty="0">
              <a:latin typeface="Arial Black" panose="020B0A04020102020204" pitchFamily="34" charset="0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2403230" y="5454912"/>
            <a:ext cx="732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>
                <a:latin typeface="Arial Black" panose="020B0A04020102020204" pitchFamily="34" charset="0"/>
              </a:rPr>
              <a:t>Ana Julia, Pamela e Bruno</a:t>
            </a:r>
            <a:endParaRPr lang="pt-BR" sz="12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161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0" y="196948"/>
            <a:ext cx="67524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latin typeface="Algerian" panose="04020705040A02060702" pitchFamily="82" charset="0"/>
              </a:rPr>
              <a:t>FERRAMENTAS</a:t>
            </a:r>
            <a:endParaRPr lang="pt-BR" sz="6000" dirty="0">
              <a:latin typeface="Algerian" panose="04020705040A02060702" pitchFamily="8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721" y="1782091"/>
            <a:ext cx="1548618" cy="1548618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076" y="4085014"/>
            <a:ext cx="3305908" cy="1732296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2652" y="1550560"/>
            <a:ext cx="2011680" cy="201168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9396" y="3679575"/>
            <a:ext cx="180022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14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-1" y="196948"/>
            <a:ext cx="10297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0" dirty="0" smtClean="0">
                <a:latin typeface="Algerian" panose="04020705040A02060702" pitchFamily="82" charset="0"/>
              </a:rPr>
              <a:t>FUTURAS IMPLEMENTAÇÕES</a:t>
            </a:r>
            <a:endParaRPr lang="pt-BR" sz="6000" dirty="0">
              <a:latin typeface="Algerian" panose="04020705040A02060702" pitchFamily="82" charset="0"/>
            </a:endParaRP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82" y="1477108"/>
            <a:ext cx="2066851" cy="2066851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57" y="3907009"/>
            <a:ext cx="2857500" cy="24765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29" y="1477108"/>
            <a:ext cx="2158580" cy="215858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190126" y="3266356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Banco de Dados</a:t>
            </a:r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>
            <a:off x="3069357" y="6145420"/>
            <a:ext cx="168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Acessibilidade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6674309" y="3266356"/>
            <a:ext cx="1758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Avatar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6857" y="3968217"/>
            <a:ext cx="3533335" cy="2354084"/>
          </a:xfrm>
          <a:prstGeom prst="rect">
            <a:avLst/>
          </a:prstGeom>
        </p:spPr>
      </p:pic>
      <p:sp>
        <p:nvSpPr>
          <p:cNvPr id="12" name="CaixaDeTexto 11"/>
          <p:cNvSpPr txBox="1"/>
          <p:nvPr/>
        </p:nvSpPr>
        <p:spPr>
          <a:xfrm>
            <a:off x="9566030" y="6014177"/>
            <a:ext cx="2307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Front mais sofisticado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94495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9" baseType="lpstr">
      <vt:lpstr>Algerian</vt:lpstr>
      <vt:lpstr>Arial</vt:lpstr>
      <vt:lpstr>Arial Black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CASA</cp:lastModifiedBy>
  <cp:revision>3</cp:revision>
  <dcterms:created xsi:type="dcterms:W3CDTF">2020-07-06T12:57:49Z</dcterms:created>
  <dcterms:modified xsi:type="dcterms:W3CDTF">2020-07-06T13:19:03Z</dcterms:modified>
</cp:coreProperties>
</file>