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D71A-20C4-41AC-B094-2712BE4AFBC6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0B00-D081-4096-893D-977246959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9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D71A-20C4-41AC-B094-2712BE4AFBC6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0B00-D081-4096-893D-977246959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5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D71A-20C4-41AC-B094-2712BE4AFBC6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0B00-D081-4096-893D-977246959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05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D71A-20C4-41AC-B094-2712BE4AFBC6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0B00-D081-4096-893D-977246959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4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D71A-20C4-41AC-B094-2712BE4AFBC6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0B00-D081-4096-893D-977246959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72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D71A-20C4-41AC-B094-2712BE4AFBC6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0B00-D081-4096-893D-977246959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D71A-20C4-41AC-B094-2712BE4AFBC6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0B00-D081-4096-893D-977246959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2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D71A-20C4-41AC-B094-2712BE4AFBC6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0B00-D081-4096-893D-977246959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7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D71A-20C4-41AC-B094-2712BE4AFBC6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0B00-D081-4096-893D-977246959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00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D71A-20C4-41AC-B094-2712BE4AFBC6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0B00-D081-4096-893D-977246959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00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D71A-20C4-41AC-B094-2712BE4AFBC6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0B00-D081-4096-893D-977246959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FD71A-20C4-41AC-B094-2712BE4AFBC6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F0B00-D081-4096-893D-977246959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43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80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Pamela Stefani Batista Lemos</dc:creator>
  <cp:lastModifiedBy>Pamela Stefani Batista Lemos</cp:lastModifiedBy>
  <cp:revision>3</cp:revision>
  <dcterms:created xsi:type="dcterms:W3CDTF">2023-12-06T12:45:35Z</dcterms:created>
  <dcterms:modified xsi:type="dcterms:W3CDTF">2023-12-07T20:39:35Z</dcterms:modified>
</cp:coreProperties>
</file>