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6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9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04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41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17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86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10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65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9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9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8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4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3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1924B5-05B7-4A26-94CD-785618A793D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A271-B422-49F9-83E3-1CB08EA60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22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Programación Web </a:t>
            </a:r>
            <a:br>
              <a:rPr lang="es-MX" dirty="0" smtClean="0"/>
            </a:br>
            <a:r>
              <a:rPr lang="es-MX" dirty="0" smtClean="0"/>
              <a:t>Segundo Avance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9680" y="5016137"/>
            <a:ext cx="9144000" cy="933994"/>
          </a:xfrm>
        </p:spPr>
        <p:txBody>
          <a:bodyPr/>
          <a:lstStyle/>
          <a:p>
            <a:pPr algn="l"/>
            <a:r>
              <a:rPr lang="es-MX" dirty="0" smtClean="0"/>
              <a:t>Pamela Sinaí Ramírez Carrizales  1742411</a:t>
            </a:r>
          </a:p>
          <a:p>
            <a:pPr algn="l"/>
            <a:r>
              <a:rPr lang="es-MX" dirty="0" smtClean="0"/>
              <a:t>David Alejandro Garza Esquivel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91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Entidad Relación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27" y="2052638"/>
            <a:ext cx="7742322" cy="4195762"/>
          </a:xfrm>
        </p:spPr>
      </p:pic>
    </p:spTree>
    <p:extLst>
      <p:ext uri="{BB962C8B-B14F-4D97-AF65-F5344CB8AC3E}">
        <p14:creationId xmlns:p14="http://schemas.microsoft.com/office/powerpoint/2010/main" val="40816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Entidades y Atributos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Usuario:                                                                 </a:t>
            </a:r>
            <a:r>
              <a:rPr lang="es-MX" dirty="0" smtClean="0"/>
              <a:t>                            </a:t>
            </a:r>
            <a:endParaRPr lang="es-MX" sz="2000" dirty="0"/>
          </a:p>
          <a:p>
            <a:r>
              <a:rPr lang="es-MX" sz="2000" dirty="0" smtClean="0"/>
              <a:t> Electrónico </a:t>
            </a:r>
            <a:r>
              <a:rPr lang="es-MX" sz="2000" dirty="0" smtClean="0"/>
              <a:t>(único) </a:t>
            </a:r>
            <a:endParaRPr lang="es-MX" sz="2000" dirty="0" smtClean="0"/>
          </a:p>
          <a:p>
            <a:r>
              <a:rPr lang="es-MX" sz="2000" dirty="0" smtClean="0"/>
              <a:t>Nombre </a:t>
            </a:r>
            <a:r>
              <a:rPr lang="es-MX" sz="2000" dirty="0"/>
              <a:t>de </a:t>
            </a:r>
            <a:r>
              <a:rPr lang="es-MX" sz="2000" dirty="0" smtClean="0"/>
              <a:t>usuario (único) </a:t>
            </a:r>
            <a:endParaRPr lang="es-MX" sz="2000" dirty="0" smtClean="0"/>
          </a:p>
          <a:p>
            <a:r>
              <a:rPr lang="es-MX" sz="2000" dirty="0" smtClean="0"/>
              <a:t>Redes </a:t>
            </a:r>
            <a:r>
              <a:rPr lang="es-MX" sz="2000" dirty="0" smtClean="0"/>
              <a:t>sociales                                                                                                           </a:t>
            </a:r>
          </a:p>
          <a:p>
            <a:r>
              <a:rPr lang="es-MX" sz="2000" dirty="0" smtClean="0"/>
              <a:t>Imagen tipo avatar                                                                                                                  </a:t>
            </a:r>
          </a:p>
          <a:p>
            <a:r>
              <a:rPr lang="es-MX" dirty="0" smtClean="0"/>
              <a:t>Noticias</a:t>
            </a:r>
            <a:endParaRPr lang="es-MX" sz="2400" dirty="0" smtClean="0"/>
          </a:p>
          <a:p>
            <a:r>
              <a:rPr lang="es-MX" sz="2000" dirty="0"/>
              <a:t>Titulo </a:t>
            </a:r>
            <a:endParaRPr lang="es-MX" sz="2000" dirty="0" smtClean="0"/>
          </a:p>
          <a:p>
            <a:r>
              <a:rPr lang="es-MX" sz="2000" dirty="0" smtClean="0"/>
              <a:t>Categoría</a:t>
            </a:r>
          </a:p>
          <a:p>
            <a:r>
              <a:rPr lang="es-MX" sz="2000" dirty="0" smtClean="0"/>
              <a:t>Imágenes </a:t>
            </a:r>
          </a:p>
          <a:p>
            <a:r>
              <a:rPr lang="es-MX" sz="2000" dirty="0"/>
              <a:t>Video (sin mínimo)</a:t>
            </a:r>
            <a:endParaRPr lang="es-MX" sz="300" dirty="0"/>
          </a:p>
        </p:txBody>
      </p:sp>
    </p:spTree>
    <p:extLst>
      <p:ext uri="{BB962C8B-B14F-4D97-AF65-F5344CB8AC3E}">
        <p14:creationId xmlns:p14="http://schemas.microsoft.com/office/powerpoint/2010/main" val="154570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Lista de relaciones</a:t>
            </a:r>
            <a:br>
              <a:rPr lang="es-MX" b="1" dirty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214017"/>
              </p:ext>
            </p:extLst>
          </p:nvPr>
        </p:nvGraphicFramePr>
        <p:xfrm>
          <a:off x="940527" y="1933304"/>
          <a:ext cx="10189026" cy="427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342">
                  <a:extLst>
                    <a:ext uri="{9D8B030D-6E8A-4147-A177-3AD203B41FA5}">
                      <a16:colId xmlns:a16="http://schemas.microsoft.com/office/drawing/2014/main" val="2220814202"/>
                    </a:ext>
                  </a:extLst>
                </a:gridCol>
                <a:gridCol w="3396342">
                  <a:extLst>
                    <a:ext uri="{9D8B030D-6E8A-4147-A177-3AD203B41FA5}">
                      <a16:colId xmlns:a16="http://schemas.microsoft.com/office/drawing/2014/main" val="1036482413"/>
                    </a:ext>
                  </a:extLst>
                </a:gridCol>
                <a:gridCol w="3396342">
                  <a:extLst>
                    <a:ext uri="{9D8B030D-6E8A-4147-A177-3AD203B41FA5}">
                      <a16:colId xmlns:a16="http://schemas.microsoft.com/office/drawing/2014/main" val="3534145350"/>
                    </a:ext>
                  </a:extLst>
                </a:gridCol>
              </a:tblGrid>
              <a:tr h="742879"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Cardinalidad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14155"/>
                  </a:ext>
                </a:extLst>
              </a:tr>
              <a:tr h="742879">
                <a:tc>
                  <a:txBody>
                    <a:bodyPr/>
                    <a:lstStyle/>
                    <a:p>
                      <a:r>
                        <a:rPr lang="es-MX" dirty="0" smtClean="0"/>
                        <a:t>Gestiona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Noticias</a:t>
                      </a:r>
                      <a:r>
                        <a:rPr lang="es-MX" baseline="0" dirty="0" smtClean="0"/>
                        <a:t> - Usuarios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 - 1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4320"/>
                  </a:ext>
                </a:extLst>
              </a:tr>
              <a:tr h="742879">
                <a:tc>
                  <a:txBody>
                    <a:bodyPr/>
                    <a:lstStyle/>
                    <a:p>
                      <a:r>
                        <a:rPr lang="es-MX" dirty="0" smtClean="0"/>
                        <a:t>Edita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Noticias - Usuarios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 - 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64406"/>
                  </a:ext>
                </a:extLst>
              </a:tr>
              <a:tr h="742879">
                <a:tc>
                  <a:txBody>
                    <a:bodyPr/>
                    <a:lstStyle/>
                    <a:p>
                      <a:r>
                        <a:rPr lang="es-MX" dirty="0" smtClean="0"/>
                        <a:t>Crea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Noticias -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 - 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16501"/>
                  </a:ext>
                </a:extLst>
              </a:tr>
              <a:tr h="1300038">
                <a:tc>
                  <a:txBody>
                    <a:bodyPr/>
                    <a:lstStyle/>
                    <a:p>
                      <a:r>
                        <a:rPr lang="es-MX" dirty="0" smtClean="0"/>
                        <a:t>Modera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Noticias - Usuarios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</a:t>
                      </a:r>
                      <a:r>
                        <a:rPr lang="es-MX" baseline="0" dirty="0" smtClean="0"/>
                        <a:t> - 1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1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82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Programación Web  Segundo Avance </vt:lpstr>
      <vt:lpstr>Diagrama Entidad Relación</vt:lpstr>
      <vt:lpstr>Entidades y Atributos</vt:lpstr>
      <vt:lpstr>Lista de relaciones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12</cp:revision>
  <dcterms:created xsi:type="dcterms:W3CDTF">2020-11-13T01:44:14Z</dcterms:created>
  <dcterms:modified xsi:type="dcterms:W3CDTF">2020-11-14T19:59:47Z</dcterms:modified>
</cp:coreProperties>
</file>