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f879c5f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f879c5f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f879c5f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cf879c5f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f879c5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f879c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cf879c5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cf879c5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f879c5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cf879c5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cf879c5f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cf879c5f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f879c5f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f879c5f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f879c5f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f879c5f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f879c5f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f879c5f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f879c5f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f879c5f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emotions recursos extra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75" y="931450"/>
            <a:ext cx="4343326" cy="36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 b="6858" l="25927" r="20636" t="22359"/>
          <a:stretch/>
        </p:blipFill>
        <p:spPr>
          <a:xfrm>
            <a:off x="798775" y="30250"/>
            <a:ext cx="6825257" cy="50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676800"/>
            <a:ext cx="8735400" cy="112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STATEMENTS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>
            <a:off x="781900" y="2822200"/>
            <a:ext cx="5668800" cy="123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4"/>
          <p:cNvCxnSpPr/>
          <p:nvPr/>
        </p:nvCxnSpPr>
        <p:spPr>
          <a:xfrm flipH="1" rot="10800000">
            <a:off x="6707950" y="2822225"/>
            <a:ext cx="1847700" cy="48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1676800"/>
            <a:ext cx="8735400" cy="112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 MIGHT WE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5"/>
          <p:cNvCxnSpPr/>
          <p:nvPr/>
        </p:nvCxnSpPr>
        <p:spPr>
          <a:xfrm rot="10800000">
            <a:off x="1926500" y="2809900"/>
            <a:ext cx="3852300" cy="123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5"/>
          <p:cNvCxnSpPr/>
          <p:nvPr/>
        </p:nvCxnSpPr>
        <p:spPr>
          <a:xfrm>
            <a:off x="5986500" y="2810000"/>
            <a:ext cx="15516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250600" y="593300"/>
            <a:ext cx="8520600" cy="15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Diana necesita ver detalles del producto que quiere adquirir porque quiere estar segura de que le quedará bien</a:t>
            </a:r>
            <a:endParaRPr sz="30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727250" y="2666275"/>
            <a:ext cx="7281600" cy="15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HMW ser más específicos con los detalles del producto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HMW hacer que se sienta segura de que le quede bien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HMW hacer que la búsqueda sea sencilla y no frustrante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250600" y="427600"/>
            <a:ext cx="8520600" cy="14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Diana necesita encontrar diversas opciones de compra porque no quiere perder tiempo ni dinero</a:t>
            </a:r>
            <a:endParaRPr sz="30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59725" y="2492350"/>
            <a:ext cx="7037100" cy="1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HMW realizar distintas opciones de compra para ahorrar dinero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HMW recibir su producto de manera rápida y barata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250600" y="593300"/>
            <a:ext cx="8520600" cy="15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Diana necesita sentirse segura con su compra para no sentir preocupaciones sobre sus datos personales</a:t>
            </a:r>
            <a:endParaRPr sz="30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867425" y="2968800"/>
            <a:ext cx="7037100" cy="1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HMW hacer que Diana se sienta segura de poner los datos de tarjeta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HMW hacer un proceso de pago confiable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250600" y="1050500"/>
            <a:ext cx="8520600" cy="15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Diana quisiera encontrar una página web con un diseño visual que comunique el concepto de la marca porque considera importante saber a quién y qué está comprando.</a:t>
            </a:r>
            <a:endParaRPr sz="30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727250" y="2666275"/>
            <a:ext cx="7281600" cy="15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HMW hacer que Diana se sienta atraída por la web a primera vista.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HMW hacer que la web muestre el propósito de la marca.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250600" y="1050500"/>
            <a:ext cx="8520600" cy="15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Diana necesita personalizar un polo con un meme que vio de internet porque tiene una reunión con sus amigos y quiere ir casual pero a la vez hacer un ambiente divertido.</a:t>
            </a:r>
            <a:endParaRPr sz="30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727250" y="2666275"/>
            <a:ext cx="7281600" cy="15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HMW hacer que Diana pueda personalizar un polo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HMW hacer que Diana vea que en la web puede personalizar un polo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311700" y="1676800"/>
            <a:ext cx="8735400" cy="112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FEATURE LIST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" name="Google Shape;105;p21"/>
          <p:cNvCxnSpPr/>
          <p:nvPr/>
        </p:nvCxnSpPr>
        <p:spPr>
          <a:xfrm rot="10800000">
            <a:off x="2330550" y="2761100"/>
            <a:ext cx="3411600" cy="489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21"/>
          <p:cNvCxnSpPr/>
          <p:nvPr/>
        </p:nvCxnSpPr>
        <p:spPr>
          <a:xfrm>
            <a:off x="5910300" y="2810000"/>
            <a:ext cx="11241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