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77" r:id="rId12"/>
    <p:sldId id="269" r:id="rId13"/>
    <p:sldId id="266" r:id="rId14"/>
    <p:sldId id="278" r:id="rId15"/>
    <p:sldId id="267" r:id="rId16"/>
    <p:sldId id="265" r:id="rId17"/>
    <p:sldId id="270" r:id="rId18"/>
    <p:sldId id="271" r:id="rId19"/>
    <p:sldId id="272" r:id="rId20"/>
    <p:sldId id="27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mikaDev/Project_DA_Java_EN_Come_to_the_Rescue_of_a_Java_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Heme </a:t>
            </a:r>
            <a:r>
              <a:rPr lang="fr-FR" sz="6000" dirty="0"/>
              <a:t>Biotech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fr-FR" sz="2800" dirty="0"/>
              <a:t>Projet d’amélioration de la prédiction des </a:t>
            </a:r>
            <a:r>
              <a:rPr lang="fr-FR" sz="2800" dirty="0" smtClean="0"/>
              <a:t>besoins </a:t>
            </a:r>
            <a:r>
              <a:rPr lang="fr-FR" sz="2800" dirty="0"/>
              <a:t>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3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	ISymptomReader pour lire les symptômes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965" y="2222500"/>
            <a:ext cx="6241774" cy="41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ISymptomCountAndSort pour compter et trier.</a:t>
            </a:r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48" y="2222499"/>
            <a:ext cx="6337738" cy="41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ISymptomWriter pour la réécriture par ordre alphabétique dans un  fichier resultOut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429" y="2222500"/>
            <a:ext cx="6636710" cy="41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ReadSymptomDataFromFile implémente ISymptomReader</a:t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583" y="2222500"/>
            <a:ext cx="5933660" cy="40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CountAndSortSymptomDataFromFile implémente ISymptomCountAndSort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048" y="2222500"/>
            <a:ext cx="5759669" cy="39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WriteSymptomDataToFile implémente ISymptomWriter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939" y="2222500"/>
            <a:ext cx="5993296" cy="39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0511" y="653624"/>
            <a:ext cx="10571998" cy="970450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AnalyticsCounter: pour la méthode main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39" y="2222500"/>
            <a:ext cx="5675243" cy="40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Une vue d’ensemble de l’organisation du code</a:t>
            </a:r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754930"/>
            <a:ext cx="10553700" cy="34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Console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336006"/>
            <a:ext cx="7620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Explication du code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6168"/>
          </a:xfrm>
        </p:spPr>
        <p:txBody>
          <a:bodyPr>
            <a:normAutofit/>
          </a:bodyPr>
          <a:lstStyle/>
          <a:p>
            <a:r>
              <a:rPr lang="fr-FR" dirty="0"/>
              <a:t>Dans </a:t>
            </a:r>
            <a:r>
              <a:rPr lang="fr-FR" dirty="0" smtClean="0"/>
              <a:t>l’énoncé, </a:t>
            </a:r>
            <a:r>
              <a:rPr lang="fr-FR" dirty="0"/>
              <a:t>il est question de compter des occurrences de symptômes par </a:t>
            </a:r>
            <a:r>
              <a:rPr lang="fr-FR" dirty="0" smtClean="0"/>
              <a:t>ligne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cherche à obtenir différentes valeurs, et pour chacune de ces valeurs, le </a:t>
            </a:r>
            <a:r>
              <a:rPr lang="fr-FR" dirty="0" smtClean="0"/>
              <a:t>	nombre </a:t>
            </a:r>
            <a:r>
              <a:rPr lang="fr-FR" dirty="0"/>
              <a:t>d'occurrences.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D'où l'intérêt d'une Map qui permet d'associer les valeurs et leurs clés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clés seront les </a:t>
            </a:r>
            <a:r>
              <a:rPr lang="fr-FR" dirty="0" smtClean="0"/>
              <a:t>symptômes </a:t>
            </a:r>
            <a:r>
              <a:rPr lang="fr-FR" dirty="0"/>
              <a:t>et les valeurs le nombre d'occurrences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plus </a:t>
            </a:r>
            <a:r>
              <a:rPr lang="fr-FR" dirty="0" smtClean="0"/>
              <a:t>il </a:t>
            </a:r>
            <a:r>
              <a:rPr lang="fr-FR" dirty="0"/>
              <a:t>faut "trier" dans l'ordre, donc pour ça j’ai choisis une TreeMap qui est </a:t>
            </a:r>
            <a:r>
              <a:rPr lang="fr-FR" dirty="0" smtClean="0"/>
              <a:t>plus adaptée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Ressource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57492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« symptoms.txt » - ce </a:t>
            </a:r>
            <a:r>
              <a:rPr lang="fr-FR" dirty="0"/>
              <a:t>fichier sera lu par le programme Il contient les symptômes.</a:t>
            </a:r>
          </a:p>
          <a:p>
            <a:r>
              <a:rPr lang="fr-FR" dirty="0" smtClean="0"/>
              <a:t>« results.out » - ce </a:t>
            </a:r>
            <a:r>
              <a:rPr lang="fr-FR" dirty="0"/>
              <a:t>fichier sera créé après transcription d'une Map vers ce fichier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CODE SOURCE:</a:t>
            </a:r>
          </a:p>
          <a:p>
            <a:r>
              <a:rPr lang="fr-FR" dirty="0" smtClean="0"/>
              <a:t>AnalyticsCounter.java </a:t>
            </a:r>
            <a:r>
              <a:rPr lang="fr-FR" dirty="0"/>
              <a:t>– C’est le travail d’Alex ;</a:t>
            </a:r>
          </a:p>
          <a:p>
            <a:r>
              <a:rPr lang="fr-FR" dirty="0" smtClean="0"/>
              <a:t>ISymptomReader.java </a:t>
            </a:r>
            <a:endParaRPr lang="fr-FR" dirty="0"/>
          </a:p>
          <a:p>
            <a:r>
              <a:rPr lang="fr-FR" dirty="0" smtClean="0"/>
              <a:t>ReadSymptomDataFromFile.java </a:t>
            </a:r>
            <a:r>
              <a:rPr lang="fr-FR" dirty="0"/>
              <a:t>(nettoyage déjà débuté),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Dans cet objectif : </a:t>
            </a:r>
            <a:endParaRPr lang="fr-FR" dirty="0" smtClean="0"/>
          </a:p>
          <a:p>
            <a:r>
              <a:rPr lang="fr-FR" dirty="0" smtClean="0"/>
              <a:t>création </a:t>
            </a:r>
            <a:r>
              <a:rPr lang="fr-FR" dirty="0"/>
              <a:t>d'un programme d'analyse des tendances. </a:t>
            </a:r>
          </a:p>
          <a:p>
            <a:r>
              <a:rPr lang="fr-FR" dirty="0"/>
              <a:t>Le programme est censé décrire: </a:t>
            </a:r>
          </a:p>
          <a:p>
            <a:r>
              <a:rPr lang="fr-FR" dirty="0" smtClean="0"/>
              <a:t>les symptômes-</a:t>
            </a:r>
          </a:p>
          <a:p>
            <a:r>
              <a:rPr lang="fr-FR" dirty="0" smtClean="0"/>
              <a:t>le </a:t>
            </a:r>
            <a:r>
              <a:rPr lang="fr-FR" dirty="0"/>
              <a:t>nombre </a:t>
            </a:r>
            <a:r>
              <a:rPr lang="fr-FR" dirty="0" smtClean="0"/>
              <a:t>d’occurrences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7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Méthodes choisies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7052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J'implémente une méthode "</a:t>
            </a:r>
            <a:r>
              <a:rPr lang="fr-FR" b="1" dirty="0"/>
              <a:t>getSymptoms</a:t>
            </a:r>
            <a:r>
              <a:rPr lang="fr-FR" dirty="0"/>
              <a:t>()" dans l'interface </a:t>
            </a:r>
            <a:r>
              <a:rPr lang="fr-FR" dirty="0" smtClean="0"/>
              <a:t>ISymptomReader pour:</a:t>
            </a:r>
          </a:p>
          <a:p>
            <a:pPr marL="0" lvl="0" indent="0">
              <a:buNone/>
            </a:pPr>
            <a:r>
              <a:rPr lang="fr-FR" dirty="0" smtClean="0"/>
              <a:t>Lire </a:t>
            </a:r>
            <a:r>
              <a:rPr lang="fr-FR" dirty="0"/>
              <a:t>le symptôme à partir d'un fichier et le mettre dans un conteneur de type </a:t>
            </a:r>
            <a:r>
              <a:rPr lang="fr-FR" dirty="0" smtClean="0"/>
              <a:t>ArrayList.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Je choisis de traiter le comptage et le tri avec la méthode "</a:t>
            </a:r>
            <a:r>
              <a:rPr lang="fr-FR" b="1" dirty="0"/>
              <a:t>countAndSort</a:t>
            </a:r>
            <a:r>
              <a:rPr lang="fr-FR" dirty="0"/>
              <a:t>()" </a:t>
            </a:r>
            <a:r>
              <a:rPr lang="fr-FR" dirty="0" smtClean="0"/>
              <a:t>que j'implémente </a:t>
            </a:r>
            <a:r>
              <a:rPr lang="fr-FR" dirty="0"/>
              <a:t>avec l'interface ISymptomCountAndSort</a:t>
            </a:r>
            <a:r>
              <a:rPr lang="fr-FR" dirty="0" smtClean="0"/>
              <a:t>:</a:t>
            </a:r>
          </a:p>
          <a:p>
            <a:pPr marL="0" lvl="0" indent="0">
              <a:buNone/>
            </a:pPr>
            <a:r>
              <a:rPr lang="fr-FR" dirty="0" smtClean="0"/>
              <a:t>Nous </a:t>
            </a:r>
            <a:r>
              <a:rPr lang="fr-FR" dirty="0"/>
              <a:t>utilisons TreeMap pour ordonner la liste des </a:t>
            </a:r>
            <a:r>
              <a:rPr lang="fr-FR" dirty="0" smtClean="0"/>
              <a:t>symptômes.</a:t>
            </a:r>
          </a:p>
          <a:p>
            <a:pPr marL="0" lvl="0" indent="0">
              <a:buNone/>
            </a:pPr>
            <a:r>
              <a:rPr lang="fr-FR" dirty="0" smtClean="0"/>
              <a:t>On </a:t>
            </a:r>
            <a:r>
              <a:rPr lang="fr-FR" dirty="0" smtClean="0"/>
              <a:t>vérifie si un symptôme existe et on compte son nombre d’occurrence.</a:t>
            </a:r>
          </a:p>
          <a:p>
            <a:pPr marL="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Pour </a:t>
            </a:r>
            <a:r>
              <a:rPr lang="fr-FR" dirty="0"/>
              <a:t>la retranscription de la map vers le fichier. Out, j'implémente </a:t>
            </a:r>
            <a:r>
              <a:rPr lang="fr-FR" dirty="0" smtClean="0"/>
              <a:t>la méthode "</a:t>
            </a:r>
            <a:r>
              <a:rPr lang="fr-FR" b="1" dirty="0" smtClean="0"/>
              <a:t>writeSymptoms</a:t>
            </a:r>
            <a:r>
              <a:rPr lang="fr-FR" dirty="0"/>
              <a:t>()" dans l'interface </a:t>
            </a:r>
            <a:r>
              <a:rPr lang="fr-FR" dirty="0" smtClean="0"/>
              <a:t>ISymptomWriter:</a:t>
            </a:r>
          </a:p>
          <a:p>
            <a:pPr marL="0" lvl="0" indent="0">
              <a:buNone/>
            </a:pPr>
            <a:r>
              <a:rPr lang="fr-FR" dirty="0" smtClean="0"/>
              <a:t>Ecrire </a:t>
            </a:r>
            <a:r>
              <a:rPr lang="fr-FR" dirty="0" smtClean="0"/>
              <a:t>la liste des symptômes à classer.</a:t>
            </a:r>
            <a:endParaRPr lang="fr-FR" dirty="0"/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Mes </a:t>
            </a:r>
            <a:r>
              <a:rPr lang="fr-FR" sz="3200" dirty="0"/>
              <a:t>décisions de design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J’ai choisi de présenter la liste result.out avec un titre.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Et présenter le nombre d’occurrence.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L’ordre alphabétique est respectée.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Majuscule pour la première lettre de chaque symptôme.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Création trois classes et trois interfaces pour fluidifier le code: une interface par gestion d’événement.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4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Difficultés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Orientation objet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Reprendre </a:t>
            </a:r>
            <a:r>
              <a:rPr lang="fr-FR" dirty="0"/>
              <a:t>un projet </a:t>
            </a:r>
            <a:r>
              <a:rPr lang="fr-FR" dirty="0" smtClean="0"/>
              <a:t>existant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mtClean="0"/>
              <a:t>Gestion </a:t>
            </a:r>
            <a:r>
              <a:rPr lang="fr-FR" dirty="0"/>
              <a:t>d'un projet GitHub</a:t>
            </a:r>
          </a:p>
        </p:txBody>
      </p:sp>
    </p:spTree>
    <p:extLst>
      <p:ext uri="{BB962C8B-B14F-4D97-AF65-F5344CB8AC3E}">
        <p14:creationId xmlns:p14="http://schemas.microsoft.com/office/powerpoint/2010/main" val="11152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Livrables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394" y="2222287"/>
            <a:ext cx="11613930" cy="3636511"/>
          </a:xfrm>
        </p:spPr>
        <p:txBody>
          <a:bodyPr/>
          <a:lstStyle/>
          <a:p>
            <a:r>
              <a:rPr lang="fr-FR" dirty="0" smtClean="0"/>
              <a:t>Lien </a:t>
            </a:r>
            <a:r>
              <a:rPr lang="fr-FR" dirty="0"/>
              <a:t>vers le code complété sur </a:t>
            </a:r>
            <a:r>
              <a:rPr lang="fr-FR" dirty="0" smtClean="0"/>
              <a:t>GitHub, incluant les fichiers ajoutés, </a:t>
            </a:r>
            <a:r>
              <a:rPr lang="fr-FR" dirty="0"/>
              <a:t>plus les modifications aux fichiers existants </a:t>
            </a:r>
            <a:r>
              <a:rPr lang="fr-FR" dirty="0" smtClean="0"/>
              <a:t>;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github.com/PamikaDev/Project_DA_Java_EN_Come_to_the_Rescue_of_a_Java_Application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fichier de la présentation.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3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Récapitulatif des besoins: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9023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/>
              <a:t>solution fonctionnelle </a:t>
            </a:r>
            <a:r>
              <a:rPr lang="fr-FR" dirty="0" smtClean="0"/>
              <a:t>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Code </a:t>
            </a:r>
            <a:r>
              <a:rPr lang="fr-FR" dirty="0"/>
              <a:t>et base de données en anglais pour faciliter </a:t>
            </a:r>
            <a:r>
              <a:rPr lang="fr-FR" dirty="0" smtClean="0"/>
              <a:t>l'internationalisation.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Identifier </a:t>
            </a:r>
            <a:r>
              <a:rPr lang="fr-FR" dirty="0"/>
              <a:t>les bugs et les corriger sur </a:t>
            </a:r>
            <a:r>
              <a:rPr lang="fr-FR" dirty="0" smtClean="0"/>
              <a:t>AnalyticsCounter.java.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Réécrire le code pour </a:t>
            </a:r>
            <a:r>
              <a:rPr lang="fr-FR" dirty="0"/>
              <a:t>qu’il soit réutilisable, quel que soit le nombre de symptômes à suivre.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0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Attente de la première phase du projet Analytics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127"/>
          </a:xfrm>
        </p:spPr>
        <p:txBody>
          <a:bodyPr/>
          <a:lstStyle/>
          <a:p>
            <a:r>
              <a:rPr lang="fr-FR" dirty="0" smtClean="0"/>
              <a:t>Lire </a:t>
            </a:r>
            <a:r>
              <a:rPr lang="fr-FR" dirty="0"/>
              <a:t>les données depuis un fichier texte.  </a:t>
            </a:r>
            <a:r>
              <a:rPr lang="fr-FR" dirty="0" smtClean="0"/>
              <a:t>OK 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fichier texte sera une liste de symptômes. Il y aura un symptôme par ligne ; </a:t>
            </a:r>
            <a:r>
              <a:rPr lang="fr-FR" dirty="0" smtClean="0"/>
              <a:t>OK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Compter </a:t>
            </a:r>
            <a:r>
              <a:rPr lang="fr-FR" dirty="0"/>
              <a:t>toutes les occurrences de tout symptôme listé dans le fichier ; </a:t>
            </a:r>
            <a:r>
              <a:rPr lang="fr-FR" dirty="0" smtClean="0"/>
              <a:t>OK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Générer </a:t>
            </a:r>
            <a:r>
              <a:rPr lang="fr-FR" dirty="0"/>
              <a:t>un nouveau fichier texte nommé results.out qui liste chaque symptôme dans l’ordre alphabétique, suivi du nombre d’occurrences dans le fichier. </a:t>
            </a:r>
            <a:r>
              <a:rPr lang="fr-FR" dirty="0" smtClean="0"/>
              <a:t>OK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Voir </a:t>
            </a:r>
            <a:r>
              <a:rPr lang="fr-FR" dirty="0"/>
              <a:t>comment l’étendre à l’approche </a:t>
            </a:r>
            <a:r>
              <a:rPr lang="fr-FR" dirty="0" smtClean="0"/>
              <a:t>Map - Reduce. </a:t>
            </a:r>
            <a:r>
              <a:rPr lang="fr-FR" dirty="0"/>
              <a:t>OK avec </a:t>
            </a:r>
            <a:r>
              <a:rPr lang="fr-FR" dirty="0" smtClean="0"/>
              <a:t>TreeMap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Utiliser Git Flow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83616"/>
          </a:xfrm>
        </p:spPr>
        <p:txBody>
          <a:bodyPr>
            <a:normAutofit/>
          </a:bodyPr>
          <a:lstStyle/>
          <a:p>
            <a:r>
              <a:rPr lang="fr-FR" dirty="0" smtClean="0"/>
              <a:t>S‘assurer </a:t>
            </a:r>
            <a:r>
              <a:rPr lang="fr-FR" dirty="0"/>
              <a:t>de l’utiliser avec le repo </a:t>
            </a:r>
            <a:r>
              <a:rPr lang="fr-FR" dirty="0" smtClean="0"/>
              <a:t>local.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Créer </a:t>
            </a:r>
            <a:r>
              <a:rPr lang="fr-FR" dirty="0"/>
              <a:t>de nouvelles branches pour chaque version successive du code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Vérification </a:t>
            </a:r>
            <a:r>
              <a:rPr lang="fr-FR" dirty="0"/>
              <a:t>de mon travail sur ma branche de release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Nettoyer </a:t>
            </a:r>
            <a:r>
              <a:rPr lang="fr-FR" dirty="0"/>
              <a:t>les commits et les branches avant de les montrer au </a:t>
            </a:r>
            <a:r>
              <a:rPr lang="fr-FR" dirty="0" smtClean="0"/>
              <a:t>client.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code doit être simple et lisible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8905" y="586336"/>
            <a:ext cx="10571998" cy="970450"/>
          </a:xfrm>
        </p:spPr>
        <p:txBody>
          <a:bodyPr/>
          <a:lstStyle/>
          <a:p>
            <a:r>
              <a:rPr lang="fr-FR" sz="2800" dirty="0"/>
              <a:t>Pour les commits, push et pull.</a:t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60" y="2222500"/>
            <a:ext cx="740648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Problèmes rencontrés par Alex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8756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compteur augmente, mais il n’imprime pas les résultats correctement.</a:t>
            </a:r>
          </a:p>
          <a:p>
            <a:r>
              <a:rPr lang="fr-FR" dirty="0" smtClean="0"/>
              <a:t> </a:t>
            </a:r>
            <a:r>
              <a:rPr lang="fr-FR" dirty="0"/>
              <a:t>Il n'a pas encore intégré l’ordre </a:t>
            </a:r>
            <a:r>
              <a:rPr lang="fr-FR" dirty="0" smtClean="0"/>
              <a:t>alphabétique.</a:t>
            </a:r>
          </a:p>
          <a:p>
            <a:pPr lvl="0"/>
            <a:r>
              <a:rPr lang="fr-FR" dirty="0" smtClean="0"/>
              <a:t>Il </a:t>
            </a:r>
            <a:r>
              <a:rPr lang="fr-FR" dirty="0"/>
              <a:t>y'a des fautes de frappe</a:t>
            </a:r>
          </a:p>
          <a:p>
            <a:pPr lvl="0"/>
            <a:r>
              <a:rPr lang="fr-FR" dirty="0"/>
              <a:t>Pas de traitement des exceptions ;</a:t>
            </a:r>
          </a:p>
          <a:p>
            <a:pPr lvl="0"/>
            <a:r>
              <a:rPr lang="fr-FR" dirty="0"/>
              <a:t>Pas de fermeture des ressources ;</a:t>
            </a:r>
          </a:p>
          <a:p>
            <a:pPr lvl="0"/>
            <a:r>
              <a:rPr lang="fr-FR" dirty="0"/>
              <a:t>Déclaration de variables inutiles</a:t>
            </a:r>
          </a:p>
          <a:p>
            <a:pPr lvl="0"/>
            <a:r>
              <a:rPr lang="fr-FR" dirty="0"/>
              <a:t>Variables qui se chevauchent ;</a:t>
            </a:r>
          </a:p>
          <a:p>
            <a:pPr lvl="0"/>
            <a:r>
              <a:rPr lang="fr-FR" dirty="0"/>
              <a:t>Ne prend pas en compte tous les symptômes</a:t>
            </a:r>
          </a:p>
          <a:p>
            <a:pPr lvl="0"/>
            <a:r>
              <a:rPr lang="fr-FR" dirty="0"/>
              <a:t>Commentaires inutiles</a:t>
            </a:r>
          </a:p>
          <a:p>
            <a:pPr lvl="0"/>
            <a:r>
              <a:rPr lang="fr-FR" dirty="0"/>
              <a:t>L’approche du code ne fonctionnera pas sur le long terme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Actions effectuées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127"/>
          </a:xfrm>
        </p:spPr>
        <p:txBody>
          <a:bodyPr/>
          <a:lstStyle/>
          <a:p>
            <a:r>
              <a:rPr lang="fr-FR" dirty="0" smtClean="0"/>
              <a:t>Nettoyage </a:t>
            </a:r>
            <a:r>
              <a:rPr lang="fr-FR" dirty="0"/>
              <a:t>de  « ISymptomReader.java et ReadSymptomDataFromFile.java </a:t>
            </a:r>
            <a:r>
              <a:rPr lang="fr-FR" dirty="0" smtClean="0"/>
              <a:t>».</a:t>
            </a:r>
          </a:p>
          <a:p>
            <a:r>
              <a:rPr lang="fr-FR" dirty="0" smtClean="0"/>
              <a:t>Utiliser </a:t>
            </a:r>
            <a:r>
              <a:rPr lang="fr-FR" dirty="0"/>
              <a:t>Java Doc en comment header pour chaque fonction.</a:t>
            </a:r>
          </a:p>
          <a:p>
            <a:r>
              <a:rPr lang="fr-FR" dirty="0" smtClean="0"/>
              <a:t>Traitement </a:t>
            </a:r>
            <a:r>
              <a:rPr lang="fr-FR" dirty="0"/>
              <a:t>de exceptions par des </a:t>
            </a:r>
            <a:r>
              <a:rPr lang="fr-FR" dirty="0" smtClean="0"/>
              <a:t>try{} </a:t>
            </a:r>
            <a:r>
              <a:rPr lang="fr-FR" dirty="0"/>
              <a:t>catch (Exception e</a:t>
            </a:r>
            <a:r>
              <a:rPr lang="fr-FR" dirty="0" smtClean="0"/>
              <a:t>){} </a:t>
            </a:r>
            <a:r>
              <a:rPr lang="fr-FR" dirty="0"/>
              <a:t>ou des throws </a:t>
            </a:r>
            <a:r>
              <a:rPr lang="fr-FR" dirty="0" smtClean="0"/>
              <a:t>IOException.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décomposer le </a:t>
            </a:r>
            <a:r>
              <a:rPr lang="fr-FR" dirty="0" smtClean="0"/>
              <a:t>code :</a:t>
            </a:r>
          </a:p>
          <a:p>
            <a:r>
              <a:rPr lang="fr-FR" dirty="0"/>
              <a:t>j'ai créé deux </a:t>
            </a:r>
            <a:r>
              <a:rPr lang="fr-FR" dirty="0" smtClean="0"/>
              <a:t>nouvelles interfaces </a:t>
            </a:r>
            <a:r>
              <a:rPr lang="fr-FR" dirty="0"/>
              <a:t>« </a:t>
            </a:r>
            <a:r>
              <a:rPr lang="fr-FR" b="1" dirty="0" smtClean="0"/>
              <a:t>ISymptomWriter</a:t>
            </a:r>
            <a:r>
              <a:rPr lang="fr-FR" dirty="0" smtClean="0"/>
              <a:t> et </a:t>
            </a:r>
            <a:r>
              <a:rPr lang="fr-FR" b="1" dirty="0" smtClean="0"/>
              <a:t>ISymptomCountAndSort</a:t>
            </a:r>
            <a:r>
              <a:rPr lang="fr-FR" dirty="0"/>
              <a:t> </a:t>
            </a:r>
            <a:r>
              <a:rPr lang="fr-FR" dirty="0" smtClean="0"/>
              <a:t>», </a:t>
            </a:r>
            <a:endParaRPr lang="fr-FR" dirty="0"/>
          </a:p>
          <a:p>
            <a:r>
              <a:rPr lang="fr-FR" dirty="0" smtClean="0"/>
              <a:t>deux nouvelles classes </a:t>
            </a:r>
            <a:r>
              <a:rPr lang="fr-FR" dirty="0"/>
              <a:t>« </a:t>
            </a:r>
            <a:r>
              <a:rPr lang="fr-FR" b="1" dirty="0" smtClean="0"/>
              <a:t>WriteSymptomDataToFile</a:t>
            </a:r>
            <a:r>
              <a:rPr lang="fr-FR" dirty="0" smtClean="0"/>
              <a:t>, </a:t>
            </a:r>
            <a:r>
              <a:rPr lang="fr-FR" b="1" dirty="0" smtClean="0"/>
              <a:t>CountAndSortSymptomDataFromFile</a:t>
            </a:r>
            <a:r>
              <a:rPr lang="fr-FR" dirty="0"/>
              <a:t> </a:t>
            </a:r>
            <a:r>
              <a:rPr lang="fr-FR" dirty="0" smtClean="0"/>
              <a:t>».</a:t>
            </a:r>
          </a:p>
          <a:p>
            <a:r>
              <a:rPr lang="fr-FR" dirty="0"/>
              <a:t>J</a:t>
            </a:r>
            <a:r>
              <a:rPr lang="fr-FR" dirty="0" smtClean="0"/>
              <a:t>’ai réécris </a:t>
            </a:r>
            <a:r>
              <a:rPr lang="fr-FR" dirty="0"/>
              <a:t>la class « </a:t>
            </a:r>
            <a:r>
              <a:rPr lang="fr-FR" b="1" dirty="0"/>
              <a:t>AnalyticsCounter</a:t>
            </a:r>
            <a:r>
              <a:rPr lang="fr-FR" dirty="0"/>
              <a:t> » en définissant la méthode main dedans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Et enfin j’ai conservé </a:t>
            </a:r>
            <a:r>
              <a:rPr lang="fr-FR" dirty="0"/>
              <a:t>l'architecture de la classe </a:t>
            </a:r>
            <a:r>
              <a:rPr lang="fr-FR" b="1" dirty="0"/>
              <a:t>ReadSymptomDataFromFile</a:t>
            </a:r>
            <a:r>
              <a:rPr lang="fr-FR" dirty="0"/>
              <a:t> et de </a:t>
            </a:r>
            <a:r>
              <a:rPr lang="fr-FR" dirty="0" smtClean="0"/>
              <a:t>l’interface «</a:t>
            </a:r>
            <a:r>
              <a:rPr lang="fr-FR" dirty="0"/>
              <a:t> </a:t>
            </a:r>
            <a:r>
              <a:rPr lang="fr-FR" b="1" dirty="0"/>
              <a:t>ISymptomReader</a:t>
            </a:r>
            <a:r>
              <a:rPr lang="fr-FR" dirty="0"/>
              <a:t> » elles </a:t>
            </a:r>
            <a:r>
              <a:rPr lang="fr-FR" dirty="0" smtClean="0"/>
              <a:t>respectent les principes de la </a:t>
            </a:r>
            <a:r>
              <a:rPr lang="fr-FR" dirty="0"/>
              <a:t>POO et le code est OK.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6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Architecture du code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-&gt; file &gt; getSymptoms &gt; countAndSort &gt; writeSymptoms &gt; </a:t>
            </a:r>
            <a:r>
              <a:rPr lang="en-US" dirty="0" smtClean="0"/>
              <a:t>resultOut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est parti sur </a:t>
            </a:r>
            <a:r>
              <a:rPr lang="fr-FR" dirty="0" smtClean="0"/>
              <a:t>trois interfaces pour définir le comportement de mes classes: </a:t>
            </a:r>
          </a:p>
          <a:p>
            <a:r>
              <a:rPr lang="fr-FR" dirty="0" smtClean="0"/>
              <a:t>	</a:t>
            </a:r>
            <a:r>
              <a:rPr lang="fr-FR" b="1" dirty="0" smtClean="0"/>
              <a:t>ISymptomReader</a:t>
            </a:r>
            <a:r>
              <a:rPr lang="fr-FR" dirty="0" smtClean="0"/>
              <a:t> </a:t>
            </a:r>
            <a:r>
              <a:rPr lang="fr-FR" dirty="0"/>
              <a:t>pour lire les </a:t>
            </a:r>
            <a:r>
              <a:rPr lang="fr-FR" dirty="0" smtClean="0"/>
              <a:t>symptômes.</a:t>
            </a:r>
          </a:p>
          <a:p>
            <a:r>
              <a:rPr lang="fr-FR" dirty="0" smtClean="0"/>
              <a:t>  </a:t>
            </a:r>
            <a:r>
              <a:rPr lang="fr-FR" b="1" dirty="0" smtClean="0"/>
              <a:t>ISymptomCountAndSort</a:t>
            </a:r>
            <a:r>
              <a:rPr lang="fr-FR" dirty="0" smtClean="0"/>
              <a:t> pour compter et trier.</a:t>
            </a:r>
            <a:endParaRPr lang="fr-FR" dirty="0"/>
          </a:p>
          <a:p>
            <a:r>
              <a:rPr lang="fr-FR" dirty="0"/>
              <a:t>	</a:t>
            </a:r>
            <a:r>
              <a:rPr lang="fr-FR" b="1" dirty="0"/>
              <a:t>ISymptomWriter</a:t>
            </a:r>
            <a:r>
              <a:rPr lang="fr-FR" dirty="0"/>
              <a:t> pour </a:t>
            </a:r>
            <a:r>
              <a:rPr lang="fr-FR" dirty="0" smtClean="0"/>
              <a:t>la réécriture </a:t>
            </a:r>
            <a:r>
              <a:rPr lang="fr-FR" dirty="0"/>
              <a:t>par ordre alphabétique dans un </a:t>
            </a:r>
            <a:r>
              <a:rPr lang="fr-FR" dirty="0" smtClean="0"/>
              <a:t> fichier </a:t>
            </a:r>
            <a:r>
              <a:rPr lang="fr-FR" dirty="0"/>
              <a:t>resultOut</a:t>
            </a:r>
          </a:p>
          <a:p>
            <a:pPr marL="0" indent="0">
              <a:buNone/>
            </a:pPr>
            <a:r>
              <a:rPr lang="fr-FR" dirty="0" smtClean="0"/>
              <a:t>trois classes: </a:t>
            </a:r>
            <a:endParaRPr lang="fr-FR" dirty="0"/>
          </a:p>
          <a:p>
            <a:r>
              <a:rPr lang="fr-FR" dirty="0"/>
              <a:t>	</a:t>
            </a:r>
            <a:r>
              <a:rPr lang="fr-FR" b="1" dirty="0" smtClean="0"/>
              <a:t>ReadSymptomDataFromFile</a:t>
            </a:r>
            <a:r>
              <a:rPr lang="fr-FR" dirty="0" smtClean="0"/>
              <a:t> implémente ISymptomReader</a:t>
            </a:r>
          </a:p>
          <a:p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dirty="0" smtClean="0"/>
              <a:t>CountAndSortSymptomDataFromFile</a:t>
            </a:r>
            <a:r>
              <a:rPr lang="fr-FR" dirty="0" smtClean="0"/>
              <a:t> implémente </a:t>
            </a:r>
            <a:r>
              <a:rPr lang="fr-FR" dirty="0"/>
              <a:t>ISymptomCountAndSort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b="1" dirty="0" smtClean="0"/>
              <a:t>WriteSymptomDataToFile</a:t>
            </a:r>
            <a:r>
              <a:rPr lang="fr-FR" dirty="0"/>
              <a:t> </a:t>
            </a:r>
            <a:r>
              <a:rPr lang="fr-FR" dirty="0" smtClean="0"/>
              <a:t>implémente </a:t>
            </a:r>
            <a:r>
              <a:rPr lang="fr-FR" dirty="0"/>
              <a:t>ISymptomWriter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la classe qui contient la méthode main</a:t>
            </a:r>
          </a:p>
          <a:p>
            <a:r>
              <a:rPr lang="fr-FR" dirty="0"/>
              <a:t>	</a:t>
            </a:r>
            <a:r>
              <a:rPr lang="fr-FR" b="1" dirty="0"/>
              <a:t>AnalyticsCounter</a:t>
            </a:r>
            <a:r>
              <a:rPr lang="fr-FR" dirty="0"/>
              <a:t>: pour la méthode main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4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2279</TotalTime>
  <Words>574</Words>
  <Application>Microsoft Office PowerPoint</Application>
  <PresentationFormat>Grand écran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2</vt:lpstr>
      <vt:lpstr>Concis</vt:lpstr>
      <vt:lpstr>Heme Biotech</vt:lpstr>
      <vt:lpstr>Ressource:</vt:lpstr>
      <vt:lpstr>Récapitulatif des besoins: </vt:lpstr>
      <vt:lpstr>Attente de la première phase du projet Analytics</vt:lpstr>
      <vt:lpstr> Utiliser Git Flow</vt:lpstr>
      <vt:lpstr>Pour les commits, push et pull. </vt:lpstr>
      <vt:lpstr>Problèmes rencontrés par Alex</vt:lpstr>
      <vt:lpstr>Actions effectuées</vt:lpstr>
      <vt:lpstr>Architecture du code </vt:lpstr>
      <vt:lpstr> ISymptomReader pour lire les symptômes</vt:lpstr>
      <vt:lpstr>ISymptomCountAndSort pour compter et trier.</vt:lpstr>
      <vt:lpstr>ISymptomWriter pour la réécriture par ordre alphabétique dans un  fichier resultOut</vt:lpstr>
      <vt:lpstr>ReadSymptomDataFromFile implémente ISymptomReader </vt:lpstr>
      <vt:lpstr>CountAndSortSymptomDataFromFile implémente ISymptomCountAndSort</vt:lpstr>
      <vt:lpstr>WriteSymptomDataToFile implémente ISymptomWriter</vt:lpstr>
      <vt:lpstr>  AnalyticsCounter: pour la méthode main</vt:lpstr>
      <vt:lpstr>Une vue d’ensemble de l’organisation du code</vt:lpstr>
      <vt:lpstr>Console</vt:lpstr>
      <vt:lpstr>Explication du code</vt:lpstr>
      <vt:lpstr>Méthodes choisies</vt:lpstr>
      <vt:lpstr>Mes décisions de design</vt:lpstr>
      <vt:lpstr>Difficultés rencontrés</vt:lpstr>
      <vt:lpstr>Livrables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Heme Biotech</dc:title>
  <dc:creator>WEB_DEV</dc:creator>
  <cp:lastModifiedBy>WEB_DEV</cp:lastModifiedBy>
  <cp:revision>40</cp:revision>
  <dcterms:created xsi:type="dcterms:W3CDTF">2021-10-04T15:13:23Z</dcterms:created>
  <dcterms:modified xsi:type="dcterms:W3CDTF">2021-10-10T21:21:04Z</dcterms:modified>
</cp:coreProperties>
</file>