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t-LT" smtClean="0"/>
              <a:t>Spustelėję redag. ruoš. paantrš. stilių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612C-3599-4776-B6F0-A5E89D37B82E}" type="datetimeFigureOut">
              <a:rPr lang="lt-LT" smtClean="0"/>
              <a:t>2020-02-13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130E-2747-4DBA-B57F-BA3510D850F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280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612C-3599-4776-B6F0-A5E89D37B82E}" type="datetimeFigureOut">
              <a:rPr lang="lt-LT" smtClean="0"/>
              <a:t>2020-02-13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130E-2747-4DBA-B57F-BA3510D850F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8715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612C-3599-4776-B6F0-A5E89D37B82E}" type="datetimeFigureOut">
              <a:rPr lang="lt-LT" smtClean="0"/>
              <a:t>2020-02-13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130E-2747-4DBA-B57F-BA3510D850F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9766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612C-3599-4776-B6F0-A5E89D37B82E}" type="datetimeFigureOut">
              <a:rPr lang="lt-LT" smtClean="0"/>
              <a:t>2020-02-13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130E-2747-4DBA-B57F-BA3510D850F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7192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612C-3599-4776-B6F0-A5E89D37B82E}" type="datetimeFigureOut">
              <a:rPr lang="lt-LT" smtClean="0"/>
              <a:t>2020-02-13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130E-2747-4DBA-B57F-BA3510D850F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4035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612C-3599-4776-B6F0-A5E89D37B82E}" type="datetimeFigureOut">
              <a:rPr lang="lt-LT" smtClean="0"/>
              <a:t>2020-02-13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130E-2747-4DBA-B57F-BA3510D850F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1189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Teksto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612C-3599-4776-B6F0-A5E89D37B82E}" type="datetimeFigureOut">
              <a:rPr lang="lt-LT" smtClean="0"/>
              <a:t>2020-02-13</a:t>
            </a:fld>
            <a:endParaRPr lang="lt-LT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130E-2747-4DBA-B57F-BA3510D850F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24477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612C-3599-4776-B6F0-A5E89D37B82E}" type="datetimeFigureOut">
              <a:rPr lang="lt-LT" smtClean="0"/>
              <a:t>2020-02-13</a:t>
            </a:fld>
            <a:endParaRPr lang="lt-LT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130E-2747-4DBA-B57F-BA3510D850F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149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612C-3599-4776-B6F0-A5E89D37B82E}" type="datetimeFigureOut">
              <a:rPr lang="lt-LT" smtClean="0"/>
              <a:t>2020-02-13</a:t>
            </a:fld>
            <a:endParaRPr lang="lt-LT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130E-2747-4DBA-B57F-BA3510D850F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4784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612C-3599-4776-B6F0-A5E89D37B82E}" type="datetimeFigureOut">
              <a:rPr lang="lt-LT" smtClean="0"/>
              <a:t>2020-02-13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130E-2747-4DBA-B57F-BA3510D850F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809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612C-3599-4776-B6F0-A5E89D37B82E}" type="datetimeFigureOut">
              <a:rPr lang="lt-LT" smtClean="0"/>
              <a:t>2020-02-13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130E-2747-4DBA-B57F-BA3510D850F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2371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612C-3599-4776-B6F0-A5E89D37B82E}" type="datetimeFigureOut">
              <a:rPr lang="lt-LT" smtClean="0"/>
              <a:t>2020-02-13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E130E-2747-4DBA-B57F-BA3510D850F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3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1470025"/>
          </a:xfrm>
        </p:spPr>
        <p:txBody>
          <a:bodyPr/>
          <a:lstStyle/>
          <a:p>
            <a:r>
              <a:rPr lang="lt-LT" dirty="0" smtClean="0"/>
              <a:t>Mano projektas</a:t>
            </a:r>
            <a:endParaRPr lang="lt-LT" dirty="0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403648" y="3356992"/>
            <a:ext cx="6400800" cy="1032520"/>
          </a:xfrm>
        </p:spPr>
        <p:txBody>
          <a:bodyPr/>
          <a:lstStyle/>
          <a:p>
            <a:r>
              <a:rPr lang="lt-LT" dirty="0" smtClean="0">
                <a:solidFill>
                  <a:schemeClr val="tx1"/>
                </a:solidFill>
              </a:rPr>
              <a:t>Skaičiavimo mašinėlė</a:t>
            </a:r>
            <a:endParaRPr lang="lt-L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74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amishelis\Desktop\pagrindin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38" y="260648"/>
            <a:ext cx="9086020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ntraštė 3"/>
          <p:cNvSpPr>
            <a:spLocks noGrp="1"/>
          </p:cNvSpPr>
          <p:nvPr>
            <p:ph type="ctrTitle"/>
          </p:nvPr>
        </p:nvSpPr>
        <p:spPr>
          <a:xfrm>
            <a:off x="3707904" y="282935"/>
            <a:ext cx="4102224" cy="3267794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Pagrindin</a:t>
            </a:r>
            <a:r>
              <a:rPr lang="lt-LT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lt-LT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skaičiavimo ekranas</a:t>
            </a:r>
            <a:endParaRPr lang="lt-LT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ntrinis pavadinimas 6"/>
          <p:cNvSpPr>
            <a:spLocks noGrp="1"/>
          </p:cNvSpPr>
          <p:nvPr>
            <p:ph type="subTitle" idx="1"/>
          </p:nvPr>
        </p:nvSpPr>
        <p:spPr>
          <a:xfrm>
            <a:off x="5508104" y="5636468"/>
            <a:ext cx="2480320" cy="769640"/>
          </a:xfrm>
        </p:spPr>
        <p:txBody>
          <a:bodyPr>
            <a:normAutofit fontScale="70000" lnSpcReduction="20000"/>
          </a:bodyPr>
          <a:lstStyle/>
          <a:p>
            <a:r>
              <a:rPr lang="lt-LT" dirty="0" smtClean="0">
                <a:solidFill>
                  <a:schemeClr val="tx1"/>
                </a:solidFill>
              </a:rPr>
              <a:t>Darbą atliko </a:t>
            </a:r>
          </a:p>
          <a:p>
            <a:r>
              <a:rPr lang="lt-LT" dirty="0" smtClean="0">
                <a:solidFill>
                  <a:schemeClr val="tx1"/>
                </a:solidFill>
              </a:rPr>
              <a:t>Tadas </a:t>
            </a:r>
            <a:r>
              <a:rPr lang="lt-LT" dirty="0" err="1" smtClean="0">
                <a:solidFill>
                  <a:schemeClr val="tx1"/>
                </a:solidFill>
              </a:rPr>
              <a:t>Žiulpa</a:t>
            </a:r>
            <a:endParaRPr lang="lt-L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804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5868144" y="404664"/>
            <a:ext cx="2962672" cy="3370386"/>
          </a:xfrm>
        </p:spPr>
        <p:txBody>
          <a:bodyPr/>
          <a:lstStyle/>
          <a:p>
            <a:r>
              <a:rPr lang="lt-LT" dirty="0" smtClean="0"/>
              <a:t>Galimi atlikti veiksmai</a:t>
            </a:r>
            <a:endParaRPr lang="lt-LT" dirty="0"/>
          </a:p>
        </p:txBody>
      </p:sp>
      <p:pic>
        <p:nvPicPr>
          <p:cNvPr id="2051" name="Picture 3" descr="C:\Users\Pamishelis\Desktop\veiksma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8" t="7337" r="41444" b="35520"/>
          <a:stretch/>
        </p:blipFill>
        <p:spPr bwMode="auto">
          <a:xfrm>
            <a:off x="185057" y="402770"/>
            <a:ext cx="5683087" cy="538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413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251520" y="2348880"/>
            <a:ext cx="8229600" cy="1143000"/>
          </a:xfrm>
        </p:spPr>
        <p:txBody>
          <a:bodyPr/>
          <a:lstStyle/>
          <a:p>
            <a:r>
              <a:rPr lang="lt-LT" dirty="0" smtClean="0"/>
              <a:t>Ačiū už dėmesį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023087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18</Words>
  <Application>Microsoft Office PowerPoint</Application>
  <PresentationFormat>Demonstracija ekrane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Skaidrių pavadinimai</vt:lpstr>
      </vt:variant>
      <vt:variant>
        <vt:i4>4</vt:i4>
      </vt:variant>
    </vt:vector>
  </HeadingPairs>
  <TitlesOfParts>
    <vt:vector size="5" baseType="lpstr">
      <vt:lpstr>Office tema</vt:lpstr>
      <vt:lpstr>Mano projektas</vt:lpstr>
      <vt:lpstr>Pagrindinis skaičiavimo ekranas</vt:lpstr>
      <vt:lpstr>Galimi atlikti veiksmai</vt:lpstr>
      <vt:lpstr>Ačiū už dėmesį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Mano projektas</dc:title>
  <dc:creator>Windows User</dc:creator>
  <cp:lastModifiedBy>Windows User</cp:lastModifiedBy>
  <cp:revision>2</cp:revision>
  <dcterms:created xsi:type="dcterms:W3CDTF">2020-02-13T20:17:46Z</dcterms:created>
  <dcterms:modified xsi:type="dcterms:W3CDTF">2020-02-13T20:56:01Z</dcterms:modified>
</cp:coreProperties>
</file>