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3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0629C-250D-4183-8F07-B3095DBBF7D4}" type="datetimeFigureOut">
              <a:rPr lang="pt-BR" smtClean="0"/>
              <a:t>23/06/2024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2DB74-01C5-4C90-A4CE-F3FF780F37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56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94c2c70-89c3-44ed-926c-8499ed283c5f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94c2c70-89c3-44ed-926c-8499ed283c5f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94c2c70-89c3-44ed-926c-8499ed283c5f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94c2c70-89c3-44ed-926c-8499ed283c5f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power bi atividade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24/06/2024 01:46:14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24/06/2024 01:23:14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textbox ,areaChart ,clusteredColumn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pieChart ,treemap ,map ,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94648b9-250d-4f0d-b67d-1f4b3fc3b314}" enabled="1" method="Privileged" siteId="{6bc21fa9-e5b8-4501-93db-ac165a1c1e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106</Words>
  <Application>Microsoft Office PowerPoint</Application>
  <PresentationFormat>Widescreen</PresentationFormat>
  <Paragraphs>54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 bi atividade</vt:lpstr>
      <vt:lpstr>Página 1</vt:lpstr>
      <vt:lpstr>Página 2</vt:lpstr>
      <vt:lpstr>Página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Goncalves , Pamella {VIGOR}</cp:lastModifiedBy>
  <cp:revision>5</cp:revision>
  <dcterms:created xsi:type="dcterms:W3CDTF">2016-09-04T11:54:55Z</dcterms:created>
  <dcterms:modified xsi:type="dcterms:W3CDTF">2024-06-24T01:52:50Z</dcterms:modified>
</cp:coreProperties>
</file>