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0" r:id="rId2"/>
    <p:sldId id="257" r:id="rId3"/>
    <p:sldId id="262" r:id="rId4"/>
    <p:sldId id="259" r:id="rId5"/>
    <p:sldId id="264" r:id="rId6"/>
    <p:sldId id="265" r:id="rId7"/>
    <p:sldId id="267" r:id="rId8"/>
    <p:sldId id="270" r:id="rId9"/>
    <p:sldId id="261" r:id="rId10"/>
    <p:sldId id="263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7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0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6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28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3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43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6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4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816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2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25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7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3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54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8" y="5867133"/>
            <a:ext cx="551167" cy="365125"/>
          </a:xfrm>
        </p:spPr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00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4" y="2667001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9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39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53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6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4" y="685801"/>
            <a:ext cx="6240991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3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5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5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2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26670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7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BF2546-A9BA-4344-AC27-C13FD72B1C59}" type="datetimeFigureOut">
              <a:rPr lang="en-US" smtClean="0"/>
              <a:t>11/18/2021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1" y="5883277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8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8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189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260648"/>
            <a:ext cx="7355160" cy="1152128"/>
          </a:xfrm>
        </p:spPr>
        <p:txBody>
          <a:bodyPr/>
          <a:lstStyle/>
          <a:p>
            <a:r>
              <a:rPr lang="en-US" b="1" dirty="0" smtClean="0"/>
              <a:t>Introduction to Selenium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197" y="1628800"/>
            <a:ext cx="8529331" cy="4464496"/>
          </a:xfrm>
        </p:spPr>
        <p:txBody>
          <a:bodyPr>
            <a:normAutofit fontScale="92500"/>
          </a:bodyPr>
          <a:lstStyle/>
          <a:p>
            <a:r>
              <a:rPr lang="en-IN" b="1" dirty="0" smtClean="0"/>
              <a:t>Selenium</a:t>
            </a:r>
            <a:r>
              <a:rPr lang="en-IN" dirty="0" smtClean="0"/>
              <a:t> is an open source web automation testing tool</a:t>
            </a:r>
          </a:p>
          <a:p>
            <a:r>
              <a:rPr lang="en-IN" dirty="0" smtClean="0"/>
              <a:t>It is used exclusively for web based applications</a:t>
            </a:r>
          </a:p>
          <a:p>
            <a:r>
              <a:rPr lang="en-IN" dirty="0" smtClean="0"/>
              <a:t>You can work on multiple operating systems </a:t>
            </a:r>
            <a:r>
              <a:rPr lang="en-US" dirty="0"/>
              <a:t>(MAC, Windows, LINUX </a:t>
            </a:r>
            <a:r>
              <a:rPr lang="en-US" dirty="0" err="1"/>
              <a:t>etc</a:t>
            </a:r>
            <a:r>
              <a:rPr lang="en-US" dirty="0"/>
              <a:t>) and </a:t>
            </a:r>
            <a:r>
              <a:rPr lang="en-US" dirty="0" smtClean="0"/>
              <a:t>hence, cross platform testing </a:t>
            </a:r>
            <a:r>
              <a:rPr lang="en-US" dirty="0"/>
              <a:t>can also be performed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Limitation of Selenium :</a:t>
            </a:r>
          </a:p>
          <a:p>
            <a:r>
              <a:rPr lang="en-US" dirty="0" smtClean="0"/>
              <a:t>It doesn’t support windows based | </a:t>
            </a:r>
            <a:r>
              <a:rPr lang="en-US" dirty="0"/>
              <a:t>Standalone (Desktop) </a:t>
            </a:r>
            <a:r>
              <a:rPr lang="en-US" dirty="0" smtClean="0"/>
              <a:t>| Client Server application directly. However, third party tool (e.g. </a:t>
            </a:r>
            <a:r>
              <a:rPr lang="en-US" dirty="0" err="1" smtClean="0"/>
              <a:t>AutoIt</a:t>
            </a:r>
            <a:r>
              <a:rPr lang="en-US" dirty="0" smtClean="0"/>
              <a:t>) can be integrated with selenium to automate windows based applications</a:t>
            </a:r>
          </a:p>
          <a:p>
            <a:r>
              <a:rPr lang="en-US" dirty="0"/>
              <a:t>Unix OS is NOT supported by selenium</a:t>
            </a:r>
            <a:r>
              <a:rPr lang="en-IN" dirty="0" smtClean="0">
                <a:solidFill>
                  <a:srgbClr val="00B050"/>
                </a:solidFill>
              </a:rPr>
              <a:t/>
            </a:r>
            <a:br>
              <a:rPr lang="en-IN" dirty="0" smtClean="0">
                <a:solidFill>
                  <a:srgbClr val="00B05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9" y="188640"/>
            <a:ext cx="7704667" cy="108012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Pytest</a:t>
            </a:r>
            <a:r>
              <a:rPr lang="en-US" b="1" dirty="0" smtClean="0"/>
              <a:t> Automation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421" y="1268760"/>
            <a:ext cx="8728115" cy="4752528"/>
          </a:xfrm>
        </p:spPr>
        <p:txBody>
          <a:bodyPr anchor="t">
            <a:normAutofit/>
          </a:bodyPr>
          <a:lstStyle/>
          <a:p>
            <a:r>
              <a:rPr lang="en-US" dirty="0"/>
              <a:t>An automation framework </a:t>
            </a:r>
            <a:r>
              <a:rPr lang="en-US" dirty="0" smtClean="0"/>
              <a:t>defines as </a:t>
            </a:r>
            <a:r>
              <a:rPr lang="en-US" dirty="0"/>
              <a:t>set of rules or best practices which we can follow in systematic way </a:t>
            </a:r>
            <a:r>
              <a:rPr lang="en-US" dirty="0" smtClean="0"/>
              <a:t>to </a:t>
            </a:r>
            <a:r>
              <a:rPr lang="en-US" dirty="0"/>
              <a:t>achieve the desired results. </a:t>
            </a:r>
            <a:endParaRPr lang="en-US" dirty="0" smtClean="0"/>
          </a:p>
          <a:p>
            <a:r>
              <a:rPr lang="en-US" dirty="0" err="1" smtClean="0"/>
              <a:t>Pytest</a:t>
            </a:r>
            <a:r>
              <a:rPr lang="en-US" dirty="0" smtClean="0"/>
              <a:t> Framework integrates </a:t>
            </a:r>
            <a:r>
              <a:rPr lang="en-US" dirty="0"/>
              <a:t>various functions like libraries, test data, and various reusable modules.</a:t>
            </a:r>
            <a:endParaRPr lang="en-US" dirty="0" smtClean="0"/>
          </a:p>
          <a:p>
            <a:r>
              <a:rPr lang="en-US" dirty="0" err="1"/>
              <a:t>Pytest</a:t>
            </a:r>
            <a:r>
              <a:rPr lang="en-US" dirty="0"/>
              <a:t> is capable of executing multiple test cases simultaneously, thereby reducing the execution duration.</a:t>
            </a:r>
          </a:p>
          <a:p>
            <a:r>
              <a:rPr lang="en-US" dirty="0" err="1"/>
              <a:t>Pytest</a:t>
            </a:r>
            <a:r>
              <a:rPr lang="en-US" dirty="0"/>
              <a:t> is capable of skipping a test method from a group of test methods during execution</a:t>
            </a:r>
            <a:r>
              <a:rPr lang="en-US" dirty="0" smtClean="0"/>
              <a:t>.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9" y="404664"/>
            <a:ext cx="7704667" cy="93610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Pytest</a:t>
            </a:r>
            <a:r>
              <a:rPr lang="en-US" b="1" dirty="0" smtClean="0"/>
              <a:t> Naming Convention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421" y="1700808"/>
            <a:ext cx="8728115" cy="4320480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Class name should start with “Test”, as in </a:t>
            </a:r>
            <a:r>
              <a:rPr lang="en-US" dirty="0" err="1"/>
              <a:t>TestExample</a:t>
            </a:r>
            <a:endParaRPr lang="en-US" dirty="0"/>
          </a:p>
          <a:p>
            <a:r>
              <a:rPr lang="en-US" dirty="0"/>
              <a:t>Test method names should start with “test_”, as in </a:t>
            </a:r>
            <a:r>
              <a:rPr lang="en-US" dirty="0" err="1" smtClean="0"/>
              <a:t>test_sample</a:t>
            </a:r>
            <a:endParaRPr lang="en-US" dirty="0"/>
          </a:p>
          <a:p>
            <a:r>
              <a:rPr lang="en-US" b="1" dirty="0"/>
              <a:t>File names should start or end with “test”</a:t>
            </a:r>
            <a:r>
              <a:rPr lang="en-US" dirty="0"/>
              <a:t>, as in test_example.py or example_test.py and </a:t>
            </a:r>
            <a:r>
              <a:rPr lang="en-US" dirty="0" err="1"/>
              <a:t>pytest</a:t>
            </a:r>
            <a:r>
              <a:rPr lang="en-US" dirty="0"/>
              <a:t> automatically identifies those files of format </a:t>
            </a:r>
            <a:r>
              <a:rPr lang="en-US" b="1" dirty="0"/>
              <a:t>test_*.py</a:t>
            </a:r>
            <a:r>
              <a:rPr lang="en-US" dirty="0"/>
              <a:t> or </a:t>
            </a:r>
            <a:r>
              <a:rPr lang="en-US" b="1" dirty="0"/>
              <a:t>*_test.py</a:t>
            </a:r>
            <a:r>
              <a:rPr lang="en-US" dirty="0"/>
              <a:t> in the current directory and subdirectories.</a:t>
            </a:r>
          </a:p>
          <a:p>
            <a:endParaRPr lang="en-US" dirty="0"/>
          </a:p>
          <a:p>
            <a:r>
              <a:rPr lang="en-US" dirty="0" smtClean="0"/>
              <a:t>For any site is showing authentication pop up for username and password then </a:t>
            </a:r>
            <a:r>
              <a:rPr lang="en-US" dirty="0"/>
              <a:t>to </a:t>
            </a:r>
            <a:r>
              <a:rPr lang="en-US" dirty="0" smtClean="0"/>
              <a:t>overcome </a:t>
            </a:r>
            <a:r>
              <a:rPr lang="en-US" dirty="0"/>
              <a:t>this type of </a:t>
            </a:r>
            <a:r>
              <a:rPr lang="en-US" dirty="0" smtClean="0"/>
              <a:t>issue we can pass username and password with URL as </a:t>
            </a:r>
            <a:r>
              <a:rPr lang="en-US" b="1" dirty="0" smtClean="0"/>
              <a:t>http://username:password@url </a:t>
            </a:r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188641"/>
            <a:ext cx="10018713" cy="1080121"/>
          </a:xfrm>
        </p:spPr>
        <p:txBody>
          <a:bodyPr>
            <a:normAutofit/>
          </a:bodyPr>
          <a:lstStyle/>
          <a:p>
            <a:r>
              <a:rPr lang="en-US" b="1" dirty="0" smtClean="0"/>
              <a:t>Framework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268762"/>
            <a:ext cx="10018713" cy="4522439"/>
          </a:xfrm>
        </p:spPr>
        <p:txBody>
          <a:bodyPr numCol="3">
            <a:normAutofit/>
          </a:bodyPr>
          <a:lstStyle/>
          <a:p>
            <a:pPr marL="0" indent="0" algn="ctr">
              <a:spcAft>
                <a:spcPts val="0"/>
              </a:spcAft>
              <a:buNone/>
            </a:pPr>
            <a:r>
              <a:rPr lang="en-US" sz="1600" dirty="0"/>
              <a:t>Workflow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en-US" sz="1600" dirty="0"/>
              <a:t>Models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/>
              <a:t>Factory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Instances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Pages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Core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Test </a:t>
            </a:r>
            <a:r>
              <a:rPr lang="en-US" sz="1600" dirty="0"/>
              <a:t>cases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pageBase</a:t>
            </a:r>
            <a:endParaRPr lang="en-US" sz="16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Conftest.py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Utils</a:t>
            </a:r>
            <a:endParaRPr lang="en-US" sz="16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Verification</a:t>
            </a:r>
            <a:endParaRPr lang="en-US" sz="16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Conf.ini(pytest.ini</a:t>
            </a:r>
            <a:r>
              <a:rPr lang="en-US" sz="1600" dirty="0"/>
              <a:t>)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Reports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Resources</a:t>
            </a:r>
          </a:p>
          <a:p>
            <a:pPr marL="0" indent="0" algn="ctr">
              <a:spcAft>
                <a:spcPts val="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60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35" y="116632"/>
            <a:ext cx="7704667" cy="13681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Platforms </a:t>
            </a:r>
            <a:r>
              <a:rPr lang="en-IN" b="1" dirty="0"/>
              <a:t>Supported by Selenium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144" y="2097832"/>
            <a:ext cx="7704667" cy="3332816"/>
          </a:xfrm>
        </p:spPr>
        <p:txBody>
          <a:bodyPr/>
          <a:lstStyle/>
          <a:p>
            <a:pPr fontAlgn="base"/>
            <a:r>
              <a:rPr lang="en-IN" dirty="0"/>
              <a:t>Windows</a:t>
            </a:r>
          </a:p>
          <a:p>
            <a:pPr fontAlgn="base"/>
            <a:r>
              <a:rPr lang="en-IN" dirty="0" smtClean="0"/>
              <a:t>Apple OS </a:t>
            </a:r>
            <a:r>
              <a:rPr lang="en-IN" dirty="0"/>
              <a:t>X</a:t>
            </a:r>
          </a:p>
          <a:p>
            <a:pPr fontAlgn="base"/>
            <a:r>
              <a:rPr lang="en-IN" dirty="0"/>
              <a:t>Linux</a:t>
            </a:r>
          </a:p>
          <a:p>
            <a:pPr fontAlgn="base"/>
            <a:r>
              <a:rPr lang="en-IN" dirty="0"/>
              <a:t>Solaris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88642"/>
            <a:ext cx="10018713" cy="1752599"/>
          </a:xfrm>
        </p:spPr>
        <p:txBody>
          <a:bodyPr/>
          <a:lstStyle/>
          <a:p>
            <a:r>
              <a:rPr lang="en-US" b="1" dirty="0"/>
              <a:t>It supports almost 13 different </a:t>
            </a:r>
            <a:r>
              <a:rPr lang="en-US" b="1" dirty="0" smtClean="0"/>
              <a:t>software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1" y="1628801"/>
            <a:ext cx="8928993" cy="475252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Java</a:t>
            </a:r>
          </a:p>
          <a:p>
            <a:r>
              <a:rPr lang="en-IN" dirty="0"/>
              <a:t>C#</a:t>
            </a:r>
          </a:p>
          <a:p>
            <a:r>
              <a:rPr lang="en-IN" dirty="0"/>
              <a:t>Python</a:t>
            </a:r>
          </a:p>
          <a:p>
            <a:r>
              <a:rPr lang="en-IN" dirty="0" smtClean="0"/>
              <a:t>JavaScript</a:t>
            </a:r>
          </a:p>
          <a:p>
            <a:r>
              <a:rPr lang="en-US" dirty="0" smtClean="0"/>
              <a:t>JavaScript </a:t>
            </a:r>
            <a:r>
              <a:rPr lang="en-US" dirty="0"/>
              <a:t>(Node JS</a:t>
            </a:r>
            <a:r>
              <a:rPr lang="en-US" dirty="0" smtClean="0"/>
              <a:t>)</a:t>
            </a:r>
            <a:endParaRPr lang="en-IN" dirty="0"/>
          </a:p>
          <a:p>
            <a:r>
              <a:rPr lang="en-IN" dirty="0"/>
              <a:t>PHP</a:t>
            </a:r>
          </a:p>
          <a:p>
            <a:r>
              <a:rPr lang="en-IN" dirty="0" smtClean="0"/>
              <a:t>Ruby</a:t>
            </a:r>
          </a:p>
          <a:p>
            <a:r>
              <a:rPr lang="en-US" dirty="0" smtClean="0"/>
              <a:t>Perl</a:t>
            </a:r>
            <a:endParaRPr lang="en-US" dirty="0"/>
          </a:p>
          <a:p>
            <a:r>
              <a:rPr lang="en-US" dirty="0" smtClean="0"/>
              <a:t>Haskell</a:t>
            </a:r>
            <a:endParaRPr lang="en-US" dirty="0"/>
          </a:p>
          <a:p>
            <a:r>
              <a:rPr lang="en-US" dirty="0" smtClean="0"/>
              <a:t>R</a:t>
            </a:r>
            <a:endParaRPr lang="en-US" dirty="0"/>
          </a:p>
          <a:p>
            <a:r>
              <a:rPr lang="en-US" dirty="0" smtClean="0"/>
              <a:t>Dart</a:t>
            </a:r>
            <a:endParaRPr lang="en-US" dirty="0"/>
          </a:p>
          <a:p>
            <a:r>
              <a:rPr lang="en-US" dirty="0" smtClean="0"/>
              <a:t>TCL</a:t>
            </a:r>
          </a:p>
          <a:p>
            <a:r>
              <a:rPr lang="en-US" dirty="0" smtClean="0"/>
              <a:t>Objective-C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186" y="188641"/>
            <a:ext cx="10018713" cy="1440160"/>
          </a:xfrm>
        </p:spPr>
        <p:txBody>
          <a:bodyPr>
            <a:normAutofit/>
          </a:bodyPr>
          <a:lstStyle/>
          <a:p>
            <a:r>
              <a:rPr lang="en-IN" b="1" dirty="0"/>
              <a:t>Selenium Browsers </a:t>
            </a:r>
            <a:r>
              <a:rPr lang="en-IN" b="1" dirty="0" smtClean="0"/>
              <a:t>Support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585" y="1844825"/>
            <a:ext cx="8208913" cy="3384376"/>
          </a:xfrm>
        </p:spPr>
        <p:txBody>
          <a:bodyPr>
            <a:normAutofit/>
          </a:bodyPr>
          <a:lstStyle/>
          <a:p>
            <a:pPr fontAlgn="base"/>
            <a:r>
              <a:rPr lang="en-IN" dirty="0" smtClean="0"/>
              <a:t>Microsoft Edge</a:t>
            </a:r>
          </a:p>
          <a:p>
            <a:pPr fontAlgn="base"/>
            <a:r>
              <a:rPr lang="en-IN" dirty="0" smtClean="0"/>
              <a:t>Chrome		</a:t>
            </a:r>
          </a:p>
          <a:p>
            <a:pPr fontAlgn="base"/>
            <a:r>
              <a:rPr lang="en-IN" dirty="0" smtClean="0"/>
              <a:t>Firefox</a:t>
            </a:r>
          </a:p>
          <a:p>
            <a:pPr fontAlgn="base"/>
            <a:r>
              <a:rPr lang="en-IN" dirty="0"/>
              <a:t>Internet </a:t>
            </a:r>
            <a:r>
              <a:rPr lang="en-IN" dirty="0" smtClean="0"/>
              <a:t>Explorer</a:t>
            </a:r>
            <a:endParaRPr lang="en-IN" dirty="0"/>
          </a:p>
          <a:p>
            <a:pPr fontAlgn="base"/>
            <a:r>
              <a:rPr lang="en-IN" dirty="0" smtClean="0"/>
              <a:t>Safari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010" y="188642"/>
            <a:ext cx="9363543" cy="1224135"/>
          </a:xfrm>
        </p:spPr>
        <p:txBody>
          <a:bodyPr>
            <a:norm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ifferent flavors </a:t>
            </a:r>
            <a:r>
              <a:rPr lang="en-US" b="1" dirty="0"/>
              <a:t>of Selenium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010" y="1628800"/>
            <a:ext cx="9577063" cy="4176464"/>
          </a:xfrm>
        </p:spPr>
        <p:txBody>
          <a:bodyPr anchor="t">
            <a:normAutofit/>
          </a:bodyPr>
          <a:lstStyle/>
          <a:p>
            <a:r>
              <a:rPr lang="en-US" b="1" dirty="0" smtClean="0"/>
              <a:t>Selenium </a:t>
            </a:r>
            <a:r>
              <a:rPr lang="en-US" b="1" dirty="0"/>
              <a:t>Core </a:t>
            </a:r>
            <a:r>
              <a:rPr lang="en-US" dirty="0"/>
              <a:t>(Developed by a company called Thought Works way back in 2004)</a:t>
            </a:r>
          </a:p>
          <a:p>
            <a:r>
              <a:rPr lang="en-US" b="1" dirty="0" smtClean="0"/>
              <a:t>Selenium </a:t>
            </a:r>
            <a:r>
              <a:rPr lang="en-US" b="1" dirty="0"/>
              <a:t>IDE </a:t>
            </a:r>
            <a:r>
              <a:rPr lang="en-US" dirty="0"/>
              <a:t>(supports only Mozilla Firefox - supports record and playback feature)</a:t>
            </a:r>
          </a:p>
          <a:p>
            <a:r>
              <a:rPr lang="en-US" b="1" dirty="0" smtClean="0"/>
              <a:t>Selenium </a:t>
            </a:r>
            <a:r>
              <a:rPr lang="en-US" b="1" dirty="0"/>
              <a:t>RC </a:t>
            </a:r>
            <a:r>
              <a:rPr lang="en-US" dirty="0"/>
              <a:t>(Remote Control - Version is 1.x) (Used for parallel </a:t>
            </a:r>
            <a:r>
              <a:rPr lang="en-US" dirty="0" smtClean="0"/>
              <a:t>execution </a:t>
            </a:r>
            <a:r>
              <a:rPr lang="en-US" dirty="0"/>
              <a:t>of </a:t>
            </a:r>
            <a:r>
              <a:rPr lang="en-US" dirty="0" smtClean="0"/>
              <a:t>automation </a:t>
            </a:r>
            <a:r>
              <a:rPr lang="en-US" dirty="0"/>
              <a:t>scripts </a:t>
            </a:r>
            <a:r>
              <a:rPr lang="en-US" dirty="0" smtClean="0"/>
              <a:t>on multiple </a:t>
            </a:r>
            <a:r>
              <a:rPr lang="en-US" dirty="0"/>
              <a:t>remote systems)</a:t>
            </a:r>
          </a:p>
          <a:p>
            <a:r>
              <a:rPr lang="en-US" b="1" dirty="0" smtClean="0"/>
              <a:t>Selenium </a:t>
            </a:r>
            <a:r>
              <a:rPr lang="en-US" b="1" dirty="0"/>
              <a:t>WebDriver </a:t>
            </a:r>
            <a:r>
              <a:rPr lang="en-US" dirty="0"/>
              <a:t>(Version is 2.x </a:t>
            </a:r>
            <a:r>
              <a:rPr lang="en-US" dirty="0" smtClean="0"/>
              <a:t>,3.x and 4.X)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6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9" y="260648"/>
            <a:ext cx="9145016" cy="1224136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/>
              <a:t>D</a:t>
            </a:r>
            <a:r>
              <a:rPr lang="en-US" b="1" dirty="0" smtClean="0"/>
              <a:t>ifferent </a:t>
            </a:r>
            <a:r>
              <a:rPr lang="en-US" b="1" dirty="0"/>
              <a:t>locator supported in selenium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7" y="1700810"/>
            <a:ext cx="9145016" cy="43924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* ID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* Name 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TagName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LinkText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Partial Link Text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XPATH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CSS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6" y="476674"/>
            <a:ext cx="9871519" cy="689519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Types of XPath in Selenium &amp; it's usages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2" y="1203649"/>
            <a:ext cx="10018713" cy="4587552"/>
          </a:xfrm>
        </p:spPr>
        <p:txBody>
          <a:bodyPr anchor="ctr"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Types </a:t>
            </a:r>
            <a:r>
              <a:rPr lang="en-US" dirty="0"/>
              <a:t>of XPath –Absolute XPath and Relative XPath.</a:t>
            </a:r>
          </a:p>
          <a:p>
            <a:r>
              <a:rPr lang="en-US" dirty="0" smtClean="0"/>
              <a:t>Using </a:t>
            </a:r>
            <a:r>
              <a:rPr lang="en-US" dirty="0"/>
              <a:t>Attribute value </a:t>
            </a:r>
            <a:r>
              <a:rPr lang="en-US" dirty="0" smtClean="0"/>
              <a:t>Syntax: </a:t>
            </a:r>
            <a:r>
              <a:rPr lang="en-US" i="1" dirty="0" smtClean="0"/>
              <a:t>//tag[@attribute=‘value']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Conditions AND &amp; OR with attribute </a:t>
            </a:r>
            <a:r>
              <a:rPr lang="en-US" dirty="0" smtClean="0"/>
              <a:t>value</a:t>
            </a:r>
            <a:endParaRPr lang="en-US" dirty="0"/>
          </a:p>
          <a:p>
            <a:r>
              <a:rPr lang="en-US" dirty="0"/>
              <a:t>Using text(), contains() &amp; starts-with()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Combinations </a:t>
            </a:r>
            <a:r>
              <a:rPr lang="en-US" dirty="0"/>
              <a:t>of all the above functions and </a:t>
            </a:r>
            <a:r>
              <a:rPr lang="en-US" dirty="0" smtClean="0"/>
              <a:t>conditions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260649"/>
            <a:ext cx="10018713" cy="648072"/>
          </a:xfrm>
        </p:spPr>
        <p:txBody>
          <a:bodyPr anchor="t">
            <a:normAutofit fontScale="90000"/>
          </a:bodyPr>
          <a:lstStyle/>
          <a:p>
            <a:r>
              <a:rPr lang="en-US" b="1" dirty="0" err="1" smtClean="0"/>
              <a:t>Xpath</a:t>
            </a:r>
            <a:r>
              <a:rPr lang="en-US" b="1" dirty="0" smtClean="0"/>
              <a:t> Cheat Sheet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3" b="9149"/>
          <a:stretch/>
        </p:blipFill>
        <p:spPr>
          <a:xfrm>
            <a:off x="1127447" y="809328"/>
            <a:ext cx="10081121" cy="5877011"/>
          </a:xfrm>
        </p:spPr>
      </p:pic>
    </p:spTree>
    <p:extLst>
      <p:ext uri="{BB962C8B-B14F-4D97-AF65-F5344CB8AC3E}">
        <p14:creationId xmlns:p14="http://schemas.microsoft.com/office/powerpoint/2010/main" val="18463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4" y="188640"/>
            <a:ext cx="8208724" cy="1224136"/>
          </a:xfrm>
        </p:spPr>
        <p:txBody>
          <a:bodyPr>
            <a:normAutofit/>
          </a:bodyPr>
          <a:lstStyle/>
          <a:p>
            <a:r>
              <a:rPr lang="en-US" b="1" dirty="0" smtClean="0"/>
              <a:t>Why Python for Automation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554" y="1412778"/>
            <a:ext cx="8856983" cy="4320479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Python is easy to learn and understand, simple to code </a:t>
            </a:r>
            <a:r>
              <a:rPr lang="en-US" dirty="0"/>
              <a:t>due to its clear syntax and readability</a:t>
            </a:r>
            <a:endParaRPr lang="en-US" dirty="0" smtClean="0"/>
          </a:p>
          <a:p>
            <a:r>
              <a:rPr lang="en-US" dirty="0"/>
              <a:t>Python is one of the most popular programming languages used by data scientists </a:t>
            </a:r>
            <a:r>
              <a:rPr lang="en-US" dirty="0" smtClean="0"/>
              <a:t>and AI-ML </a:t>
            </a:r>
            <a:r>
              <a:rPr lang="en-US" dirty="0"/>
              <a:t>professionals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Number </a:t>
            </a:r>
            <a:r>
              <a:rPr lang="en-US" dirty="0"/>
              <a:t>of lines of code in </a:t>
            </a:r>
            <a:r>
              <a:rPr lang="en-US" b="1" dirty="0"/>
              <a:t>python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very less for given functionality as compared to </a:t>
            </a:r>
            <a:r>
              <a:rPr lang="en-US" b="1" dirty="0" smtClean="0"/>
              <a:t>java </a:t>
            </a:r>
          </a:p>
          <a:p>
            <a:r>
              <a:rPr lang="en-US" b="1" dirty="0"/>
              <a:t>Python</a:t>
            </a:r>
            <a:r>
              <a:rPr lang="en-US" dirty="0"/>
              <a:t> already comes with a set of tools and libraries to help you create </a:t>
            </a:r>
            <a:r>
              <a:rPr lang="en-US" b="1" dirty="0"/>
              <a:t>automated tests</a:t>
            </a:r>
            <a:r>
              <a:rPr lang="en-US" dirty="0"/>
              <a:t> for your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2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869</TotalTime>
  <Words>486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Introduction to Selenium</vt:lpstr>
      <vt:lpstr> Platforms Supported by Selenium </vt:lpstr>
      <vt:lpstr>It supports almost 13 different software languages</vt:lpstr>
      <vt:lpstr>Selenium Browsers Support</vt:lpstr>
      <vt:lpstr>Different flavors of Selenium</vt:lpstr>
      <vt:lpstr> Different locator supported in selenium </vt:lpstr>
      <vt:lpstr>  Types of XPath in Selenium &amp; it's usages</vt:lpstr>
      <vt:lpstr>Xpath Cheat Sheet</vt:lpstr>
      <vt:lpstr>Why Python for Automation Testing</vt:lpstr>
      <vt:lpstr>Pytest Automation Framework</vt:lpstr>
      <vt:lpstr>Pytest Naming Convention</vt:lpstr>
      <vt:lpstr>Framework Structure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 Selenium is an open source automation testing tool. It is used exclusively forweb based applications  You can work on multiple operating systems using selenium</dc:title>
  <dc:creator>venkatesh</dc:creator>
  <cp:lastModifiedBy>PRAMOD SHIVALINGAPPA</cp:lastModifiedBy>
  <cp:revision>63</cp:revision>
  <dcterms:created xsi:type="dcterms:W3CDTF">2016-04-05T23:01:10Z</dcterms:created>
  <dcterms:modified xsi:type="dcterms:W3CDTF">2021-11-18T13:06:47Z</dcterms:modified>
</cp:coreProperties>
</file>