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</p:embeddedFont>
    <p:embeddedFont>
      <p:font typeface="Roboto Medium" panose="02000000000000000000" pitchFamily="2" charset="0"/>
      <p:regular r:id="rId12"/>
    </p:embeddedFont>
  </p:embeddedFontLst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2.fntdata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1.fntdata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C2178-3D3C-D647-94C9-02BF84A8F67D}" type="datetimeFigureOut">
              <a:rPr lang="es-US" smtClean="0"/>
              <a:t>5/26/2025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D9248-626E-FA49-9578-F94D2E13CA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3075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7" Type="http://schemas.openxmlformats.org/officeDocument/2006/relationships/image" Target="../media/image10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 /><Relationship Id="rId3" Type="http://schemas.openxmlformats.org/officeDocument/2006/relationships/image" Target="../media/image14.png" /><Relationship Id="rId7" Type="http://schemas.openxmlformats.org/officeDocument/2006/relationships/image" Target="../media/image18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17.png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22.png" /><Relationship Id="rId4" Type="http://schemas.openxmlformats.org/officeDocument/2006/relationships/image" Target="../media/image21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Presentación del Simulador de Metro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957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Presentado por César Pulido, Eduardo Naranjo y Milton Rodríguez.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1379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Exploraremos las estructuras de datos clave en nuestro simulador de metro.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61165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619274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0040" y="5594747"/>
            <a:ext cx="258591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por milton rodriguez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9451"/>
            <a:ext cx="70742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Líneas Registradas: El Array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52708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Definición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79667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 array almacena líneas de metro con código, nombre y capacidad.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35893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20963" y="52708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73008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Ejemplo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73008" y="579667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Línea Roja (50), Línea Azul (40), Línea Verde (60).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77995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63065" y="52708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415111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Función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15111" y="579667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Permite ver rápidamente todas las líneas disponibles.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Gestión de Estaciones: Lista Enlazada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Agregar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47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Añade nuevas estaciones a la red.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3645337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386619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Buscar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695128" y="434375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Verifica la existencia de una estación.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4970621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519148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Eliminar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5669042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Quita estaciones de la lista.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473" y="6295906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95128" y="651676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Mostrar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7695128" y="699432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Visualiza todas las estaciones actuales.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81943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Simulación de Recorrido: La Pila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3076337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Push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339465"/>
            <a:ext cx="434518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Añade estaciones al recorrido del pasajero.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496633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Pop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759762"/>
            <a:ext cx="47342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Elimina la última estación visitada (retroceder).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91693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Mostrar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6180058"/>
            <a:ext cx="41277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Visualiza el recorrido actual del pasajero.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7276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Fila de Espera: La Cola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Enqueue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Añade pasajeros a la fila de espera.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Dequeue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Atiende al primer pasajero en la fila.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Mostrar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98598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Visualiza la cola de pasajeros actual.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77901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Rutas Recomendadas: El Árbol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29493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7817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Raíz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27817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Punto de inicio de las rutas.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49663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Insertar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28530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Añade nuevas rutas al árbol.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86025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Mostrar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49424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Presenta las rutas en orden, como Ruta 1, Ruta 2.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9651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Red de Estaciones: El Grafo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Vértices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Representan las estaciones (Central, Museo, Parque).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Aristas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Conectan estaciones, mostrando rutas entre ellas.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Mostrar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Visualiza todas las conexiones de la red.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019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2465" y="2930366"/>
            <a:ext cx="8516183" cy="600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Menú Principal: Interacción del Sistema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72465" y="3818930"/>
            <a:ext cx="13285470" cy="3887391"/>
          </a:xfrm>
          <a:prstGeom prst="roundRect">
            <a:avLst>
              <a:gd name="adj" fmla="val 207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80085" y="3826550"/>
            <a:ext cx="13270230" cy="5531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72133" y="3949422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7511058" y="3949422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 líneas registradas (Array)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680085" y="4379714"/>
            <a:ext cx="13270230" cy="5531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872133" y="4502587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7511058" y="4502587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Gestionar estaciones (Lista Enlazada)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680085" y="4932878"/>
            <a:ext cx="13270230" cy="5531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872133" y="5055751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7511058" y="5055751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Simular recorrido (Pila)</a:t>
            </a: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680085" y="5486043"/>
            <a:ext cx="13270230" cy="5531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872133" y="5608915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7511058" y="5608915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Fila de espera (Cola)</a:t>
            </a:r>
            <a:endParaRPr lang="en-US" sz="1500" dirty="0"/>
          </a:p>
        </p:txBody>
      </p:sp>
      <p:sp>
        <p:nvSpPr>
          <p:cNvPr id="17" name="Shape 14"/>
          <p:cNvSpPr/>
          <p:nvPr/>
        </p:nvSpPr>
        <p:spPr>
          <a:xfrm>
            <a:off x="680085" y="6039207"/>
            <a:ext cx="13270230" cy="5531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872133" y="6162080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7511058" y="6162080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 rutas (Árbol)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680085" y="6592372"/>
            <a:ext cx="13270230" cy="5531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872133" y="6715244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7511058" y="6715244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de estaciones (Grafo)</a:t>
            </a:r>
            <a:endParaRPr lang="en-US" sz="1500" dirty="0"/>
          </a:p>
        </p:txBody>
      </p:sp>
      <p:sp>
        <p:nvSpPr>
          <p:cNvPr id="23" name="Shape 20"/>
          <p:cNvSpPr/>
          <p:nvPr/>
        </p:nvSpPr>
        <p:spPr>
          <a:xfrm>
            <a:off x="680085" y="7145536"/>
            <a:ext cx="13270230" cy="5531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872133" y="7268408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</a:t>
            </a:r>
            <a:endParaRPr lang="en-US" sz="1500" dirty="0"/>
          </a:p>
        </p:txBody>
      </p:sp>
      <p:sp>
        <p:nvSpPr>
          <p:cNvPr id="25" name="Text 22"/>
          <p:cNvSpPr/>
          <p:nvPr/>
        </p:nvSpPr>
        <p:spPr>
          <a:xfrm>
            <a:off x="7511058" y="7268408"/>
            <a:ext cx="6247209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Salir del sistema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MILTON ANDRES RODRIGUEZ SOLARTE</cp:lastModifiedBy>
  <cp:revision>2</cp:revision>
  <dcterms:created xsi:type="dcterms:W3CDTF">2025-05-27T01:27:32Z</dcterms:created>
  <dcterms:modified xsi:type="dcterms:W3CDTF">2025-05-27T04:31:10Z</dcterms:modified>
</cp:coreProperties>
</file>