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1727-5498-F1DA-4760-418C24DF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E371-C128-1FF4-5CA0-358C257B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0318-6FE9-A59B-9204-2512177F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5F41-3491-384D-82FD-C7DED571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9614-FB7D-3BCC-CBC4-69C6238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E86F-C5C9-D8DA-ED33-25A9CA5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3C90-EF18-EBF2-CAC3-D3D0A4AC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C634-86A9-47AA-C248-BEC86810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DE98-B5B0-824F-EB64-14604FC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DCBA-477F-0AAE-A4CE-9D5066EA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4D051-45F3-C67E-0043-B7E406D0E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9E03-3B63-5C4D-6F90-94804CFE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A2CC-DE41-9BDD-CA0F-9D43B82E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6AAD-B67B-454D-3768-F3501717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B110-E4DC-8D08-3808-6FDAE20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3DEA-E3AD-04C9-C95B-E84C820F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BE8C-E45D-76C3-8427-B8F74CCE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97DD-3F2C-B0A1-2DEE-FD3A2F93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AC9D-7B0A-A160-9747-F5299A99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6998-24E4-29E3-58EB-4AD5D1E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6586-1D2E-754A-BD1C-CFB15C37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20EE-6EC8-800C-1745-C9E6C32B6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067D-FAA9-9008-729C-A216450C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C96C-4FC6-9BDC-AD65-27A9CDA4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0EA6-59A4-4222-816A-0EEFE368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E149-EE94-07BF-3BFC-50E4CEF5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2FE0-4397-9DD8-4545-7F6A93C5F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FE8C-3301-08A5-86D8-E49D625A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4E24-BDE9-1C41-541A-4D9D39C1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38B16-88C4-6C68-29C8-B9FDDAFC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5449-0C3B-99EA-A90C-6CA08538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02D-8FDA-60C6-DB9A-2F3E7172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B620-A969-F260-98CE-2470CD55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7D75-3AB9-B60F-9E38-CB769D72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745CB-259B-2C94-91C0-8A0A279C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B9939-D970-F216-F2BE-7F61A97E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E8ACC-F817-C448-8F3D-8A02F73B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DFAFE-5135-C070-4E44-9775EEB9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CEB5-4897-4EBF-8B80-CA69B7D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090A-4698-8AFF-E108-3436151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BC074-2C97-9C53-F7E8-562F2C35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262C0-9B5F-AD86-16B7-5CBA6A22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FD204-D28E-7542-A582-5A24D7B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EBB59-C504-8DF5-4AAD-2621A953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91226-EBF6-E75E-F6FF-CF43B132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9094-16C0-9513-7B54-B09F6033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86C8-F693-8677-F11C-1A781848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A2FD-6FD5-6ED6-058D-85C13BA57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33E1-A7CD-E788-8C24-707CD867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6F92-03D0-CC43-3D66-551A9B96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4569-2D24-5825-7512-2420A2FF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E631C-BE46-543A-65EB-A78B2FF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C924-8F7D-E19B-700F-809A3E42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B27B4-7E31-D6FF-678C-A0FBBB031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E97F7-1E51-838D-B5EC-B00BE984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76FCB-3457-AFE4-22CA-3C6A230D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553C6-4FB6-1891-943F-91D308D5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712B-867E-6BB4-074A-14D6C5BB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C54E3-C8AB-FC1C-08F2-8B25F61F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4C6D-051A-711E-00BA-3D6EA325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A9EC-13CD-70EA-D0F9-F6F5A5302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88937-B8EB-4AEC-BEB2-4257AF7945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019A-E85E-B378-E1AE-3E545D6F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101D-54E5-1382-DAFD-5F9C2E258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3628D-844C-4161-BCF2-4A89364B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B83-5EED-9544-7B16-D1FA072C6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D0329-B249-354D-2EA5-59EC3CFA1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1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65FA-4AAA-5BAE-EDC5-0136D2CB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CHAPITRE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95B4-2178-CAF2-BEF9-120B41D3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778-8773-0EE2-31D0-5F9A34C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CHAPITRE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86F7-E470-CD61-2C8C-C6CE3350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2BB-0963-2FF7-4B8D-51E59338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8CD4-BE16-BAFE-CA53-BDC0EABF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B435-A5A4-07CA-B2F3-DD4199AD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4CD5-EF7D-AC2B-424A-84CFC648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INTRODUCTION</vt:lpstr>
      <vt:lpstr>CHAPITRE I</vt:lpstr>
      <vt:lpstr>CHAPITRE II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Katty Dorléan Pamphil</dc:creator>
  <cp:lastModifiedBy>Marie Katty Dorléan Pamphil</cp:lastModifiedBy>
  <cp:revision>1</cp:revision>
  <dcterms:created xsi:type="dcterms:W3CDTF">2025-05-28T17:12:52Z</dcterms:created>
  <dcterms:modified xsi:type="dcterms:W3CDTF">2025-05-28T17:14:35Z</dcterms:modified>
</cp:coreProperties>
</file>