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533DB-E909-4003-B418-A3B290E14C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64170-8FF0-4BDC-A1F1-128F7C7647EB}">
      <dgm:prSet phldrT="[Text]"/>
      <dgm:spPr/>
      <dgm:t>
        <a:bodyPr/>
        <a:lstStyle/>
        <a:p>
          <a:r>
            <a:rPr lang="en-US" dirty="0"/>
            <a:t> A sub controller for the box gripping.</a:t>
          </a:r>
        </a:p>
      </dgm:t>
    </dgm:pt>
    <dgm:pt modelId="{8F98DAB9-C84E-4C3A-9F62-7A76F15275CD}" type="parTrans" cxnId="{883BAA4A-748B-4A47-9FBB-84F0351E696E}">
      <dgm:prSet/>
      <dgm:spPr/>
      <dgm:t>
        <a:bodyPr/>
        <a:lstStyle/>
        <a:p>
          <a:endParaRPr lang="en-US"/>
        </a:p>
      </dgm:t>
    </dgm:pt>
    <dgm:pt modelId="{19069C63-E676-450B-846E-31E35D7CFE5D}" type="sibTrans" cxnId="{883BAA4A-748B-4A47-9FBB-84F0351E696E}">
      <dgm:prSet/>
      <dgm:spPr/>
      <dgm:t>
        <a:bodyPr/>
        <a:lstStyle/>
        <a:p>
          <a:endParaRPr lang="en-US"/>
        </a:p>
      </dgm:t>
    </dgm:pt>
    <dgm:pt modelId="{9F5C3DC6-7316-4036-884E-1AA2525DD46A}">
      <dgm:prSet phldrT="[Text]"/>
      <dgm:spPr/>
      <dgm:t>
        <a:bodyPr/>
        <a:lstStyle/>
        <a:p>
          <a:r>
            <a:rPr lang="en-US" dirty="0"/>
            <a:t>Servo motor control for arm grip  </a:t>
          </a:r>
        </a:p>
      </dgm:t>
    </dgm:pt>
    <dgm:pt modelId="{EEF66B6B-E4B0-40AB-A98A-DCE70DF88922}" type="parTrans" cxnId="{403AAF81-AF54-4324-9377-B3ACA3639BFF}">
      <dgm:prSet/>
      <dgm:spPr/>
      <dgm:t>
        <a:bodyPr/>
        <a:lstStyle/>
        <a:p>
          <a:endParaRPr lang="en-US"/>
        </a:p>
      </dgm:t>
    </dgm:pt>
    <dgm:pt modelId="{3B833F5B-72AF-4749-BEA7-D2ADDB4C0C46}" type="sibTrans" cxnId="{403AAF81-AF54-4324-9377-B3ACA3639BFF}">
      <dgm:prSet/>
      <dgm:spPr/>
      <dgm:t>
        <a:bodyPr/>
        <a:lstStyle/>
        <a:p>
          <a:endParaRPr lang="en-US"/>
        </a:p>
      </dgm:t>
    </dgm:pt>
    <dgm:pt modelId="{C54B72D6-104D-4081-AA8B-7037C06F80E0}">
      <dgm:prSet phldrT="[Text]"/>
      <dgm:spPr/>
      <dgm:t>
        <a:bodyPr/>
        <a:lstStyle/>
        <a:p>
          <a:r>
            <a:rPr lang="en-US" dirty="0"/>
            <a:t>The calculation based on </a:t>
          </a:r>
          <a:r>
            <a:rPr lang="en-US" dirty="0" err="1"/>
            <a:t>colours</a:t>
          </a:r>
          <a:endParaRPr lang="en-US" dirty="0"/>
        </a:p>
      </dgm:t>
    </dgm:pt>
    <dgm:pt modelId="{987E9146-874F-4479-A926-BB2D47A8E719}" type="parTrans" cxnId="{94197C98-9824-46FC-A043-CB828CC989B4}">
      <dgm:prSet/>
      <dgm:spPr/>
      <dgm:t>
        <a:bodyPr/>
        <a:lstStyle/>
        <a:p>
          <a:endParaRPr lang="en-US"/>
        </a:p>
      </dgm:t>
    </dgm:pt>
    <dgm:pt modelId="{F4CAFAE1-67A3-407B-8BFD-1D387494C9D5}" type="sibTrans" cxnId="{94197C98-9824-46FC-A043-CB828CC989B4}">
      <dgm:prSet/>
      <dgm:spPr/>
      <dgm:t>
        <a:bodyPr/>
        <a:lstStyle/>
        <a:p>
          <a:endParaRPr lang="en-US"/>
        </a:p>
      </dgm:t>
    </dgm:pt>
    <dgm:pt modelId="{CEF77BB4-CE89-4070-AB80-69D9931DB64D}">
      <dgm:prSet phldrT="[Text]"/>
      <dgm:spPr/>
      <dgm:t>
        <a:bodyPr/>
        <a:lstStyle/>
        <a:p>
          <a:r>
            <a:rPr lang="en-US" dirty="0" err="1"/>
            <a:t>Colour</a:t>
          </a:r>
          <a:r>
            <a:rPr lang="en-US" dirty="0"/>
            <a:t> sensor control</a:t>
          </a:r>
        </a:p>
      </dgm:t>
    </dgm:pt>
    <dgm:pt modelId="{7989BAEC-8B5B-48C4-A47B-ACB171566656}" type="parTrans" cxnId="{B35AFAB6-AC61-4532-9FC3-82260498BFF4}">
      <dgm:prSet/>
      <dgm:spPr/>
      <dgm:t>
        <a:bodyPr/>
        <a:lstStyle/>
        <a:p>
          <a:endParaRPr lang="en-US"/>
        </a:p>
      </dgm:t>
    </dgm:pt>
    <dgm:pt modelId="{283D5CE4-3506-4C09-BB49-87C2FFDD7E17}" type="sibTrans" cxnId="{B35AFAB6-AC61-4532-9FC3-82260498BFF4}">
      <dgm:prSet/>
      <dgm:spPr/>
      <dgm:t>
        <a:bodyPr/>
        <a:lstStyle/>
        <a:p>
          <a:endParaRPr lang="en-US"/>
        </a:p>
      </dgm:t>
    </dgm:pt>
    <dgm:pt modelId="{FDCD3603-78DF-4602-B3A6-3474A34452FB}" type="pres">
      <dgm:prSet presAssocID="{E51533DB-E909-4003-B418-A3B290E14CEA}" presName="matrix" presStyleCnt="0">
        <dgm:presLayoutVars>
          <dgm:chMax val="1"/>
          <dgm:dir/>
          <dgm:resizeHandles val="exact"/>
        </dgm:presLayoutVars>
      </dgm:prSet>
      <dgm:spPr/>
    </dgm:pt>
    <dgm:pt modelId="{34FBC598-F382-4337-9A38-165782629A50}" type="pres">
      <dgm:prSet presAssocID="{E51533DB-E909-4003-B418-A3B290E14CEA}" presName="diamond" presStyleLbl="bgShp" presStyleIdx="0" presStyleCnt="1" custLinFactNeighborX="37868" custLinFactNeighborY="-829"/>
      <dgm:spPr/>
    </dgm:pt>
    <dgm:pt modelId="{A8EE5E08-31DB-45A0-8153-A0631C4B4780}" type="pres">
      <dgm:prSet presAssocID="{E51533DB-E909-4003-B418-A3B290E14C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AC9303-8DDD-45FA-B4B9-9DEFD6E50287}" type="pres">
      <dgm:prSet presAssocID="{E51533DB-E909-4003-B418-A3B290E14C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58ECC6-28A3-4852-B261-E43410727666}" type="pres">
      <dgm:prSet presAssocID="{E51533DB-E909-4003-B418-A3B290E14C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7ACF7F-8CC2-4A30-A3A9-69B9BB2EFFD7}" type="pres">
      <dgm:prSet presAssocID="{E51533DB-E909-4003-B418-A3B290E14C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B10AD26-EC51-426A-AF4E-1537B6969DAF}" type="presOf" srcId="{06464170-8FF0-4BDC-A1F1-128F7C7647EB}" destId="{A8EE5E08-31DB-45A0-8153-A0631C4B4780}" srcOrd="0" destOrd="0" presId="urn:microsoft.com/office/officeart/2005/8/layout/matrix3"/>
    <dgm:cxn modelId="{8C0C3338-7CDB-4193-AFD3-969A09217DBE}" type="presOf" srcId="{CEF77BB4-CE89-4070-AB80-69D9931DB64D}" destId="{717ACF7F-8CC2-4A30-A3A9-69B9BB2EFFD7}" srcOrd="0" destOrd="0" presId="urn:microsoft.com/office/officeart/2005/8/layout/matrix3"/>
    <dgm:cxn modelId="{12F39F40-EE72-4007-848D-3C2C956A4D2E}" type="presOf" srcId="{C54B72D6-104D-4081-AA8B-7037C06F80E0}" destId="{AD58ECC6-28A3-4852-B261-E43410727666}" srcOrd="0" destOrd="0" presId="urn:microsoft.com/office/officeart/2005/8/layout/matrix3"/>
    <dgm:cxn modelId="{21A54149-2278-4D3B-9533-B85948FBDEFA}" type="presOf" srcId="{E51533DB-E909-4003-B418-A3B290E14CEA}" destId="{FDCD3603-78DF-4602-B3A6-3474A34452FB}" srcOrd="0" destOrd="0" presId="urn:microsoft.com/office/officeart/2005/8/layout/matrix3"/>
    <dgm:cxn modelId="{883BAA4A-748B-4A47-9FBB-84F0351E696E}" srcId="{E51533DB-E909-4003-B418-A3B290E14CEA}" destId="{06464170-8FF0-4BDC-A1F1-128F7C7647EB}" srcOrd="0" destOrd="0" parTransId="{8F98DAB9-C84E-4C3A-9F62-7A76F15275CD}" sibTransId="{19069C63-E676-450B-846E-31E35D7CFE5D}"/>
    <dgm:cxn modelId="{E57B0B81-2102-4E10-8222-82C6B6F58F83}" type="presOf" srcId="{9F5C3DC6-7316-4036-884E-1AA2525DD46A}" destId="{5AAC9303-8DDD-45FA-B4B9-9DEFD6E50287}" srcOrd="0" destOrd="0" presId="urn:microsoft.com/office/officeart/2005/8/layout/matrix3"/>
    <dgm:cxn modelId="{403AAF81-AF54-4324-9377-B3ACA3639BFF}" srcId="{E51533DB-E909-4003-B418-A3B290E14CEA}" destId="{9F5C3DC6-7316-4036-884E-1AA2525DD46A}" srcOrd="1" destOrd="0" parTransId="{EEF66B6B-E4B0-40AB-A98A-DCE70DF88922}" sibTransId="{3B833F5B-72AF-4749-BEA7-D2ADDB4C0C46}"/>
    <dgm:cxn modelId="{94197C98-9824-46FC-A043-CB828CC989B4}" srcId="{E51533DB-E909-4003-B418-A3B290E14CEA}" destId="{C54B72D6-104D-4081-AA8B-7037C06F80E0}" srcOrd="2" destOrd="0" parTransId="{987E9146-874F-4479-A926-BB2D47A8E719}" sibTransId="{F4CAFAE1-67A3-407B-8BFD-1D387494C9D5}"/>
    <dgm:cxn modelId="{B35AFAB6-AC61-4532-9FC3-82260498BFF4}" srcId="{E51533DB-E909-4003-B418-A3B290E14CEA}" destId="{CEF77BB4-CE89-4070-AB80-69D9931DB64D}" srcOrd="3" destOrd="0" parTransId="{7989BAEC-8B5B-48C4-A47B-ACB171566656}" sibTransId="{283D5CE4-3506-4C09-BB49-87C2FFDD7E17}"/>
    <dgm:cxn modelId="{921E0F9F-AFDA-4468-A5EF-3A5381AB6415}" type="presParOf" srcId="{FDCD3603-78DF-4602-B3A6-3474A34452FB}" destId="{34FBC598-F382-4337-9A38-165782629A50}" srcOrd="0" destOrd="0" presId="urn:microsoft.com/office/officeart/2005/8/layout/matrix3"/>
    <dgm:cxn modelId="{69519FB5-3EF7-489A-90B2-6DFC92E29A05}" type="presParOf" srcId="{FDCD3603-78DF-4602-B3A6-3474A34452FB}" destId="{A8EE5E08-31DB-45A0-8153-A0631C4B4780}" srcOrd="1" destOrd="0" presId="urn:microsoft.com/office/officeart/2005/8/layout/matrix3"/>
    <dgm:cxn modelId="{095C2157-8A5D-4B9F-8B71-6F2E005ADF88}" type="presParOf" srcId="{FDCD3603-78DF-4602-B3A6-3474A34452FB}" destId="{5AAC9303-8DDD-45FA-B4B9-9DEFD6E50287}" srcOrd="2" destOrd="0" presId="urn:microsoft.com/office/officeart/2005/8/layout/matrix3"/>
    <dgm:cxn modelId="{D6A32192-0E44-4395-87CB-2D0F4648D987}" type="presParOf" srcId="{FDCD3603-78DF-4602-B3A6-3474A34452FB}" destId="{AD58ECC6-28A3-4852-B261-E43410727666}" srcOrd="3" destOrd="0" presId="urn:microsoft.com/office/officeart/2005/8/layout/matrix3"/>
    <dgm:cxn modelId="{84787C9A-4F08-4F55-898C-014D70565C85}" type="presParOf" srcId="{FDCD3603-78DF-4602-B3A6-3474A34452FB}" destId="{717ACF7F-8CC2-4A30-A3A9-69B9BB2EFFD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98B3D-4784-49F3-8AE1-B9519234BBB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58F6B-2208-42D9-BF6D-503394B6473C}">
      <dgm:prSet phldrT="[Text]"/>
      <dgm:spPr/>
      <dgm:t>
        <a:bodyPr/>
        <a:lstStyle/>
        <a:p>
          <a:r>
            <a:rPr lang="en-US" dirty="0"/>
            <a:t>Arduino MEGA 2560 Control</a:t>
          </a:r>
        </a:p>
      </dgm:t>
    </dgm:pt>
    <dgm:pt modelId="{2CA1548C-AE0F-45B4-9A70-4D6E24B38CF5}" type="parTrans" cxnId="{E1E23DA2-BAFC-47E7-BC58-211C28838729}">
      <dgm:prSet/>
      <dgm:spPr/>
      <dgm:t>
        <a:bodyPr/>
        <a:lstStyle/>
        <a:p>
          <a:endParaRPr lang="en-US"/>
        </a:p>
      </dgm:t>
    </dgm:pt>
    <dgm:pt modelId="{E1F9A948-DF41-4F26-ABF0-B2A6EF703971}" type="sibTrans" cxnId="{E1E23DA2-BAFC-47E7-BC58-211C28838729}">
      <dgm:prSet/>
      <dgm:spPr/>
      <dgm:t>
        <a:bodyPr/>
        <a:lstStyle/>
        <a:p>
          <a:endParaRPr lang="en-US"/>
        </a:p>
      </dgm:t>
    </dgm:pt>
    <dgm:pt modelId="{A3C338CB-FC5F-49E3-8D37-ACBA66DB0321}" type="asst">
      <dgm:prSet phldrT="[Text]"/>
      <dgm:spPr/>
      <dgm:t>
        <a:bodyPr/>
        <a:lstStyle/>
        <a:p>
          <a:r>
            <a:rPr lang="en-US" dirty="0"/>
            <a:t>Arduino Nano</a:t>
          </a:r>
        </a:p>
      </dgm:t>
    </dgm:pt>
    <dgm:pt modelId="{DC23C771-3EF5-4AB3-A7B9-2B25E7254B21}" type="parTrans" cxnId="{F30D0335-5C61-4F7F-A499-0BF2027B4505}">
      <dgm:prSet/>
      <dgm:spPr/>
      <dgm:t>
        <a:bodyPr/>
        <a:lstStyle/>
        <a:p>
          <a:endParaRPr lang="en-US"/>
        </a:p>
      </dgm:t>
    </dgm:pt>
    <dgm:pt modelId="{7EB76028-B99C-4D29-8304-AB21FB861DDF}" type="sibTrans" cxnId="{F30D0335-5C61-4F7F-A499-0BF2027B4505}">
      <dgm:prSet/>
      <dgm:spPr/>
      <dgm:t>
        <a:bodyPr/>
        <a:lstStyle/>
        <a:p>
          <a:endParaRPr lang="en-US"/>
        </a:p>
      </dgm:t>
    </dgm:pt>
    <dgm:pt modelId="{495A7D53-0643-40B9-AB9A-A7405A750AEA}">
      <dgm:prSet phldrT="[Text]"/>
      <dgm:spPr/>
      <dgm:t>
        <a:bodyPr/>
        <a:lstStyle/>
        <a:p>
          <a:r>
            <a:rPr lang="en-US" dirty="0"/>
            <a:t>TOF sensors x5</a:t>
          </a:r>
        </a:p>
      </dgm:t>
    </dgm:pt>
    <dgm:pt modelId="{5A890287-2A61-4C0B-B33A-095A6B111BC9}" type="parTrans" cxnId="{D0986196-8472-43EB-99AE-C5ABE3CB02C8}">
      <dgm:prSet/>
      <dgm:spPr/>
      <dgm:t>
        <a:bodyPr/>
        <a:lstStyle/>
        <a:p>
          <a:endParaRPr lang="en-US"/>
        </a:p>
      </dgm:t>
    </dgm:pt>
    <dgm:pt modelId="{A0B5D7F1-F038-4362-BEAB-7D1B481B01DD}" type="sibTrans" cxnId="{D0986196-8472-43EB-99AE-C5ABE3CB02C8}">
      <dgm:prSet/>
      <dgm:spPr/>
      <dgm:t>
        <a:bodyPr/>
        <a:lstStyle/>
        <a:p>
          <a:endParaRPr lang="en-US"/>
        </a:p>
      </dgm:t>
    </dgm:pt>
    <dgm:pt modelId="{14096851-986B-4D20-A7EC-1AD8A9DA3B53}">
      <dgm:prSet phldrT="[Text]"/>
      <dgm:spPr/>
      <dgm:t>
        <a:bodyPr/>
        <a:lstStyle/>
        <a:p>
          <a:r>
            <a:rPr lang="en-US" dirty="0"/>
            <a:t>Gyroscope sensor x1</a:t>
          </a:r>
        </a:p>
      </dgm:t>
    </dgm:pt>
    <dgm:pt modelId="{BD07B614-662C-4436-BEDB-C863A320F05F}" type="parTrans" cxnId="{FD81913F-25E2-40D4-8A3D-83A2AE21A8C8}">
      <dgm:prSet/>
      <dgm:spPr/>
      <dgm:t>
        <a:bodyPr/>
        <a:lstStyle/>
        <a:p>
          <a:endParaRPr lang="en-US"/>
        </a:p>
      </dgm:t>
    </dgm:pt>
    <dgm:pt modelId="{D624E58F-CF0B-4AB6-BEFF-142F99D8BAB4}" type="sibTrans" cxnId="{FD81913F-25E2-40D4-8A3D-83A2AE21A8C8}">
      <dgm:prSet/>
      <dgm:spPr/>
      <dgm:t>
        <a:bodyPr/>
        <a:lstStyle/>
        <a:p>
          <a:endParaRPr lang="en-US"/>
        </a:p>
      </dgm:t>
    </dgm:pt>
    <dgm:pt modelId="{9D783834-BE56-431F-A968-8CEAB4911395}">
      <dgm:prSet phldrT="[Text]"/>
      <dgm:spPr/>
      <dgm:t>
        <a:bodyPr/>
        <a:lstStyle/>
        <a:p>
          <a:r>
            <a:rPr lang="en-US" dirty="0" err="1"/>
            <a:t>Raykha</a:t>
          </a:r>
          <a:r>
            <a:rPr lang="en-US" dirty="0"/>
            <a:t> IR sensor module</a:t>
          </a:r>
        </a:p>
      </dgm:t>
    </dgm:pt>
    <dgm:pt modelId="{57B584D5-4243-450C-9A13-56BD2CEBE6A2}" type="parTrans" cxnId="{15B7A12D-BFAB-4572-829F-270D5809A994}">
      <dgm:prSet/>
      <dgm:spPr/>
      <dgm:t>
        <a:bodyPr/>
        <a:lstStyle/>
        <a:p>
          <a:endParaRPr lang="en-US"/>
        </a:p>
      </dgm:t>
    </dgm:pt>
    <dgm:pt modelId="{6E02F234-C162-478C-833F-02E803504242}" type="sibTrans" cxnId="{15B7A12D-BFAB-4572-829F-270D5809A994}">
      <dgm:prSet/>
      <dgm:spPr/>
      <dgm:t>
        <a:bodyPr/>
        <a:lstStyle/>
        <a:p>
          <a:endParaRPr lang="en-US"/>
        </a:p>
      </dgm:t>
    </dgm:pt>
    <dgm:pt modelId="{ADCDE215-CB6A-4633-9FA7-32A7CCD73353}">
      <dgm:prSet phldrT="[Text]"/>
      <dgm:spPr/>
      <dgm:t>
        <a:bodyPr/>
        <a:lstStyle/>
        <a:p>
          <a:r>
            <a:rPr lang="en-US" dirty="0"/>
            <a:t>DC Motor driver module</a:t>
          </a:r>
        </a:p>
      </dgm:t>
    </dgm:pt>
    <dgm:pt modelId="{A1BA48B6-A8B0-457E-BC51-F5D8E948AE17}" type="parTrans" cxnId="{F72DDA2E-7127-4200-B522-5410E20B6BBB}">
      <dgm:prSet/>
      <dgm:spPr/>
      <dgm:t>
        <a:bodyPr/>
        <a:lstStyle/>
        <a:p>
          <a:endParaRPr lang="en-US"/>
        </a:p>
      </dgm:t>
    </dgm:pt>
    <dgm:pt modelId="{704B7789-5FFF-43AA-B6AB-2B153C74DA8C}" type="sibTrans" cxnId="{F72DDA2E-7127-4200-B522-5410E20B6BBB}">
      <dgm:prSet/>
      <dgm:spPr/>
      <dgm:t>
        <a:bodyPr/>
        <a:lstStyle/>
        <a:p>
          <a:endParaRPr lang="en-US"/>
        </a:p>
      </dgm:t>
    </dgm:pt>
    <dgm:pt modelId="{03C40566-9808-41CC-9BC9-5919238CB2CC}" type="pres">
      <dgm:prSet presAssocID="{9C398B3D-4784-49F3-8AE1-B9519234BB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6D8BC6-1D90-4735-98C9-E80C7CA220F6}" type="pres">
      <dgm:prSet presAssocID="{A6558F6B-2208-42D9-BF6D-503394B6473C}" presName="hierRoot1" presStyleCnt="0">
        <dgm:presLayoutVars>
          <dgm:hierBranch val="init"/>
        </dgm:presLayoutVars>
      </dgm:prSet>
      <dgm:spPr/>
    </dgm:pt>
    <dgm:pt modelId="{8D3575CD-25AB-4912-868C-61E625945021}" type="pres">
      <dgm:prSet presAssocID="{A6558F6B-2208-42D9-BF6D-503394B6473C}" presName="rootComposite1" presStyleCnt="0"/>
      <dgm:spPr/>
    </dgm:pt>
    <dgm:pt modelId="{E545FF88-5CA1-4134-A77F-9F1DED19AD9D}" type="pres">
      <dgm:prSet presAssocID="{A6558F6B-2208-42D9-BF6D-503394B6473C}" presName="rootText1" presStyleLbl="node0" presStyleIdx="0" presStyleCnt="1" custLinFactNeighborX="-79011" custLinFactNeighborY="-9468">
        <dgm:presLayoutVars>
          <dgm:chPref val="3"/>
        </dgm:presLayoutVars>
      </dgm:prSet>
      <dgm:spPr/>
    </dgm:pt>
    <dgm:pt modelId="{3A719B13-E972-476C-8FE2-72EEF487F074}" type="pres">
      <dgm:prSet presAssocID="{A6558F6B-2208-42D9-BF6D-503394B6473C}" presName="rootConnector1" presStyleLbl="node1" presStyleIdx="0" presStyleCnt="0"/>
      <dgm:spPr/>
    </dgm:pt>
    <dgm:pt modelId="{3F4FD885-F15A-4AA7-B5F2-F88C2661DB1D}" type="pres">
      <dgm:prSet presAssocID="{A6558F6B-2208-42D9-BF6D-503394B6473C}" presName="hierChild2" presStyleCnt="0"/>
      <dgm:spPr/>
    </dgm:pt>
    <dgm:pt modelId="{18FC6907-2ECA-407A-8A10-2F0262A09485}" type="pres">
      <dgm:prSet presAssocID="{5A890287-2A61-4C0B-B33A-095A6B111BC9}" presName="Name37" presStyleLbl="parChTrans1D2" presStyleIdx="0" presStyleCnt="5"/>
      <dgm:spPr/>
    </dgm:pt>
    <dgm:pt modelId="{376E810B-B360-4A0B-8A5C-C92960D150F0}" type="pres">
      <dgm:prSet presAssocID="{495A7D53-0643-40B9-AB9A-A7405A750AEA}" presName="hierRoot2" presStyleCnt="0">
        <dgm:presLayoutVars>
          <dgm:hierBranch val="init"/>
        </dgm:presLayoutVars>
      </dgm:prSet>
      <dgm:spPr/>
    </dgm:pt>
    <dgm:pt modelId="{CB4AD3F9-B74D-4C23-8966-1DB70B2AF7D8}" type="pres">
      <dgm:prSet presAssocID="{495A7D53-0643-40B9-AB9A-A7405A750AEA}" presName="rootComposite" presStyleCnt="0"/>
      <dgm:spPr/>
    </dgm:pt>
    <dgm:pt modelId="{FC681E2B-1735-477A-9E73-A5AD1F9BD72A}" type="pres">
      <dgm:prSet presAssocID="{495A7D53-0643-40B9-AB9A-A7405A750AEA}" presName="rootText" presStyleLbl="node2" presStyleIdx="0" presStyleCnt="4" custLinFactX="100000" custLinFactY="-74305" custLinFactNeighborX="112272" custLinFactNeighborY="-100000">
        <dgm:presLayoutVars>
          <dgm:chPref val="3"/>
        </dgm:presLayoutVars>
      </dgm:prSet>
      <dgm:spPr/>
    </dgm:pt>
    <dgm:pt modelId="{2137D6C8-601C-4C75-99DE-7D283851C71E}" type="pres">
      <dgm:prSet presAssocID="{495A7D53-0643-40B9-AB9A-A7405A750AEA}" presName="rootConnector" presStyleLbl="node2" presStyleIdx="0" presStyleCnt="4"/>
      <dgm:spPr/>
    </dgm:pt>
    <dgm:pt modelId="{F8CF27BB-666F-4AD7-998C-4FB91CBF39D1}" type="pres">
      <dgm:prSet presAssocID="{495A7D53-0643-40B9-AB9A-A7405A750AEA}" presName="hierChild4" presStyleCnt="0"/>
      <dgm:spPr/>
    </dgm:pt>
    <dgm:pt modelId="{4F0C956A-DF71-4ABA-B19B-437B228A3080}" type="pres">
      <dgm:prSet presAssocID="{495A7D53-0643-40B9-AB9A-A7405A750AEA}" presName="hierChild5" presStyleCnt="0"/>
      <dgm:spPr/>
    </dgm:pt>
    <dgm:pt modelId="{B571A1D9-EB63-4BF8-9179-3782ACC10909}" type="pres">
      <dgm:prSet presAssocID="{BD07B614-662C-4436-BEDB-C863A320F05F}" presName="Name37" presStyleLbl="parChTrans1D2" presStyleIdx="1" presStyleCnt="5"/>
      <dgm:spPr/>
    </dgm:pt>
    <dgm:pt modelId="{28448FD4-F182-4AE1-A369-4BE100EAB3C0}" type="pres">
      <dgm:prSet presAssocID="{14096851-986B-4D20-A7EC-1AD8A9DA3B53}" presName="hierRoot2" presStyleCnt="0">
        <dgm:presLayoutVars>
          <dgm:hierBranch val="init"/>
        </dgm:presLayoutVars>
      </dgm:prSet>
      <dgm:spPr/>
    </dgm:pt>
    <dgm:pt modelId="{BE6EB578-173F-4013-8DDE-4E960DB0DB13}" type="pres">
      <dgm:prSet presAssocID="{14096851-986B-4D20-A7EC-1AD8A9DA3B53}" presName="rootComposite" presStyleCnt="0"/>
      <dgm:spPr/>
    </dgm:pt>
    <dgm:pt modelId="{A6C09411-759D-4EF2-A568-28B5D911D36B}" type="pres">
      <dgm:prSet presAssocID="{14096851-986B-4D20-A7EC-1AD8A9DA3B53}" presName="rootText" presStyleLbl="node2" presStyleIdx="1" presStyleCnt="4" custLinFactX="100000" custLinFactY="-69678" custLinFactNeighborX="115415" custLinFactNeighborY="-100000">
        <dgm:presLayoutVars>
          <dgm:chPref val="3"/>
        </dgm:presLayoutVars>
      </dgm:prSet>
      <dgm:spPr/>
    </dgm:pt>
    <dgm:pt modelId="{154B6BE2-C14E-4628-AB18-6E2E2D532504}" type="pres">
      <dgm:prSet presAssocID="{14096851-986B-4D20-A7EC-1AD8A9DA3B53}" presName="rootConnector" presStyleLbl="node2" presStyleIdx="1" presStyleCnt="4"/>
      <dgm:spPr/>
    </dgm:pt>
    <dgm:pt modelId="{990732C3-20B7-42E0-A313-AAB48D0540FD}" type="pres">
      <dgm:prSet presAssocID="{14096851-986B-4D20-A7EC-1AD8A9DA3B53}" presName="hierChild4" presStyleCnt="0"/>
      <dgm:spPr/>
    </dgm:pt>
    <dgm:pt modelId="{7F96F6E5-AF10-42AB-AAEA-F0DA0CF382F3}" type="pres">
      <dgm:prSet presAssocID="{14096851-986B-4D20-A7EC-1AD8A9DA3B53}" presName="hierChild5" presStyleCnt="0"/>
      <dgm:spPr/>
    </dgm:pt>
    <dgm:pt modelId="{0D5A2910-4555-4C18-BE99-074D1172044C}" type="pres">
      <dgm:prSet presAssocID="{57B584D5-4243-450C-9A13-56BD2CEBE6A2}" presName="Name37" presStyleLbl="parChTrans1D2" presStyleIdx="2" presStyleCnt="5"/>
      <dgm:spPr/>
    </dgm:pt>
    <dgm:pt modelId="{BF0336E8-63D8-4730-9648-8B33B2D345F7}" type="pres">
      <dgm:prSet presAssocID="{9D783834-BE56-431F-A968-8CEAB4911395}" presName="hierRoot2" presStyleCnt="0">
        <dgm:presLayoutVars>
          <dgm:hierBranch val="init"/>
        </dgm:presLayoutVars>
      </dgm:prSet>
      <dgm:spPr/>
    </dgm:pt>
    <dgm:pt modelId="{39E33199-50D6-434E-8E5A-7127E1A1AFF8}" type="pres">
      <dgm:prSet presAssocID="{9D783834-BE56-431F-A968-8CEAB4911395}" presName="rootComposite" presStyleCnt="0"/>
      <dgm:spPr/>
    </dgm:pt>
    <dgm:pt modelId="{3945B6E3-45AC-446C-9729-89CC4EC932F1}" type="pres">
      <dgm:prSet presAssocID="{9D783834-BE56-431F-A968-8CEAB4911395}" presName="rootText" presStyleLbl="node2" presStyleIdx="2" presStyleCnt="4" custLinFactNeighborX="90668" custLinFactNeighborY="-12982">
        <dgm:presLayoutVars>
          <dgm:chPref val="3"/>
        </dgm:presLayoutVars>
      </dgm:prSet>
      <dgm:spPr/>
    </dgm:pt>
    <dgm:pt modelId="{008389D9-BC0F-48A1-88C1-3CDD1D778B1C}" type="pres">
      <dgm:prSet presAssocID="{9D783834-BE56-431F-A968-8CEAB4911395}" presName="rootConnector" presStyleLbl="node2" presStyleIdx="2" presStyleCnt="4"/>
      <dgm:spPr/>
    </dgm:pt>
    <dgm:pt modelId="{F79D8712-C5CE-490D-92E7-A6605F02E0FF}" type="pres">
      <dgm:prSet presAssocID="{9D783834-BE56-431F-A968-8CEAB4911395}" presName="hierChild4" presStyleCnt="0"/>
      <dgm:spPr/>
    </dgm:pt>
    <dgm:pt modelId="{CEFD4FBF-F040-4A32-A831-1EF7EE156F11}" type="pres">
      <dgm:prSet presAssocID="{9D783834-BE56-431F-A968-8CEAB4911395}" presName="hierChild5" presStyleCnt="0"/>
      <dgm:spPr/>
    </dgm:pt>
    <dgm:pt modelId="{CA7ED58B-4ACD-4029-B1E1-0EC51330F99B}" type="pres">
      <dgm:prSet presAssocID="{A1BA48B6-A8B0-457E-BC51-F5D8E948AE17}" presName="Name37" presStyleLbl="parChTrans1D2" presStyleIdx="3" presStyleCnt="5"/>
      <dgm:spPr/>
    </dgm:pt>
    <dgm:pt modelId="{964253C7-847A-4445-99AD-84FF59D59F17}" type="pres">
      <dgm:prSet presAssocID="{ADCDE215-CB6A-4633-9FA7-32A7CCD73353}" presName="hierRoot2" presStyleCnt="0">
        <dgm:presLayoutVars>
          <dgm:hierBranch val="init"/>
        </dgm:presLayoutVars>
      </dgm:prSet>
      <dgm:spPr/>
    </dgm:pt>
    <dgm:pt modelId="{DC3F1DEC-2458-42A0-BD8C-66C2CE8E8A16}" type="pres">
      <dgm:prSet presAssocID="{ADCDE215-CB6A-4633-9FA7-32A7CCD73353}" presName="rootComposite" presStyleCnt="0"/>
      <dgm:spPr/>
    </dgm:pt>
    <dgm:pt modelId="{BFE51D2F-2D54-4C67-8C47-0A04A02902CA}" type="pres">
      <dgm:prSet presAssocID="{ADCDE215-CB6A-4633-9FA7-32A7CCD73353}" presName="rootText" presStyleLbl="node2" presStyleIdx="3" presStyleCnt="4" custLinFactX="-45716" custLinFactNeighborX="-100000" custLinFactNeighborY="-11657">
        <dgm:presLayoutVars>
          <dgm:chPref val="3"/>
        </dgm:presLayoutVars>
      </dgm:prSet>
      <dgm:spPr/>
    </dgm:pt>
    <dgm:pt modelId="{09E5BF51-CB11-4D7D-82DD-448C4AECADD8}" type="pres">
      <dgm:prSet presAssocID="{ADCDE215-CB6A-4633-9FA7-32A7CCD73353}" presName="rootConnector" presStyleLbl="node2" presStyleIdx="3" presStyleCnt="4"/>
      <dgm:spPr/>
    </dgm:pt>
    <dgm:pt modelId="{984301EA-784D-4EB7-A747-B4B64E22721E}" type="pres">
      <dgm:prSet presAssocID="{ADCDE215-CB6A-4633-9FA7-32A7CCD73353}" presName="hierChild4" presStyleCnt="0"/>
      <dgm:spPr/>
    </dgm:pt>
    <dgm:pt modelId="{37AFE471-30D4-404E-894D-F2711BA10179}" type="pres">
      <dgm:prSet presAssocID="{ADCDE215-CB6A-4633-9FA7-32A7CCD73353}" presName="hierChild5" presStyleCnt="0"/>
      <dgm:spPr/>
    </dgm:pt>
    <dgm:pt modelId="{B0D74833-CBEA-4F94-B85A-F4019B68E5C3}" type="pres">
      <dgm:prSet presAssocID="{A6558F6B-2208-42D9-BF6D-503394B6473C}" presName="hierChild3" presStyleCnt="0"/>
      <dgm:spPr/>
    </dgm:pt>
    <dgm:pt modelId="{C9C072D5-4AAF-409B-B86E-05BD9BCB0209}" type="pres">
      <dgm:prSet presAssocID="{DC23C771-3EF5-4AB3-A7B9-2B25E7254B21}" presName="Name111" presStyleLbl="parChTrans1D2" presStyleIdx="4" presStyleCnt="5"/>
      <dgm:spPr/>
    </dgm:pt>
    <dgm:pt modelId="{13628DA8-37A5-43CA-ADBD-E21BB83A168F}" type="pres">
      <dgm:prSet presAssocID="{A3C338CB-FC5F-49E3-8D37-ACBA66DB0321}" presName="hierRoot3" presStyleCnt="0">
        <dgm:presLayoutVars>
          <dgm:hierBranch val="init"/>
        </dgm:presLayoutVars>
      </dgm:prSet>
      <dgm:spPr/>
    </dgm:pt>
    <dgm:pt modelId="{B36BD0D8-42B9-4898-9E34-4CBCB48639CC}" type="pres">
      <dgm:prSet presAssocID="{A3C338CB-FC5F-49E3-8D37-ACBA66DB0321}" presName="rootComposite3" presStyleCnt="0"/>
      <dgm:spPr/>
    </dgm:pt>
    <dgm:pt modelId="{D2F010CC-072B-45B5-BA29-AE040DBA8589}" type="pres">
      <dgm:prSet presAssocID="{A3C338CB-FC5F-49E3-8D37-ACBA66DB0321}" presName="rootText3" presStyleLbl="asst1" presStyleIdx="0" presStyleCnt="1" custLinFactX="-23797" custLinFactNeighborX="-100000" custLinFactNeighborY="82896">
        <dgm:presLayoutVars>
          <dgm:chPref val="3"/>
        </dgm:presLayoutVars>
      </dgm:prSet>
      <dgm:spPr/>
    </dgm:pt>
    <dgm:pt modelId="{907E76EE-43D9-40A3-97FB-E27D680FDDAE}" type="pres">
      <dgm:prSet presAssocID="{A3C338CB-FC5F-49E3-8D37-ACBA66DB0321}" presName="rootConnector3" presStyleLbl="asst1" presStyleIdx="0" presStyleCnt="1"/>
      <dgm:spPr/>
    </dgm:pt>
    <dgm:pt modelId="{32F13C22-9E83-4FF8-BB15-2AD5696792D1}" type="pres">
      <dgm:prSet presAssocID="{A3C338CB-FC5F-49E3-8D37-ACBA66DB0321}" presName="hierChild6" presStyleCnt="0"/>
      <dgm:spPr/>
    </dgm:pt>
    <dgm:pt modelId="{39B8BA35-7E08-4EF1-B73A-95E8239026E0}" type="pres">
      <dgm:prSet presAssocID="{A3C338CB-FC5F-49E3-8D37-ACBA66DB0321}" presName="hierChild7" presStyleCnt="0"/>
      <dgm:spPr/>
    </dgm:pt>
  </dgm:ptLst>
  <dgm:cxnLst>
    <dgm:cxn modelId="{FF06A611-DCF2-42A3-AABB-67262F3524B9}" type="presOf" srcId="{9C398B3D-4784-49F3-8AE1-B9519234BBBA}" destId="{03C40566-9808-41CC-9BC9-5919238CB2CC}" srcOrd="0" destOrd="0" presId="urn:microsoft.com/office/officeart/2005/8/layout/orgChart1"/>
    <dgm:cxn modelId="{E0B3C819-A9D8-48D3-B093-1C42A29C6C94}" type="presOf" srcId="{9D783834-BE56-431F-A968-8CEAB4911395}" destId="{3945B6E3-45AC-446C-9729-89CC4EC932F1}" srcOrd="0" destOrd="0" presId="urn:microsoft.com/office/officeart/2005/8/layout/orgChart1"/>
    <dgm:cxn modelId="{15B7A12D-BFAB-4572-829F-270D5809A994}" srcId="{A6558F6B-2208-42D9-BF6D-503394B6473C}" destId="{9D783834-BE56-431F-A968-8CEAB4911395}" srcOrd="3" destOrd="0" parTransId="{57B584D5-4243-450C-9A13-56BD2CEBE6A2}" sibTransId="{6E02F234-C162-478C-833F-02E803504242}"/>
    <dgm:cxn modelId="{F72DDA2E-7127-4200-B522-5410E20B6BBB}" srcId="{A6558F6B-2208-42D9-BF6D-503394B6473C}" destId="{ADCDE215-CB6A-4633-9FA7-32A7CCD73353}" srcOrd="4" destOrd="0" parTransId="{A1BA48B6-A8B0-457E-BC51-F5D8E948AE17}" sibTransId="{704B7789-5FFF-43AA-B6AB-2B153C74DA8C}"/>
    <dgm:cxn modelId="{F30D0335-5C61-4F7F-A499-0BF2027B4505}" srcId="{A6558F6B-2208-42D9-BF6D-503394B6473C}" destId="{A3C338CB-FC5F-49E3-8D37-ACBA66DB0321}" srcOrd="0" destOrd="0" parTransId="{DC23C771-3EF5-4AB3-A7B9-2B25E7254B21}" sibTransId="{7EB76028-B99C-4D29-8304-AB21FB861DDF}"/>
    <dgm:cxn modelId="{FD81913F-25E2-40D4-8A3D-83A2AE21A8C8}" srcId="{A6558F6B-2208-42D9-BF6D-503394B6473C}" destId="{14096851-986B-4D20-A7EC-1AD8A9DA3B53}" srcOrd="2" destOrd="0" parTransId="{BD07B614-662C-4436-BEDB-C863A320F05F}" sibTransId="{D624E58F-CF0B-4AB6-BEFF-142F99D8BAB4}"/>
    <dgm:cxn modelId="{16BADB5F-2D7D-4E32-9ECB-E0E1C7453290}" type="presOf" srcId="{ADCDE215-CB6A-4633-9FA7-32A7CCD73353}" destId="{BFE51D2F-2D54-4C67-8C47-0A04A02902CA}" srcOrd="0" destOrd="0" presId="urn:microsoft.com/office/officeart/2005/8/layout/orgChart1"/>
    <dgm:cxn modelId="{24084C60-CC15-4A62-854A-7462CAEA8BEB}" type="presOf" srcId="{9D783834-BE56-431F-A968-8CEAB4911395}" destId="{008389D9-BC0F-48A1-88C1-3CDD1D778B1C}" srcOrd="1" destOrd="0" presId="urn:microsoft.com/office/officeart/2005/8/layout/orgChart1"/>
    <dgm:cxn modelId="{3D805657-09C4-425A-8957-66FF3EE65A79}" type="presOf" srcId="{A6558F6B-2208-42D9-BF6D-503394B6473C}" destId="{3A719B13-E972-476C-8FE2-72EEF487F074}" srcOrd="1" destOrd="0" presId="urn:microsoft.com/office/officeart/2005/8/layout/orgChart1"/>
    <dgm:cxn modelId="{34F4017A-0811-4FF5-B0A1-FFA606C4F2CD}" type="presOf" srcId="{A1BA48B6-A8B0-457E-BC51-F5D8E948AE17}" destId="{CA7ED58B-4ACD-4029-B1E1-0EC51330F99B}" srcOrd="0" destOrd="0" presId="urn:microsoft.com/office/officeart/2005/8/layout/orgChart1"/>
    <dgm:cxn modelId="{BE74DE83-BE90-4953-ABF1-3D50334FA380}" type="presOf" srcId="{5A890287-2A61-4C0B-B33A-095A6B111BC9}" destId="{18FC6907-2ECA-407A-8A10-2F0262A09485}" srcOrd="0" destOrd="0" presId="urn:microsoft.com/office/officeart/2005/8/layout/orgChart1"/>
    <dgm:cxn modelId="{1E1CBA85-3649-4F8E-A1A9-A1CC08C88C56}" type="presOf" srcId="{495A7D53-0643-40B9-AB9A-A7405A750AEA}" destId="{2137D6C8-601C-4C75-99DE-7D283851C71E}" srcOrd="1" destOrd="0" presId="urn:microsoft.com/office/officeart/2005/8/layout/orgChart1"/>
    <dgm:cxn modelId="{2DB30095-1FA8-4F69-8771-A019F3C24214}" type="presOf" srcId="{14096851-986B-4D20-A7EC-1AD8A9DA3B53}" destId="{A6C09411-759D-4EF2-A568-28B5D911D36B}" srcOrd="0" destOrd="0" presId="urn:microsoft.com/office/officeart/2005/8/layout/orgChart1"/>
    <dgm:cxn modelId="{D0986196-8472-43EB-99AE-C5ABE3CB02C8}" srcId="{A6558F6B-2208-42D9-BF6D-503394B6473C}" destId="{495A7D53-0643-40B9-AB9A-A7405A750AEA}" srcOrd="1" destOrd="0" parTransId="{5A890287-2A61-4C0B-B33A-095A6B111BC9}" sibTransId="{A0B5D7F1-F038-4362-BEAB-7D1B481B01DD}"/>
    <dgm:cxn modelId="{E1E23DA2-BAFC-47E7-BC58-211C28838729}" srcId="{9C398B3D-4784-49F3-8AE1-B9519234BBBA}" destId="{A6558F6B-2208-42D9-BF6D-503394B6473C}" srcOrd="0" destOrd="0" parTransId="{2CA1548C-AE0F-45B4-9A70-4D6E24B38CF5}" sibTransId="{E1F9A948-DF41-4F26-ABF0-B2A6EF703971}"/>
    <dgm:cxn modelId="{3CA79DA5-F04B-428C-9996-5E636F4D3000}" type="presOf" srcId="{A3C338CB-FC5F-49E3-8D37-ACBA66DB0321}" destId="{D2F010CC-072B-45B5-BA29-AE040DBA8589}" srcOrd="0" destOrd="0" presId="urn:microsoft.com/office/officeart/2005/8/layout/orgChart1"/>
    <dgm:cxn modelId="{46C120AC-5E0F-460C-8C8C-6CBD24E9CEA6}" type="presOf" srcId="{57B584D5-4243-450C-9A13-56BD2CEBE6A2}" destId="{0D5A2910-4555-4C18-BE99-074D1172044C}" srcOrd="0" destOrd="0" presId="urn:microsoft.com/office/officeart/2005/8/layout/orgChart1"/>
    <dgm:cxn modelId="{1E3897B5-D5FF-431F-BEBE-B28A3F2A44AC}" type="presOf" srcId="{A3C338CB-FC5F-49E3-8D37-ACBA66DB0321}" destId="{907E76EE-43D9-40A3-97FB-E27D680FDDAE}" srcOrd="1" destOrd="0" presId="urn:microsoft.com/office/officeart/2005/8/layout/orgChart1"/>
    <dgm:cxn modelId="{26C1CAB8-D62E-4FDC-B156-6DD919840DBC}" type="presOf" srcId="{A6558F6B-2208-42D9-BF6D-503394B6473C}" destId="{E545FF88-5CA1-4134-A77F-9F1DED19AD9D}" srcOrd="0" destOrd="0" presId="urn:microsoft.com/office/officeart/2005/8/layout/orgChart1"/>
    <dgm:cxn modelId="{B5C3C4BD-D45D-4000-B9C3-C546500DA21B}" type="presOf" srcId="{495A7D53-0643-40B9-AB9A-A7405A750AEA}" destId="{FC681E2B-1735-477A-9E73-A5AD1F9BD72A}" srcOrd="0" destOrd="0" presId="urn:microsoft.com/office/officeart/2005/8/layout/orgChart1"/>
    <dgm:cxn modelId="{DD9F4DC7-3D11-4966-8A43-D296EE36E1B9}" type="presOf" srcId="{BD07B614-662C-4436-BEDB-C863A320F05F}" destId="{B571A1D9-EB63-4BF8-9179-3782ACC10909}" srcOrd="0" destOrd="0" presId="urn:microsoft.com/office/officeart/2005/8/layout/orgChart1"/>
    <dgm:cxn modelId="{0A6D46D0-1202-401F-87DE-FA5BB5083153}" type="presOf" srcId="{ADCDE215-CB6A-4633-9FA7-32A7CCD73353}" destId="{09E5BF51-CB11-4D7D-82DD-448C4AECADD8}" srcOrd="1" destOrd="0" presId="urn:microsoft.com/office/officeart/2005/8/layout/orgChart1"/>
    <dgm:cxn modelId="{C5029FE4-6268-492E-9ACE-776081BF3896}" type="presOf" srcId="{14096851-986B-4D20-A7EC-1AD8A9DA3B53}" destId="{154B6BE2-C14E-4628-AB18-6E2E2D532504}" srcOrd="1" destOrd="0" presId="urn:microsoft.com/office/officeart/2005/8/layout/orgChart1"/>
    <dgm:cxn modelId="{665D0EE6-F258-4ABD-BBF3-ED0AD82A5A64}" type="presOf" srcId="{DC23C771-3EF5-4AB3-A7B9-2B25E7254B21}" destId="{C9C072D5-4AAF-409B-B86E-05BD9BCB0209}" srcOrd="0" destOrd="0" presId="urn:microsoft.com/office/officeart/2005/8/layout/orgChart1"/>
    <dgm:cxn modelId="{0800C01E-232A-4EA4-B2A3-4D6E6FC0AD87}" type="presParOf" srcId="{03C40566-9808-41CC-9BC9-5919238CB2CC}" destId="{F46D8BC6-1D90-4735-98C9-E80C7CA220F6}" srcOrd="0" destOrd="0" presId="urn:microsoft.com/office/officeart/2005/8/layout/orgChart1"/>
    <dgm:cxn modelId="{4D6EB37E-889E-41FD-9E71-111EBB410FEE}" type="presParOf" srcId="{F46D8BC6-1D90-4735-98C9-E80C7CA220F6}" destId="{8D3575CD-25AB-4912-868C-61E625945021}" srcOrd="0" destOrd="0" presId="urn:microsoft.com/office/officeart/2005/8/layout/orgChart1"/>
    <dgm:cxn modelId="{F2B0908C-3690-4EB5-87CD-B1D771DEDBEC}" type="presParOf" srcId="{8D3575CD-25AB-4912-868C-61E625945021}" destId="{E545FF88-5CA1-4134-A77F-9F1DED19AD9D}" srcOrd="0" destOrd="0" presId="urn:microsoft.com/office/officeart/2005/8/layout/orgChart1"/>
    <dgm:cxn modelId="{B24C3D59-4B4F-4253-BCCD-2BEE210B194F}" type="presParOf" srcId="{8D3575CD-25AB-4912-868C-61E625945021}" destId="{3A719B13-E972-476C-8FE2-72EEF487F074}" srcOrd="1" destOrd="0" presId="urn:microsoft.com/office/officeart/2005/8/layout/orgChart1"/>
    <dgm:cxn modelId="{247DE1DC-6BDE-4D62-9CD0-1E82E7E9BE23}" type="presParOf" srcId="{F46D8BC6-1D90-4735-98C9-E80C7CA220F6}" destId="{3F4FD885-F15A-4AA7-B5F2-F88C2661DB1D}" srcOrd="1" destOrd="0" presId="urn:microsoft.com/office/officeart/2005/8/layout/orgChart1"/>
    <dgm:cxn modelId="{B28DDD53-2FFC-476B-A8EA-BC1DAAEA519E}" type="presParOf" srcId="{3F4FD885-F15A-4AA7-B5F2-F88C2661DB1D}" destId="{18FC6907-2ECA-407A-8A10-2F0262A09485}" srcOrd="0" destOrd="0" presId="urn:microsoft.com/office/officeart/2005/8/layout/orgChart1"/>
    <dgm:cxn modelId="{CCD7E1E6-EB9C-499F-9C1D-573529A25C33}" type="presParOf" srcId="{3F4FD885-F15A-4AA7-B5F2-F88C2661DB1D}" destId="{376E810B-B360-4A0B-8A5C-C92960D150F0}" srcOrd="1" destOrd="0" presId="urn:microsoft.com/office/officeart/2005/8/layout/orgChart1"/>
    <dgm:cxn modelId="{CB2BC750-544A-4D36-B8F8-25491A9105B5}" type="presParOf" srcId="{376E810B-B360-4A0B-8A5C-C92960D150F0}" destId="{CB4AD3F9-B74D-4C23-8966-1DB70B2AF7D8}" srcOrd="0" destOrd="0" presId="urn:microsoft.com/office/officeart/2005/8/layout/orgChart1"/>
    <dgm:cxn modelId="{4DF5CFDD-E782-437A-9E1B-A5A5E995F41E}" type="presParOf" srcId="{CB4AD3F9-B74D-4C23-8966-1DB70B2AF7D8}" destId="{FC681E2B-1735-477A-9E73-A5AD1F9BD72A}" srcOrd="0" destOrd="0" presId="urn:microsoft.com/office/officeart/2005/8/layout/orgChart1"/>
    <dgm:cxn modelId="{C893A050-18D0-4347-B237-459E4741C95B}" type="presParOf" srcId="{CB4AD3F9-B74D-4C23-8966-1DB70B2AF7D8}" destId="{2137D6C8-601C-4C75-99DE-7D283851C71E}" srcOrd="1" destOrd="0" presId="urn:microsoft.com/office/officeart/2005/8/layout/orgChart1"/>
    <dgm:cxn modelId="{245F7403-E2A5-4C91-BF14-5215D726EC65}" type="presParOf" srcId="{376E810B-B360-4A0B-8A5C-C92960D150F0}" destId="{F8CF27BB-666F-4AD7-998C-4FB91CBF39D1}" srcOrd="1" destOrd="0" presId="urn:microsoft.com/office/officeart/2005/8/layout/orgChart1"/>
    <dgm:cxn modelId="{182EC239-69A8-47F2-A312-7FA5E35906B8}" type="presParOf" srcId="{376E810B-B360-4A0B-8A5C-C92960D150F0}" destId="{4F0C956A-DF71-4ABA-B19B-437B228A3080}" srcOrd="2" destOrd="0" presId="urn:microsoft.com/office/officeart/2005/8/layout/orgChart1"/>
    <dgm:cxn modelId="{EABFB49E-B661-4799-BB8A-99440E3DD415}" type="presParOf" srcId="{3F4FD885-F15A-4AA7-B5F2-F88C2661DB1D}" destId="{B571A1D9-EB63-4BF8-9179-3782ACC10909}" srcOrd="2" destOrd="0" presId="urn:microsoft.com/office/officeart/2005/8/layout/orgChart1"/>
    <dgm:cxn modelId="{FCCA13BA-118D-4FC7-8EF2-E671F2BCF9F5}" type="presParOf" srcId="{3F4FD885-F15A-4AA7-B5F2-F88C2661DB1D}" destId="{28448FD4-F182-4AE1-A369-4BE100EAB3C0}" srcOrd="3" destOrd="0" presId="urn:microsoft.com/office/officeart/2005/8/layout/orgChart1"/>
    <dgm:cxn modelId="{4AA908F9-C601-4575-8459-B15ED335B4C2}" type="presParOf" srcId="{28448FD4-F182-4AE1-A369-4BE100EAB3C0}" destId="{BE6EB578-173F-4013-8DDE-4E960DB0DB13}" srcOrd="0" destOrd="0" presId="urn:microsoft.com/office/officeart/2005/8/layout/orgChart1"/>
    <dgm:cxn modelId="{F3083BB4-6E26-42C6-922A-6629FE99ED98}" type="presParOf" srcId="{BE6EB578-173F-4013-8DDE-4E960DB0DB13}" destId="{A6C09411-759D-4EF2-A568-28B5D911D36B}" srcOrd="0" destOrd="0" presId="urn:microsoft.com/office/officeart/2005/8/layout/orgChart1"/>
    <dgm:cxn modelId="{79AFCE6A-58C1-4EBA-A1C0-DAEFECDCE0F9}" type="presParOf" srcId="{BE6EB578-173F-4013-8DDE-4E960DB0DB13}" destId="{154B6BE2-C14E-4628-AB18-6E2E2D532504}" srcOrd="1" destOrd="0" presId="urn:microsoft.com/office/officeart/2005/8/layout/orgChart1"/>
    <dgm:cxn modelId="{B8BCD2C6-365F-4CAD-B8C2-7242ABC5BDAF}" type="presParOf" srcId="{28448FD4-F182-4AE1-A369-4BE100EAB3C0}" destId="{990732C3-20B7-42E0-A313-AAB48D0540FD}" srcOrd="1" destOrd="0" presId="urn:microsoft.com/office/officeart/2005/8/layout/orgChart1"/>
    <dgm:cxn modelId="{7F85654D-E8D2-42A8-B7FB-03DEB4462839}" type="presParOf" srcId="{28448FD4-F182-4AE1-A369-4BE100EAB3C0}" destId="{7F96F6E5-AF10-42AB-AAEA-F0DA0CF382F3}" srcOrd="2" destOrd="0" presId="urn:microsoft.com/office/officeart/2005/8/layout/orgChart1"/>
    <dgm:cxn modelId="{C57AC63F-0D4D-4A89-83EF-9FB6AB47A0A8}" type="presParOf" srcId="{3F4FD885-F15A-4AA7-B5F2-F88C2661DB1D}" destId="{0D5A2910-4555-4C18-BE99-074D1172044C}" srcOrd="4" destOrd="0" presId="urn:microsoft.com/office/officeart/2005/8/layout/orgChart1"/>
    <dgm:cxn modelId="{BEB41E2D-6840-49E1-8408-2AA851E429F1}" type="presParOf" srcId="{3F4FD885-F15A-4AA7-B5F2-F88C2661DB1D}" destId="{BF0336E8-63D8-4730-9648-8B33B2D345F7}" srcOrd="5" destOrd="0" presId="urn:microsoft.com/office/officeart/2005/8/layout/orgChart1"/>
    <dgm:cxn modelId="{E51BAEF2-F193-4583-8AAE-7BF1C4989224}" type="presParOf" srcId="{BF0336E8-63D8-4730-9648-8B33B2D345F7}" destId="{39E33199-50D6-434E-8E5A-7127E1A1AFF8}" srcOrd="0" destOrd="0" presId="urn:microsoft.com/office/officeart/2005/8/layout/orgChart1"/>
    <dgm:cxn modelId="{3DAE11B6-03B5-45A4-8826-B4E5A3D02FDC}" type="presParOf" srcId="{39E33199-50D6-434E-8E5A-7127E1A1AFF8}" destId="{3945B6E3-45AC-446C-9729-89CC4EC932F1}" srcOrd="0" destOrd="0" presId="urn:microsoft.com/office/officeart/2005/8/layout/orgChart1"/>
    <dgm:cxn modelId="{2D482298-0E90-484E-9A9B-33C4DA17E245}" type="presParOf" srcId="{39E33199-50D6-434E-8E5A-7127E1A1AFF8}" destId="{008389D9-BC0F-48A1-88C1-3CDD1D778B1C}" srcOrd="1" destOrd="0" presId="urn:microsoft.com/office/officeart/2005/8/layout/orgChart1"/>
    <dgm:cxn modelId="{7558834C-E0D5-43F8-824B-2B7C506C948D}" type="presParOf" srcId="{BF0336E8-63D8-4730-9648-8B33B2D345F7}" destId="{F79D8712-C5CE-490D-92E7-A6605F02E0FF}" srcOrd="1" destOrd="0" presId="urn:microsoft.com/office/officeart/2005/8/layout/orgChart1"/>
    <dgm:cxn modelId="{922CA15B-4509-49EC-BCDD-190B80640685}" type="presParOf" srcId="{BF0336E8-63D8-4730-9648-8B33B2D345F7}" destId="{CEFD4FBF-F040-4A32-A831-1EF7EE156F11}" srcOrd="2" destOrd="0" presId="urn:microsoft.com/office/officeart/2005/8/layout/orgChart1"/>
    <dgm:cxn modelId="{55889176-79F7-401A-AE7E-59973137CB12}" type="presParOf" srcId="{3F4FD885-F15A-4AA7-B5F2-F88C2661DB1D}" destId="{CA7ED58B-4ACD-4029-B1E1-0EC51330F99B}" srcOrd="6" destOrd="0" presId="urn:microsoft.com/office/officeart/2005/8/layout/orgChart1"/>
    <dgm:cxn modelId="{2971CE23-8A55-4322-8FF4-0773E43915B8}" type="presParOf" srcId="{3F4FD885-F15A-4AA7-B5F2-F88C2661DB1D}" destId="{964253C7-847A-4445-99AD-84FF59D59F17}" srcOrd="7" destOrd="0" presId="urn:microsoft.com/office/officeart/2005/8/layout/orgChart1"/>
    <dgm:cxn modelId="{CF809AAB-5C20-4310-AF1D-C1EC3811B811}" type="presParOf" srcId="{964253C7-847A-4445-99AD-84FF59D59F17}" destId="{DC3F1DEC-2458-42A0-BD8C-66C2CE8E8A16}" srcOrd="0" destOrd="0" presId="urn:microsoft.com/office/officeart/2005/8/layout/orgChart1"/>
    <dgm:cxn modelId="{3A72056D-9F28-4ACC-BFAE-5B999E955E00}" type="presParOf" srcId="{DC3F1DEC-2458-42A0-BD8C-66C2CE8E8A16}" destId="{BFE51D2F-2D54-4C67-8C47-0A04A02902CA}" srcOrd="0" destOrd="0" presId="urn:microsoft.com/office/officeart/2005/8/layout/orgChart1"/>
    <dgm:cxn modelId="{A0BAA680-4572-4CC6-8FAB-451842FABC75}" type="presParOf" srcId="{DC3F1DEC-2458-42A0-BD8C-66C2CE8E8A16}" destId="{09E5BF51-CB11-4D7D-82DD-448C4AECADD8}" srcOrd="1" destOrd="0" presId="urn:microsoft.com/office/officeart/2005/8/layout/orgChart1"/>
    <dgm:cxn modelId="{A2CF4F72-00F4-4EEA-B4DB-52F1EEFEE626}" type="presParOf" srcId="{964253C7-847A-4445-99AD-84FF59D59F17}" destId="{984301EA-784D-4EB7-A747-B4B64E22721E}" srcOrd="1" destOrd="0" presId="urn:microsoft.com/office/officeart/2005/8/layout/orgChart1"/>
    <dgm:cxn modelId="{6BB0BF49-4237-41EE-B41F-F9F6A9CB91E3}" type="presParOf" srcId="{964253C7-847A-4445-99AD-84FF59D59F17}" destId="{37AFE471-30D4-404E-894D-F2711BA10179}" srcOrd="2" destOrd="0" presId="urn:microsoft.com/office/officeart/2005/8/layout/orgChart1"/>
    <dgm:cxn modelId="{113D4E92-CBF3-40CD-9DF4-33146025D59A}" type="presParOf" srcId="{F46D8BC6-1D90-4735-98C9-E80C7CA220F6}" destId="{B0D74833-CBEA-4F94-B85A-F4019B68E5C3}" srcOrd="2" destOrd="0" presId="urn:microsoft.com/office/officeart/2005/8/layout/orgChart1"/>
    <dgm:cxn modelId="{F8BF5332-1A08-45EE-BF74-1827171C639B}" type="presParOf" srcId="{B0D74833-CBEA-4F94-B85A-F4019B68E5C3}" destId="{C9C072D5-4AAF-409B-B86E-05BD9BCB0209}" srcOrd="0" destOrd="0" presId="urn:microsoft.com/office/officeart/2005/8/layout/orgChart1"/>
    <dgm:cxn modelId="{AE05DB4E-C239-4F8B-B10C-06557531B3E4}" type="presParOf" srcId="{B0D74833-CBEA-4F94-B85A-F4019B68E5C3}" destId="{13628DA8-37A5-43CA-ADBD-E21BB83A168F}" srcOrd="1" destOrd="0" presId="urn:microsoft.com/office/officeart/2005/8/layout/orgChart1"/>
    <dgm:cxn modelId="{B5EF2657-69FC-43A6-BAB0-F66009199889}" type="presParOf" srcId="{13628DA8-37A5-43CA-ADBD-E21BB83A168F}" destId="{B36BD0D8-42B9-4898-9E34-4CBCB48639CC}" srcOrd="0" destOrd="0" presId="urn:microsoft.com/office/officeart/2005/8/layout/orgChart1"/>
    <dgm:cxn modelId="{2F58F0AD-DDBE-4768-B408-C4411E132A66}" type="presParOf" srcId="{B36BD0D8-42B9-4898-9E34-4CBCB48639CC}" destId="{D2F010CC-072B-45B5-BA29-AE040DBA8589}" srcOrd="0" destOrd="0" presId="urn:microsoft.com/office/officeart/2005/8/layout/orgChart1"/>
    <dgm:cxn modelId="{82F7577E-B746-4A90-9101-3C88869B2CDB}" type="presParOf" srcId="{B36BD0D8-42B9-4898-9E34-4CBCB48639CC}" destId="{907E76EE-43D9-40A3-97FB-E27D680FDDAE}" srcOrd="1" destOrd="0" presId="urn:microsoft.com/office/officeart/2005/8/layout/orgChart1"/>
    <dgm:cxn modelId="{4C655906-98FF-413A-AD29-5811BFCD173B}" type="presParOf" srcId="{13628DA8-37A5-43CA-ADBD-E21BB83A168F}" destId="{32F13C22-9E83-4FF8-BB15-2AD5696792D1}" srcOrd="1" destOrd="0" presId="urn:microsoft.com/office/officeart/2005/8/layout/orgChart1"/>
    <dgm:cxn modelId="{AB72B5BE-5D31-4835-93D9-29A45830676F}" type="presParOf" srcId="{13628DA8-37A5-43CA-ADBD-E21BB83A168F}" destId="{39B8BA35-7E08-4EF1-B73A-95E8239026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BC598-F382-4337-9A38-165782629A50}">
      <dsp:nvSpPr>
        <dsp:cNvPr id="0" name=""/>
        <dsp:cNvSpPr/>
      </dsp:nvSpPr>
      <dsp:spPr>
        <a:xfrm>
          <a:off x="70872" y="0"/>
          <a:ext cx="3211785" cy="321178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E5E08-31DB-45A0-8153-A0631C4B4780}">
      <dsp:nvSpPr>
        <dsp:cNvPr id="0" name=""/>
        <dsp:cNvSpPr/>
      </dsp:nvSpPr>
      <dsp:spPr>
        <a:xfrm>
          <a:off x="340555" y="305119"/>
          <a:ext cx="1252596" cy="1252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A sub controller for the box gripping.</a:t>
          </a:r>
        </a:p>
      </dsp:txBody>
      <dsp:txXfrm>
        <a:off x="401702" y="366266"/>
        <a:ext cx="1130302" cy="1130302"/>
      </dsp:txXfrm>
    </dsp:sp>
    <dsp:sp modelId="{5AAC9303-8DDD-45FA-B4B9-9DEFD6E50287}">
      <dsp:nvSpPr>
        <dsp:cNvPr id="0" name=""/>
        <dsp:cNvSpPr/>
      </dsp:nvSpPr>
      <dsp:spPr>
        <a:xfrm>
          <a:off x="1689505" y="305119"/>
          <a:ext cx="1252596" cy="1252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Servo motor control for arm grip  </a:t>
          </a:r>
        </a:p>
      </dsp:txBody>
      <dsp:txXfrm>
        <a:off x="1750652" y="366266"/>
        <a:ext cx="1130302" cy="1130302"/>
      </dsp:txXfrm>
    </dsp:sp>
    <dsp:sp modelId="{AD58ECC6-28A3-4852-B261-E43410727666}">
      <dsp:nvSpPr>
        <dsp:cNvPr id="0" name=""/>
        <dsp:cNvSpPr/>
      </dsp:nvSpPr>
      <dsp:spPr>
        <a:xfrm>
          <a:off x="340555" y="1654069"/>
          <a:ext cx="1252596" cy="1252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calculation based on </a:t>
          </a:r>
          <a:r>
            <a:rPr lang="en-US" sz="1400" kern="1200" dirty="0" err="1"/>
            <a:t>colours</a:t>
          </a:r>
          <a:endParaRPr lang="en-US" sz="1400" kern="1200" dirty="0"/>
        </a:p>
      </dsp:txBody>
      <dsp:txXfrm>
        <a:off x="401702" y="1715216"/>
        <a:ext cx="1130302" cy="1130302"/>
      </dsp:txXfrm>
    </dsp:sp>
    <dsp:sp modelId="{717ACF7F-8CC2-4A30-A3A9-69B9BB2EFFD7}">
      <dsp:nvSpPr>
        <dsp:cNvPr id="0" name=""/>
        <dsp:cNvSpPr/>
      </dsp:nvSpPr>
      <dsp:spPr>
        <a:xfrm>
          <a:off x="1689505" y="1654069"/>
          <a:ext cx="1252596" cy="1252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Colour</a:t>
          </a:r>
          <a:r>
            <a:rPr lang="en-US" sz="1400" kern="1200" dirty="0"/>
            <a:t> sensor control</a:t>
          </a:r>
        </a:p>
      </dsp:txBody>
      <dsp:txXfrm>
        <a:off x="1750652" y="1715216"/>
        <a:ext cx="1130302" cy="1130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072D5-4AAF-409B-B86E-05BD9BCB0209}">
      <dsp:nvSpPr>
        <dsp:cNvPr id="0" name=""/>
        <dsp:cNvSpPr/>
      </dsp:nvSpPr>
      <dsp:spPr>
        <a:xfrm>
          <a:off x="1370798" y="957655"/>
          <a:ext cx="722805" cy="1263629"/>
        </a:xfrm>
        <a:custGeom>
          <a:avLst/>
          <a:gdLst/>
          <a:ahLst/>
          <a:cxnLst/>
          <a:rect l="0" t="0" r="0" b="0"/>
          <a:pathLst>
            <a:path>
              <a:moveTo>
                <a:pt x="722805" y="0"/>
              </a:moveTo>
              <a:lnTo>
                <a:pt x="722805" y="1263629"/>
              </a:lnTo>
              <a:lnTo>
                <a:pt x="0" y="12636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ED58B-4ACD-4029-B1E1-0EC51330F99B}">
      <dsp:nvSpPr>
        <dsp:cNvPr id="0" name=""/>
        <dsp:cNvSpPr/>
      </dsp:nvSpPr>
      <dsp:spPr>
        <a:xfrm>
          <a:off x="2093604" y="957655"/>
          <a:ext cx="1573608" cy="124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197"/>
              </a:lnTo>
              <a:lnTo>
                <a:pt x="1573608" y="1102197"/>
              </a:lnTo>
              <a:lnTo>
                <a:pt x="1573608" y="1246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2910-4555-4C18-BE99-074D1172044C}">
      <dsp:nvSpPr>
        <dsp:cNvPr id="0" name=""/>
        <dsp:cNvSpPr/>
      </dsp:nvSpPr>
      <dsp:spPr>
        <a:xfrm>
          <a:off x="2093604" y="957655"/>
          <a:ext cx="3155291" cy="1237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116"/>
              </a:lnTo>
              <a:lnTo>
                <a:pt x="3155291" y="1093116"/>
              </a:lnTo>
              <a:lnTo>
                <a:pt x="3155291" y="12370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1A1D9-EB63-4BF8-9179-3782ACC10909}">
      <dsp:nvSpPr>
        <dsp:cNvPr id="0" name=""/>
        <dsp:cNvSpPr/>
      </dsp:nvSpPr>
      <dsp:spPr>
        <a:xfrm>
          <a:off x="2093604" y="957655"/>
          <a:ext cx="3206655" cy="163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2"/>
              </a:lnTo>
              <a:lnTo>
                <a:pt x="3206655" y="19122"/>
              </a:lnTo>
              <a:lnTo>
                <a:pt x="3206655" y="1630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C6907-2ECA-407A-8A10-2F0262A09485}">
      <dsp:nvSpPr>
        <dsp:cNvPr id="0" name=""/>
        <dsp:cNvSpPr/>
      </dsp:nvSpPr>
      <dsp:spPr>
        <a:xfrm>
          <a:off x="2093604" y="957655"/>
          <a:ext cx="1504904" cy="131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4904" y="0"/>
              </a:lnTo>
              <a:lnTo>
                <a:pt x="1504904" y="13134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5FF88-5CA1-4134-A77F-9F1DED19AD9D}">
      <dsp:nvSpPr>
        <dsp:cNvPr id="0" name=""/>
        <dsp:cNvSpPr/>
      </dsp:nvSpPr>
      <dsp:spPr>
        <a:xfrm>
          <a:off x="1408204" y="272255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Arduino MEGA 2560 Control</a:t>
          </a:r>
        </a:p>
      </dsp:txBody>
      <dsp:txXfrm>
        <a:off x="1408204" y="272255"/>
        <a:ext cx="1370798" cy="685399"/>
      </dsp:txXfrm>
    </dsp:sp>
    <dsp:sp modelId="{FC681E2B-1735-477A-9E73-A5AD1F9BD72A}">
      <dsp:nvSpPr>
        <dsp:cNvPr id="0" name=""/>
        <dsp:cNvSpPr/>
      </dsp:nvSpPr>
      <dsp:spPr>
        <a:xfrm>
          <a:off x="2913108" y="1088998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TOF sensors x5</a:t>
          </a:r>
        </a:p>
      </dsp:txBody>
      <dsp:txXfrm>
        <a:off x="2913108" y="1088998"/>
        <a:ext cx="1370798" cy="685399"/>
      </dsp:txXfrm>
    </dsp:sp>
    <dsp:sp modelId="{A6C09411-759D-4EF2-A568-28B5D911D36B}">
      <dsp:nvSpPr>
        <dsp:cNvPr id="0" name=""/>
        <dsp:cNvSpPr/>
      </dsp:nvSpPr>
      <dsp:spPr>
        <a:xfrm>
          <a:off x="4614859" y="1120711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Gyroscope sensor x1</a:t>
          </a:r>
        </a:p>
      </dsp:txBody>
      <dsp:txXfrm>
        <a:off x="4614859" y="1120711"/>
        <a:ext cx="1370798" cy="685399"/>
      </dsp:txXfrm>
    </dsp:sp>
    <dsp:sp modelId="{3945B6E3-45AC-446C-9729-89CC4EC932F1}">
      <dsp:nvSpPr>
        <dsp:cNvPr id="0" name=""/>
        <dsp:cNvSpPr/>
      </dsp:nvSpPr>
      <dsp:spPr>
        <a:xfrm>
          <a:off x="4563495" y="2194705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Raykha</a:t>
          </a:r>
          <a:r>
            <a:rPr lang="en-US" sz="1500" kern="1200" dirty="0"/>
            <a:t> IR sensor module</a:t>
          </a:r>
        </a:p>
      </dsp:txBody>
      <dsp:txXfrm>
        <a:off x="4563495" y="2194705"/>
        <a:ext cx="1370798" cy="685399"/>
      </dsp:txXfrm>
    </dsp:sp>
    <dsp:sp modelId="{BFE51D2F-2D54-4C67-8C47-0A04A02902CA}">
      <dsp:nvSpPr>
        <dsp:cNvPr id="0" name=""/>
        <dsp:cNvSpPr/>
      </dsp:nvSpPr>
      <dsp:spPr>
        <a:xfrm>
          <a:off x="2981813" y="2203787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DC Motor driver module</a:t>
          </a:r>
        </a:p>
      </dsp:txBody>
      <dsp:txXfrm>
        <a:off x="2981813" y="2203787"/>
        <a:ext cx="1370798" cy="685399"/>
      </dsp:txXfrm>
    </dsp:sp>
    <dsp:sp modelId="{D2F010CC-072B-45B5-BA29-AE040DBA8589}">
      <dsp:nvSpPr>
        <dsp:cNvPr id="0" name=""/>
        <dsp:cNvSpPr/>
      </dsp:nvSpPr>
      <dsp:spPr>
        <a:xfrm>
          <a:off x="0" y="1878585"/>
          <a:ext cx="1370798" cy="685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Arduino Nano</a:t>
          </a:r>
        </a:p>
      </dsp:txBody>
      <dsp:txXfrm>
        <a:off x="0" y="1878585"/>
        <a:ext cx="1370798" cy="68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94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C3235A-917C-4AB3-AE7B-EC4C62F7FBF0}" type="datetimeFigureOut">
              <a:rPr lang="en-US" smtClean="0"/>
              <a:t>2020-06-11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DBBC-424C-4CBB-810E-34D20D9A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11B9B2-875A-4E54-AEC1-12EE3FDA22E9}"/>
              </a:ext>
            </a:extLst>
          </p:cNvPr>
          <p:cNvSpPr txBox="1"/>
          <p:nvPr/>
        </p:nvSpPr>
        <p:spPr>
          <a:xfrm>
            <a:off x="774440" y="511620"/>
            <a:ext cx="58305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The Processors: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Arduino MEGA2560</a:t>
            </a:r>
          </a:p>
          <a:p>
            <a:r>
              <a:rPr lang="en-US" dirty="0"/>
              <a:t>Arduino modules have a wide range of </a:t>
            </a:r>
          </a:p>
          <a:p>
            <a:r>
              <a:rPr lang="en-US" dirty="0"/>
              <a:t>Libraries.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clockspeed</a:t>
            </a:r>
            <a:r>
              <a:rPr lang="en-US" dirty="0"/>
              <a:t>, Higher flash memory, </a:t>
            </a:r>
          </a:p>
          <a:p>
            <a:r>
              <a:rPr lang="en-US" dirty="0"/>
              <a:t>RAM and Interrupt count is higher than </a:t>
            </a:r>
          </a:p>
          <a:p>
            <a:r>
              <a:rPr lang="en-US" dirty="0"/>
              <a:t>UNO/NANO.</a:t>
            </a:r>
          </a:p>
          <a:p>
            <a:endParaRPr lang="en-US" sz="1600" dirty="0"/>
          </a:p>
          <a:p>
            <a:r>
              <a:rPr lang="en-US" sz="1600" dirty="0"/>
              <a:t>A debugging interface, indicator LEDs are also connected to the main processor.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Arduino NANO</a:t>
            </a:r>
          </a:p>
          <a:p>
            <a:endParaRPr lang="en-US" sz="2400" dirty="0"/>
          </a:p>
          <a:p>
            <a:r>
              <a:rPr lang="en-US" dirty="0"/>
              <a:t>For Better modularity and debugging,</a:t>
            </a:r>
          </a:p>
          <a:p>
            <a:r>
              <a:rPr lang="en-US" dirty="0"/>
              <a:t>Use a separate controller for the </a:t>
            </a:r>
          </a:p>
          <a:p>
            <a:r>
              <a:rPr lang="en-US" dirty="0"/>
              <a:t>Box handling mechanism.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ACA4B4F-4E79-4216-8261-EFB2FEBE3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894093"/>
              </p:ext>
            </p:extLst>
          </p:nvPr>
        </p:nvGraphicFramePr>
        <p:xfrm>
          <a:off x="5272102" y="3406849"/>
          <a:ext cx="3282657" cy="321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630322-38D8-4CBE-8E42-22D3756E3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56458"/>
              </p:ext>
            </p:extLst>
          </p:nvPr>
        </p:nvGraphicFramePr>
        <p:xfrm>
          <a:off x="5272102" y="239366"/>
          <a:ext cx="6353372" cy="330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42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2D99-978C-4680-A064-84F4ABD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66EF-D393-489C-AA0C-E318F043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60" y="1154097"/>
            <a:ext cx="11125679" cy="512939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Raykha</a:t>
            </a:r>
            <a:r>
              <a:rPr lang="en-US" dirty="0"/>
              <a:t> S8 IR sensor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TCS 3200 </a:t>
            </a:r>
            <a:r>
              <a:rPr lang="en-US" dirty="0" err="1"/>
              <a:t>Colour</a:t>
            </a:r>
            <a:r>
              <a:rPr lang="en-US" dirty="0"/>
              <a:t> sensor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2 sensors, one on the gripper to detect the front face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 other sensor to detect the bottom surface.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VL530LX TOF sensor for distance measurement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2 sensors on either side for pillar and wall detection.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1 sensor in front for the box detection.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MPU 6050 Gyroscope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7EA49D0-F74C-4CD8-B18E-8D4848C7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52" y="548812"/>
            <a:ext cx="1874161" cy="1208341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3C0171A-B65F-476B-9CA9-7174EB5BD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52" y="2125980"/>
            <a:ext cx="1588770" cy="1303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DF4D-1A9F-43F9-B0E3-DDC39C19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952" y="3857647"/>
            <a:ext cx="2371552" cy="914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A894F-40D9-44CC-88F7-E00F3789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952" y="5200988"/>
            <a:ext cx="1328139" cy="11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0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171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Tharindu Wickremasinghe</dc:creator>
  <cp:lastModifiedBy>Tharindu Wickremasinghe</cp:lastModifiedBy>
  <cp:revision>17</cp:revision>
  <dcterms:created xsi:type="dcterms:W3CDTF">2020-06-07T18:38:44Z</dcterms:created>
  <dcterms:modified xsi:type="dcterms:W3CDTF">2020-06-11T17:03:59Z</dcterms:modified>
</cp:coreProperties>
</file>