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95555-D2C6-47B7-B147-0D21D854D56E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3616CEE6-3E49-4E1A-915E-41C2022D67E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Tower pro SG90</a:t>
          </a:r>
          <a:endParaRPr lang="en-GB" b="1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1576DBDF-21B8-45CD-94FC-C6BAA4D560D5}" type="parTrans" cxnId="{DF059909-80B3-4783-A691-5A931A9CE66C}">
      <dgm:prSet/>
      <dgm:spPr/>
      <dgm:t>
        <a:bodyPr/>
        <a:lstStyle/>
        <a:p>
          <a:endParaRPr lang="en-GB"/>
        </a:p>
      </dgm:t>
    </dgm:pt>
    <dgm:pt modelId="{3FF2A6F6-5C02-492D-AC67-7B92D91AF4CC}" type="sibTrans" cxnId="{DF059909-80B3-4783-A691-5A931A9CE66C}">
      <dgm:prSet/>
      <dgm:spPr/>
      <dgm:t>
        <a:bodyPr/>
        <a:lstStyle/>
        <a:p>
          <a:endParaRPr lang="en-GB"/>
        </a:p>
      </dgm:t>
    </dgm:pt>
    <dgm:pt modelId="{DB028A16-6E7D-48CC-A2B9-E12613B608FC}" type="pres">
      <dgm:prSet presAssocID="{6A295555-D2C6-47B7-B147-0D21D854D56E}" presName="diagram" presStyleCnt="0">
        <dgm:presLayoutVars>
          <dgm:dir/>
        </dgm:presLayoutVars>
      </dgm:prSet>
      <dgm:spPr/>
    </dgm:pt>
    <dgm:pt modelId="{485DF540-97FB-4102-8315-123DAB56C8B2}" type="pres">
      <dgm:prSet presAssocID="{3616CEE6-3E49-4E1A-915E-41C2022D67EF}" presName="composite" presStyleCnt="0"/>
      <dgm:spPr/>
    </dgm:pt>
    <dgm:pt modelId="{FC2B3D4E-39B1-4A68-A285-6519486BA1C6}" type="pres">
      <dgm:prSet presAssocID="{3616CEE6-3E49-4E1A-915E-41C2022D67EF}" presName="Image" presStyleLbl="bgShp" presStyleIdx="0" presStyleCnt="1" custLinFactNeighborX="16294" custLinFactNeighborY="2971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806A5E7-C952-422E-8D7D-772042EC2000}" type="pres">
      <dgm:prSet presAssocID="{3616CEE6-3E49-4E1A-915E-41C2022D67EF}" presName="Parent" presStyleLbl="node0" presStyleIdx="0" presStyleCnt="1" custScaleX="118029" custScaleY="59395" custLinFactNeighborX="-3106" custLinFactNeighborY="299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F059909-80B3-4783-A691-5A931A9CE66C}" srcId="{6A295555-D2C6-47B7-B147-0D21D854D56E}" destId="{3616CEE6-3E49-4E1A-915E-41C2022D67EF}" srcOrd="0" destOrd="0" parTransId="{1576DBDF-21B8-45CD-94FC-C6BAA4D560D5}" sibTransId="{3FF2A6F6-5C02-492D-AC67-7B92D91AF4CC}"/>
    <dgm:cxn modelId="{FF7DEA22-FC41-4799-A2FB-1ECCF168B9E3}" type="presOf" srcId="{3616CEE6-3E49-4E1A-915E-41C2022D67EF}" destId="{7806A5E7-C952-422E-8D7D-772042EC2000}" srcOrd="0" destOrd="0" presId="urn:microsoft.com/office/officeart/2008/layout/BendingPictureCaption"/>
    <dgm:cxn modelId="{B92D1FE5-B7A9-4966-9260-CD4E27C41CE7}" type="presOf" srcId="{6A295555-D2C6-47B7-B147-0D21D854D56E}" destId="{DB028A16-6E7D-48CC-A2B9-E12613B608FC}" srcOrd="0" destOrd="0" presId="urn:microsoft.com/office/officeart/2008/layout/BendingPictureCaption"/>
    <dgm:cxn modelId="{63BE85B7-E27D-4977-82B4-7DCC0BE59E73}" type="presParOf" srcId="{DB028A16-6E7D-48CC-A2B9-E12613B608FC}" destId="{485DF540-97FB-4102-8315-123DAB56C8B2}" srcOrd="0" destOrd="0" presId="urn:microsoft.com/office/officeart/2008/layout/BendingPictureCaption"/>
    <dgm:cxn modelId="{2907FEE3-6DAE-4C63-AE56-3F25A661D667}" type="presParOf" srcId="{485DF540-97FB-4102-8315-123DAB56C8B2}" destId="{FC2B3D4E-39B1-4A68-A285-6519486BA1C6}" srcOrd="0" destOrd="0" presId="urn:microsoft.com/office/officeart/2008/layout/BendingPictureCaption"/>
    <dgm:cxn modelId="{DB57A6C0-820E-44B7-B001-E7D4D746E118}" type="presParOf" srcId="{485DF540-97FB-4102-8315-123DAB56C8B2}" destId="{7806A5E7-C952-422E-8D7D-772042EC2000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27F1E-8227-4631-A789-4724A635B667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B65A6481-4384-4627-8B8D-EE6CA31C4A3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Tower pro SG5010</a:t>
          </a:r>
          <a:endParaRPr lang="en-GB" b="1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AEC1544C-5527-42FD-921B-1B7808FA859A}" type="parTrans" cxnId="{860C9F56-090D-4C50-B2EB-11F6B13D9BF7}">
      <dgm:prSet/>
      <dgm:spPr/>
      <dgm:t>
        <a:bodyPr/>
        <a:lstStyle/>
        <a:p>
          <a:endParaRPr lang="en-GB"/>
        </a:p>
      </dgm:t>
    </dgm:pt>
    <dgm:pt modelId="{8D9FCD70-3E40-40FB-8776-6B526BA8D5AF}" type="sibTrans" cxnId="{860C9F56-090D-4C50-B2EB-11F6B13D9BF7}">
      <dgm:prSet/>
      <dgm:spPr/>
      <dgm:t>
        <a:bodyPr/>
        <a:lstStyle/>
        <a:p>
          <a:endParaRPr lang="en-GB"/>
        </a:p>
      </dgm:t>
    </dgm:pt>
    <dgm:pt modelId="{C4772604-A426-4A9A-9155-5B0D9DF4D177}" type="pres">
      <dgm:prSet presAssocID="{FDB27F1E-8227-4631-A789-4724A635B667}" presName="diagram" presStyleCnt="0">
        <dgm:presLayoutVars>
          <dgm:dir/>
        </dgm:presLayoutVars>
      </dgm:prSet>
      <dgm:spPr/>
    </dgm:pt>
    <dgm:pt modelId="{3C9A243C-7002-446D-B745-6A8C24F78BB0}" type="pres">
      <dgm:prSet presAssocID="{B65A6481-4384-4627-8B8D-EE6CA31C4A39}" presName="composite" presStyleCnt="0"/>
      <dgm:spPr/>
    </dgm:pt>
    <dgm:pt modelId="{786ADF03-08E3-4C7E-BA56-CE60B4A3C55C}" type="pres">
      <dgm:prSet presAssocID="{B65A6481-4384-4627-8B8D-EE6CA31C4A39}" presName="Image" presStyleLbl="bgShp" presStyleIdx="0" presStyleCnt="1" custScaleX="11167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9B9940D1-3CAA-4E25-BB92-58314BDEF490}" type="pres">
      <dgm:prSet presAssocID="{B65A6481-4384-4627-8B8D-EE6CA31C4A39}" presName="Parent" presStyleLbl="node0" presStyleIdx="0" presStyleCnt="1" custScaleX="124615" custScaleY="75979" custLinFactNeighborX="-13569" custLinFactNeighborY="1843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AFE0730-5C56-4CE2-A115-137F5F2DB01A}" type="presOf" srcId="{FDB27F1E-8227-4631-A789-4724A635B667}" destId="{C4772604-A426-4A9A-9155-5B0D9DF4D177}" srcOrd="0" destOrd="0" presId="urn:microsoft.com/office/officeart/2008/layout/BendingPictureCaption"/>
    <dgm:cxn modelId="{C79C029D-81FF-4F35-AAE6-E42FD38B5A1D}" type="presOf" srcId="{B65A6481-4384-4627-8B8D-EE6CA31C4A39}" destId="{9B9940D1-3CAA-4E25-BB92-58314BDEF490}" srcOrd="0" destOrd="0" presId="urn:microsoft.com/office/officeart/2008/layout/BendingPictureCaption"/>
    <dgm:cxn modelId="{860C9F56-090D-4C50-B2EB-11F6B13D9BF7}" srcId="{FDB27F1E-8227-4631-A789-4724A635B667}" destId="{B65A6481-4384-4627-8B8D-EE6CA31C4A39}" srcOrd="0" destOrd="0" parTransId="{AEC1544C-5527-42FD-921B-1B7808FA859A}" sibTransId="{8D9FCD70-3E40-40FB-8776-6B526BA8D5AF}"/>
    <dgm:cxn modelId="{594682CD-0F01-4285-A324-34B19E578EA2}" type="presParOf" srcId="{C4772604-A426-4A9A-9155-5B0D9DF4D177}" destId="{3C9A243C-7002-446D-B745-6A8C24F78BB0}" srcOrd="0" destOrd="0" presId="urn:microsoft.com/office/officeart/2008/layout/BendingPictureCaption"/>
    <dgm:cxn modelId="{29D7836B-5B39-46EA-8C2B-BCA7DE84DF82}" type="presParOf" srcId="{3C9A243C-7002-446D-B745-6A8C24F78BB0}" destId="{786ADF03-08E3-4C7E-BA56-CE60B4A3C55C}" srcOrd="0" destOrd="0" presId="urn:microsoft.com/office/officeart/2008/layout/BendingPictureCaption"/>
    <dgm:cxn modelId="{8DF2C0A5-BE3E-425D-A6E9-5EA366AD72E2}" type="presParOf" srcId="{3C9A243C-7002-446D-B745-6A8C24F78BB0}" destId="{9B9940D1-3CAA-4E25-BB92-58314BDEF490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B3D4E-39B1-4A68-A285-6519486BA1C6}">
      <dsp:nvSpPr>
        <dsp:cNvPr id="0" name=""/>
        <dsp:cNvSpPr/>
      </dsp:nvSpPr>
      <dsp:spPr>
        <a:xfrm>
          <a:off x="331395" y="407597"/>
          <a:ext cx="2335604" cy="1726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6A5E7-C952-422E-8D7D-772042EC2000}">
      <dsp:nvSpPr>
        <dsp:cNvPr id="0" name=""/>
        <dsp:cNvSpPr/>
      </dsp:nvSpPr>
      <dsp:spPr>
        <a:xfrm>
          <a:off x="228598" y="1823434"/>
          <a:ext cx="2375446" cy="287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Tower pro SG90</a:t>
          </a:r>
          <a:endParaRPr lang="en-GB" sz="1600" b="1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228598" y="1823434"/>
        <a:ext cx="2375446" cy="287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ADF03-08E3-4C7E-BA56-CE60B4A3C55C}">
      <dsp:nvSpPr>
        <dsp:cNvPr id="0" name=""/>
        <dsp:cNvSpPr/>
      </dsp:nvSpPr>
      <dsp:spPr>
        <a:xfrm>
          <a:off x="882" y="122476"/>
          <a:ext cx="2030669" cy="134377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940D1-3CAA-4E25-BB92-58314BDEF490}">
      <dsp:nvSpPr>
        <dsp:cNvPr id="0" name=""/>
        <dsp:cNvSpPr/>
      </dsp:nvSpPr>
      <dsp:spPr>
        <a:xfrm>
          <a:off x="69115" y="1337248"/>
          <a:ext cx="1952589" cy="28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Tower pro SG5010</a:t>
          </a:r>
          <a:endParaRPr lang="en-GB" sz="1600" b="1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69115" y="1337248"/>
        <a:ext cx="1952589" cy="286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F6AE2-0BC2-4E2E-8C72-B74AB263E73D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114FD-5B39-4B39-9396-FE6A49D063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3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0765C31-C88B-499D-A951-DD12B5337DD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A17BA3-8876-4FB4-8271-6564A2D48C6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3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0"/>
            <a:ext cx="83820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Here we use 2 types of actuators,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Gear motors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Servo motors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sz="2800" b="1" u="sng" dirty="0" smtClean="0">
                <a:solidFill>
                  <a:schemeClr val="tx1"/>
                </a:solidFill>
              </a:rPr>
              <a:t>GEAR MOTOR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According to our motor calculations for the worst case scenario in previous assignment (4) ,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Total weight – 1.5 kg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Torque require for a wheel – 0.777 kgcm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Maximum stall torque - 1.036  kgcm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Maximum power output – 0.144W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981200"/>
            <a:ext cx="8610599" cy="480060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power require in climb down the ramp – 0.11W</a:t>
            </a:r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Maximum speed need in flat ground – 26.52 rpm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 the above requirements we chose a motor which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was  </a:t>
            </a:r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Pololu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25D 12V high power 47:1 gear 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motor 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 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encoders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Main specifications</a:t>
            </a:r>
          </a:p>
          <a:p>
            <a:pPr>
              <a:buClr>
                <a:srgbClr val="C00000"/>
              </a:buClr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 load speed &amp; current – 210 rpm, 300 mA</a:t>
            </a:r>
          </a:p>
          <a:p>
            <a:pPr>
              <a:buClr>
                <a:srgbClr val="C00000"/>
              </a:buClr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Stall torque &amp; current – 12 kgcm, 5.6A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GB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47" y="3796134"/>
            <a:ext cx="2133600" cy="17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8674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SERVO MOTORS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Here we use three servos for the robot arm. 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According to our previous calculations on servo motors,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 servo1 we need 0.115 kgcm of maximum torque. 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Therefore we chose 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Tower pro SG90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servo for the servo1 &amp; servo2.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Main specifications</a:t>
            </a:r>
          </a:p>
          <a:p>
            <a:pPr>
              <a:buClr>
                <a:srgbClr val="C00000"/>
              </a:buClr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Torque – 2.5 kgcm</a:t>
            </a:r>
          </a:p>
          <a:p>
            <a:pPr>
              <a:buClr>
                <a:srgbClr val="C00000"/>
              </a:buClr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Operating voltage  -  +5V</a:t>
            </a:r>
            <a:endParaRPr lang="en-GB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324408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0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7244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 servo3 we need 2.047 kgcm of maximum torque.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Therefore we chose 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Tower pro SG5010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servo motor for servo3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Main specifications</a:t>
            </a:r>
          </a:p>
          <a:p>
            <a:pPr>
              <a:buClr>
                <a:srgbClr val="C00000"/>
              </a:buClr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Stall torque – 5.5 kgcm (4.8V)</a:t>
            </a:r>
          </a:p>
          <a:p>
            <a:pPr>
              <a:buClr>
                <a:srgbClr val="C00000"/>
              </a:buClr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Operating  voltage –  4.8 – 6V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ctr">
              <a:buClr>
                <a:srgbClr val="C00000"/>
              </a:buClr>
              <a:buNone/>
            </a:pPr>
            <a:endParaRPr lang="en-GB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0197567"/>
              </p:ext>
            </p:extLst>
          </p:nvPr>
        </p:nvGraphicFramePr>
        <p:xfrm>
          <a:off x="457200" y="3586766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22670290"/>
              </p:ext>
            </p:extLst>
          </p:nvPr>
        </p:nvGraphicFramePr>
        <p:xfrm>
          <a:off x="4724400" y="4114800"/>
          <a:ext cx="22352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514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</TotalTime>
  <Words>214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ACTUATORS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ACTUATORS</dc:title>
  <dc:creator>Windows User</dc:creator>
  <cp:lastModifiedBy>Windows User</cp:lastModifiedBy>
  <cp:revision>10</cp:revision>
  <dcterms:created xsi:type="dcterms:W3CDTF">2020-06-08T09:45:52Z</dcterms:created>
  <dcterms:modified xsi:type="dcterms:W3CDTF">2020-06-11T18:14:18Z</dcterms:modified>
</cp:coreProperties>
</file>