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BASC</a:t>
            </a:r>
            <a:br>
              <a:rPr lang="en-US" dirty="0" smtClean="0"/>
            </a:br>
            <a:r>
              <a:rPr lang="en-US" dirty="0" smtClean="0"/>
              <a:t>PROPOSAL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EN2053 – Robot Design and Competition</a:t>
            </a:r>
          </a:p>
          <a:p>
            <a:r>
              <a:rPr lang="en-US" dirty="0" smtClean="0"/>
              <a:t>13.06.2020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dirty="0" smtClean="0"/>
              <a:t>Overall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909"/>
            <a:ext cx="8596668" cy="462445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78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en-US" dirty="0" smtClean="0"/>
              <a:t>Power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468211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157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747"/>
          </a:xfrm>
        </p:spPr>
        <p:txBody>
          <a:bodyPr/>
          <a:lstStyle/>
          <a:p>
            <a:r>
              <a:rPr lang="en-US" dirty="0" smtClean="0"/>
              <a:t>Task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94096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Phase 1: Preliminary design</a:t>
            </a:r>
          </a:p>
          <a:p>
            <a:pPr lvl="1"/>
            <a:r>
              <a:rPr lang="en-US" sz="1400" dirty="0"/>
              <a:t>Pamuditha</a:t>
            </a:r>
            <a:r>
              <a:rPr lang="en-US" sz="1400" dirty="0" smtClean="0"/>
              <a:t>: peripheral components, robot body, co-ordination</a:t>
            </a:r>
            <a:endParaRPr lang="en-US" sz="1400" dirty="0"/>
          </a:p>
          <a:p>
            <a:pPr lvl="1"/>
            <a:r>
              <a:rPr lang="en-US" sz="1400" dirty="0" err="1"/>
              <a:t>Tharindu</a:t>
            </a:r>
            <a:r>
              <a:rPr lang="en-US" sz="1400" dirty="0" smtClean="0"/>
              <a:t>: box collection, color sensing</a:t>
            </a:r>
            <a:endParaRPr lang="en-US" sz="1400" dirty="0"/>
          </a:p>
          <a:p>
            <a:pPr lvl="1"/>
            <a:r>
              <a:rPr lang="en-US" sz="1400" dirty="0" err="1"/>
              <a:t>Yasod</a:t>
            </a:r>
            <a:r>
              <a:rPr lang="en-US" sz="1400" dirty="0" smtClean="0"/>
              <a:t>: circle navigation, ramp navigation</a:t>
            </a:r>
            <a:endParaRPr lang="en-US" sz="1400" dirty="0"/>
          </a:p>
          <a:p>
            <a:pPr lvl="1"/>
            <a:r>
              <a:rPr lang="en-US" sz="1400" dirty="0" err="1"/>
              <a:t>Vidura</a:t>
            </a:r>
            <a:r>
              <a:rPr lang="en-US" sz="1400" dirty="0" smtClean="0"/>
              <a:t>: gate area, arena</a:t>
            </a:r>
            <a:endParaRPr lang="en-US" sz="1400" dirty="0"/>
          </a:p>
          <a:p>
            <a:pPr lvl="1"/>
            <a:r>
              <a:rPr lang="en-US" sz="1400" dirty="0" err="1"/>
              <a:t>Thieshanthan</a:t>
            </a:r>
            <a:r>
              <a:rPr lang="en-US" sz="1400" dirty="0" smtClean="0"/>
              <a:t>: wall following, pillar detection</a:t>
            </a:r>
            <a:endParaRPr lang="en-US" sz="1400" dirty="0"/>
          </a:p>
          <a:p>
            <a:pPr lvl="1"/>
            <a:r>
              <a:rPr lang="en-US" sz="1400" dirty="0" err="1"/>
              <a:t>Yomali</a:t>
            </a:r>
            <a:r>
              <a:rPr lang="en-US" sz="1400" dirty="0" smtClean="0"/>
              <a:t>: line following, arena</a:t>
            </a:r>
            <a:endParaRPr lang="en-US" sz="1400" dirty="0"/>
          </a:p>
          <a:p>
            <a:r>
              <a:rPr lang="en-US" sz="1600" dirty="0" smtClean="0"/>
              <a:t>Phase 2a: Virtual implementations</a:t>
            </a:r>
          </a:p>
          <a:p>
            <a:pPr lvl="1"/>
            <a:r>
              <a:rPr lang="en-US" sz="1400" dirty="0"/>
              <a:t>Schematic and PCB</a:t>
            </a:r>
            <a:r>
              <a:rPr lang="en-US" sz="1400" dirty="0" smtClean="0"/>
              <a:t>: </a:t>
            </a:r>
            <a:endParaRPr lang="en-US" sz="1400" dirty="0"/>
          </a:p>
          <a:p>
            <a:pPr lvl="1"/>
            <a:r>
              <a:rPr lang="en-US" sz="1400" dirty="0"/>
              <a:t>Coding</a:t>
            </a:r>
            <a:r>
              <a:rPr lang="en-US" sz="1400" dirty="0" smtClean="0"/>
              <a:t>: </a:t>
            </a:r>
            <a:endParaRPr lang="en-US" sz="1400" dirty="0"/>
          </a:p>
          <a:p>
            <a:pPr lvl="1"/>
            <a:r>
              <a:rPr lang="en-US" sz="1400" dirty="0"/>
              <a:t>Mechanical design</a:t>
            </a:r>
            <a:r>
              <a:rPr lang="en-US" sz="1400" dirty="0" smtClean="0"/>
              <a:t>: </a:t>
            </a:r>
          </a:p>
          <a:p>
            <a:r>
              <a:rPr lang="en-US" sz="1600" dirty="0" smtClean="0"/>
              <a:t>Phase 2b: Actual implementation</a:t>
            </a:r>
          </a:p>
          <a:p>
            <a:r>
              <a:rPr lang="en-US" sz="1600" dirty="0" smtClean="0"/>
              <a:t>Phase 3: Testing</a:t>
            </a:r>
          </a:p>
          <a:p>
            <a:r>
              <a:rPr lang="en-US" sz="1600" dirty="0" smtClean="0"/>
              <a:t>Task delegation for phase 2b and phase 3 will be decided when the university starts.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393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100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BASC PROPOSAL REPORT</vt:lpstr>
      <vt:lpstr>Overall Strategy</vt:lpstr>
      <vt:lpstr>Power Plan</vt:lpstr>
      <vt:lpstr>Task Delegation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BASC PROPOSAL REPORT-1</dc:title>
  <dc:creator>Pamuditha Somarathne</dc:creator>
  <cp:lastModifiedBy>Pamuditha Somarathne</cp:lastModifiedBy>
  <cp:revision>2</cp:revision>
  <dcterms:created xsi:type="dcterms:W3CDTF">2020-06-08T04:30:52Z</dcterms:created>
  <dcterms:modified xsi:type="dcterms:W3CDTF">2020-06-08T04:45:02Z</dcterms:modified>
</cp:coreProperties>
</file>