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BASC</a:t>
            </a:r>
            <a:br>
              <a:rPr lang="en-US" dirty="0" smtClean="0"/>
            </a:br>
            <a:r>
              <a:rPr lang="en-US" dirty="0" smtClean="0"/>
              <a:t>PROPOSAL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EN2053 – Robot Design and Competition</a:t>
            </a:r>
          </a:p>
          <a:p>
            <a:r>
              <a:rPr lang="en-US" dirty="0" smtClean="0"/>
              <a:t>13.06.2020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909"/>
            <a:ext cx="8596668" cy="462445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Key aspects we have focused on</a:t>
            </a:r>
          </a:p>
          <a:p>
            <a:r>
              <a:rPr lang="en-US" sz="1600" dirty="0" smtClean="0"/>
              <a:t>Specialties in each </a:t>
            </a:r>
            <a:r>
              <a:rPr lang="en-US" sz="1600" dirty="0" smtClean="0"/>
              <a:t>task</a:t>
            </a:r>
            <a:endParaRPr lang="en-US" sz="14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578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US" dirty="0" smtClean="0"/>
              <a:t>Power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robot will be powered by two Li-Po batteries</a:t>
            </a:r>
          </a:p>
          <a:p>
            <a:pPr lvl="1"/>
            <a:r>
              <a:rPr lang="en-US" sz="1400" dirty="0" smtClean="0"/>
              <a:t>7.4V 2200mAh 25C battery</a:t>
            </a:r>
          </a:p>
          <a:p>
            <a:pPr lvl="1"/>
            <a:r>
              <a:rPr lang="en-US" sz="1400" dirty="0" smtClean="0"/>
              <a:t>11.1V 2200mAh 25C battery</a:t>
            </a:r>
            <a:endParaRPr lang="en-US" sz="1400" dirty="0"/>
          </a:p>
          <a:p>
            <a:r>
              <a:rPr lang="en-US" sz="1600" dirty="0" smtClean="0"/>
              <a:t>Three voltage regulators – all </a:t>
            </a:r>
            <a:r>
              <a:rPr lang="en-US" sz="1600" b="1" dirty="0" smtClean="0"/>
              <a:t>LM2596S</a:t>
            </a:r>
            <a:endParaRPr lang="en-US" sz="1600" b="1" dirty="0"/>
          </a:p>
          <a:p>
            <a:pPr lvl="1"/>
            <a:r>
              <a:rPr lang="en-US" sz="1400" dirty="0" smtClean="0"/>
              <a:t>9V supply for drive motors,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MEGA and OLED display</a:t>
            </a:r>
          </a:p>
          <a:p>
            <a:pPr lvl="1"/>
            <a:r>
              <a:rPr lang="en-US" sz="1400" dirty="0" smtClean="0"/>
              <a:t>Two 5V supplies for sensors, servo motors and other components</a:t>
            </a:r>
          </a:p>
          <a:p>
            <a:r>
              <a:rPr lang="en-US" sz="1600" dirty="0" smtClean="0"/>
              <a:t>Dual battery setup would allow easier voltage regulation with minimum losses and higher capacity so that we can run several rounds during </a:t>
            </a:r>
            <a:r>
              <a:rPr lang="en-US" sz="1600" dirty="0" smtClean="0"/>
              <a:t>testing</a:t>
            </a:r>
          </a:p>
          <a:p>
            <a:r>
              <a:rPr lang="en-US" sz="1600" dirty="0" smtClean="0"/>
              <a:t>Battery level indicators will be used with both batteries to avoid over-drain of batteries</a:t>
            </a:r>
            <a:endParaRPr lang="en-US" sz="1600" dirty="0" smtClean="0"/>
          </a:p>
          <a:p>
            <a:r>
              <a:rPr lang="en-US" sz="1600" dirty="0" smtClean="0"/>
              <a:t>Two PCBs would be used to minimize the wiring</a:t>
            </a:r>
          </a:p>
          <a:p>
            <a:r>
              <a:rPr lang="en-US" sz="1600" dirty="0" smtClean="0"/>
              <a:t>PCBs will be finalized after breadboard testing</a:t>
            </a:r>
          </a:p>
          <a:p>
            <a:r>
              <a:rPr lang="en-US" sz="1600" dirty="0" smtClean="0"/>
              <a:t>DIP switches will be used to control each component during testing</a:t>
            </a:r>
          </a:p>
          <a:p>
            <a:r>
              <a:rPr lang="en-US" sz="1600" dirty="0" smtClean="0"/>
              <a:t>Alternatives for 9V regulator: </a:t>
            </a:r>
            <a:r>
              <a:rPr lang="en-US" sz="1600" b="1" dirty="0" smtClean="0"/>
              <a:t>XH-M401</a:t>
            </a:r>
            <a:r>
              <a:rPr lang="en-US" sz="1600" dirty="0" smtClean="0"/>
              <a:t> </a:t>
            </a:r>
            <a:r>
              <a:rPr lang="en-US" sz="1600" dirty="0" smtClean="0"/>
              <a:t>module or two </a:t>
            </a:r>
            <a:r>
              <a:rPr lang="en-US" sz="1600" b="1" dirty="0" smtClean="0"/>
              <a:t>XL6009</a:t>
            </a:r>
            <a:r>
              <a:rPr lang="en-US" sz="1600" dirty="0" smtClean="0"/>
              <a:t> modules in </a:t>
            </a:r>
            <a:r>
              <a:rPr lang="en-US" sz="1600" dirty="0" smtClean="0"/>
              <a:t>parallel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715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n-US" dirty="0" smtClean="0"/>
              <a:t>Task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940968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Phase 1: </a:t>
            </a:r>
            <a:r>
              <a:rPr lang="en-US" sz="1600" dirty="0" smtClean="0"/>
              <a:t>Preliminary design</a:t>
            </a:r>
          </a:p>
          <a:p>
            <a:pPr lvl="1"/>
            <a:r>
              <a:rPr lang="en-US" sz="1400" dirty="0"/>
              <a:t>Pamuditha</a:t>
            </a:r>
            <a:r>
              <a:rPr lang="en-US" sz="1400" dirty="0" smtClean="0"/>
              <a:t>: peripheral components, robot body, co-ordination</a:t>
            </a:r>
            <a:endParaRPr lang="en-US" sz="1400" dirty="0"/>
          </a:p>
          <a:p>
            <a:pPr lvl="1"/>
            <a:r>
              <a:rPr lang="en-US" sz="1400" dirty="0" err="1"/>
              <a:t>Tharindu</a:t>
            </a:r>
            <a:r>
              <a:rPr lang="en-US" sz="1400" dirty="0" smtClean="0"/>
              <a:t>: box collection, color sensing</a:t>
            </a:r>
            <a:endParaRPr lang="en-US" sz="1400" dirty="0"/>
          </a:p>
          <a:p>
            <a:pPr lvl="1"/>
            <a:r>
              <a:rPr lang="en-US" sz="1400" dirty="0" err="1"/>
              <a:t>Yasod</a:t>
            </a:r>
            <a:r>
              <a:rPr lang="en-US" sz="1400" dirty="0" smtClean="0"/>
              <a:t>: circle navigation, ramp navigation</a:t>
            </a:r>
            <a:endParaRPr lang="en-US" sz="1400" dirty="0"/>
          </a:p>
          <a:p>
            <a:pPr lvl="1"/>
            <a:r>
              <a:rPr lang="en-US" sz="1400" dirty="0" err="1"/>
              <a:t>Vidura</a:t>
            </a:r>
            <a:r>
              <a:rPr lang="en-US" sz="1400" dirty="0" smtClean="0"/>
              <a:t>: gate area, arena</a:t>
            </a:r>
            <a:endParaRPr lang="en-US" sz="1400" dirty="0"/>
          </a:p>
          <a:p>
            <a:pPr lvl="1"/>
            <a:r>
              <a:rPr lang="en-US" sz="1400" dirty="0" err="1"/>
              <a:t>Thieshanthan</a:t>
            </a:r>
            <a:r>
              <a:rPr lang="en-US" sz="1400" dirty="0" smtClean="0"/>
              <a:t>: wall following, pillar detection</a:t>
            </a:r>
            <a:endParaRPr lang="en-US" sz="1400" dirty="0"/>
          </a:p>
          <a:p>
            <a:pPr lvl="1"/>
            <a:r>
              <a:rPr lang="en-US" sz="1400" dirty="0" err="1"/>
              <a:t>Yomali</a:t>
            </a:r>
            <a:r>
              <a:rPr lang="en-US" sz="1400" dirty="0" smtClean="0"/>
              <a:t>: line following, arena</a:t>
            </a:r>
            <a:endParaRPr lang="en-US" sz="1400" dirty="0"/>
          </a:p>
          <a:p>
            <a:r>
              <a:rPr lang="en-US" sz="1600" b="1" dirty="0" smtClean="0"/>
              <a:t>Phase 2a: </a:t>
            </a:r>
            <a:r>
              <a:rPr lang="en-US" sz="1600" dirty="0" smtClean="0"/>
              <a:t>Virtual implementations</a:t>
            </a:r>
          </a:p>
          <a:p>
            <a:pPr lvl="1"/>
            <a:r>
              <a:rPr lang="en-US" sz="1400" dirty="0"/>
              <a:t>Schematic and PCB</a:t>
            </a:r>
            <a:r>
              <a:rPr lang="en-US" sz="1400" dirty="0" smtClean="0"/>
              <a:t>: </a:t>
            </a:r>
            <a:r>
              <a:rPr lang="en-US" sz="1400" dirty="0" err="1" smtClean="0"/>
              <a:t>Thieshanthan</a:t>
            </a:r>
            <a:r>
              <a:rPr lang="en-US" sz="1400" dirty="0" smtClean="0"/>
              <a:t>, </a:t>
            </a:r>
            <a:r>
              <a:rPr lang="en-US" sz="1400" dirty="0" err="1" smtClean="0"/>
              <a:t>Vidura</a:t>
            </a:r>
            <a:r>
              <a:rPr lang="en-US" sz="1400" dirty="0" smtClean="0"/>
              <a:t>, </a:t>
            </a:r>
            <a:r>
              <a:rPr lang="en-US" sz="1400" dirty="0" err="1" smtClean="0"/>
              <a:t>Pamuditha,Tharindu</a:t>
            </a:r>
            <a:endParaRPr lang="en-US" sz="1400" dirty="0"/>
          </a:p>
          <a:p>
            <a:pPr lvl="1"/>
            <a:r>
              <a:rPr lang="en-US" sz="1400" dirty="0"/>
              <a:t>Coding</a:t>
            </a:r>
            <a:r>
              <a:rPr lang="en-US" sz="1400" dirty="0" smtClean="0"/>
              <a:t>: </a:t>
            </a:r>
            <a:r>
              <a:rPr lang="en-US" sz="1400" dirty="0" smtClean="0"/>
              <a:t>Pamuditha, </a:t>
            </a:r>
            <a:r>
              <a:rPr lang="en-US" sz="1400" dirty="0" err="1" smtClean="0"/>
              <a:t>Tharindu</a:t>
            </a:r>
            <a:r>
              <a:rPr lang="en-US" sz="1400" dirty="0" smtClean="0"/>
              <a:t>, </a:t>
            </a:r>
            <a:r>
              <a:rPr lang="en-US" sz="1400" dirty="0" err="1" smtClean="0"/>
              <a:t>Yomali</a:t>
            </a:r>
            <a:r>
              <a:rPr lang="en-US" sz="1400" dirty="0" smtClean="0"/>
              <a:t>, </a:t>
            </a:r>
            <a:r>
              <a:rPr lang="en-US" sz="1400" dirty="0" err="1" smtClean="0"/>
              <a:t>Yasod</a:t>
            </a:r>
            <a:endParaRPr lang="en-US" sz="1400" dirty="0" smtClean="0"/>
          </a:p>
          <a:p>
            <a:pPr lvl="1"/>
            <a:r>
              <a:rPr lang="en-US" sz="1400" dirty="0" smtClean="0"/>
              <a:t>Mechanical design: </a:t>
            </a:r>
            <a:r>
              <a:rPr lang="en-US" sz="1400" dirty="0" err="1" smtClean="0"/>
              <a:t>Yasod</a:t>
            </a:r>
            <a:r>
              <a:rPr lang="en-US" sz="1400" dirty="0" smtClean="0"/>
              <a:t>, </a:t>
            </a:r>
            <a:r>
              <a:rPr lang="en-US" sz="1400" dirty="0" err="1" smtClean="0"/>
              <a:t>Vidura</a:t>
            </a:r>
            <a:r>
              <a:rPr lang="en-US" sz="1400" dirty="0" smtClean="0"/>
              <a:t>, </a:t>
            </a:r>
            <a:r>
              <a:rPr lang="en-US" sz="1400" dirty="0" err="1" smtClean="0"/>
              <a:t>Yomali</a:t>
            </a:r>
            <a:r>
              <a:rPr lang="en-US" sz="1400" dirty="0"/>
              <a:t>, </a:t>
            </a:r>
            <a:r>
              <a:rPr lang="en-US" sz="1400" dirty="0" err="1"/>
              <a:t>Thieshanthan</a:t>
            </a:r>
            <a:endParaRPr lang="en-US" sz="1400" dirty="0" smtClean="0"/>
          </a:p>
          <a:p>
            <a:r>
              <a:rPr lang="en-US" sz="1600" b="1" dirty="0" smtClean="0"/>
              <a:t>Phase </a:t>
            </a:r>
            <a:r>
              <a:rPr lang="en-US" sz="1600" b="1" dirty="0" smtClean="0"/>
              <a:t>2b: </a:t>
            </a:r>
            <a:r>
              <a:rPr lang="en-US" sz="1600" dirty="0" smtClean="0"/>
              <a:t>Actual implementation</a:t>
            </a:r>
          </a:p>
          <a:p>
            <a:r>
              <a:rPr lang="en-US" sz="1600" b="1" dirty="0" smtClean="0"/>
              <a:t>Phase 3: </a:t>
            </a:r>
            <a:r>
              <a:rPr lang="en-US" sz="1600" dirty="0" smtClean="0"/>
              <a:t>Testing</a:t>
            </a:r>
          </a:p>
          <a:p>
            <a:r>
              <a:rPr lang="en-US" sz="1600" dirty="0" smtClean="0"/>
              <a:t>Task delegation for phase 2b and phase 3 will be decided when the university starts.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393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251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BASC PROPOSAL REPORT</vt:lpstr>
      <vt:lpstr>Overall Strategy</vt:lpstr>
      <vt:lpstr>Power Plan</vt:lpstr>
      <vt:lpstr>Task Delegation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BASC PROPOSAL REPORT-1</dc:title>
  <dc:creator>Pamuditha Somarathne</dc:creator>
  <cp:lastModifiedBy>Pamuditha Somarathne</cp:lastModifiedBy>
  <cp:revision>7</cp:revision>
  <dcterms:created xsi:type="dcterms:W3CDTF">2020-06-08T04:30:52Z</dcterms:created>
  <dcterms:modified xsi:type="dcterms:W3CDTF">2020-06-08T14:02:13Z</dcterms:modified>
</cp:coreProperties>
</file>