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87B1-0EB1-4EA3-ABFC-20BEF9F373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CAF63F-14D2-4B85-811D-B88E0B2FA794}">
      <dgm:prSet/>
      <dgm:spPr/>
      <dgm:t>
        <a:bodyPr/>
        <a:lstStyle/>
        <a:p>
          <a:r>
            <a:rPr lang="en-US"/>
            <a:t>Line Following</a:t>
          </a:r>
        </a:p>
      </dgm:t>
    </dgm:pt>
    <dgm:pt modelId="{6B943E91-DE44-4EFC-A16A-9DABE851B3BE}" type="parTrans" cxnId="{1D65CD82-CC2D-4925-BF44-C69A27922D01}">
      <dgm:prSet/>
      <dgm:spPr/>
      <dgm:t>
        <a:bodyPr/>
        <a:lstStyle/>
        <a:p>
          <a:endParaRPr lang="en-US"/>
        </a:p>
      </dgm:t>
    </dgm:pt>
    <dgm:pt modelId="{A8C88C32-07DC-4118-85A6-8EDF72BCE200}" type="sibTrans" cxnId="{1D65CD82-CC2D-4925-BF44-C69A27922D01}">
      <dgm:prSet/>
      <dgm:spPr/>
      <dgm:t>
        <a:bodyPr/>
        <a:lstStyle/>
        <a:p>
          <a:endParaRPr lang="en-US"/>
        </a:p>
      </dgm:t>
    </dgm:pt>
    <dgm:pt modelId="{8204D2A1-6131-4019-8B28-7D633A7609A7}">
      <dgm:prSet/>
      <dgm:spPr/>
      <dgm:t>
        <a:bodyPr/>
        <a:lstStyle/>
        <a:p>
          <a:r>
            <a:rPr lang="en-US"/>
            <a:t>Curved Wall Following</a:t>
          </a:r>
        </a:p>
      </dgm:t>
    </dgm:pt>
    <dgm:pt modelId="{2B51B77E-9B86-4175-8ADF-92ED5A400C96}" type="parTrans" cxnId="{60DF6577-0A8B-4DE3-B81D-9F90ACC3C84D}">
      <dgm:prSet/>
      <dgm:spPr/>
      <dgm:t>
        <a:bodyPr/>
        <a:lstStyle/>
        <a:p>
          <a:endParaRPr lang="en-US"/>
        </a:p>
      </dgm:t>
    </dgm:pt>
    <dgm:pt modelId="{0AB3B858-DF8B-4D26-B49B-734294C82FC6}" type="sibTrans" cxnId="{60DF6577-0A8B-4DE3-B81D-9F90ACC3C84D}">
      <dgm:prSet/>
      <dgm:spPr/>
      <dgm:t>
        <a:bodyPr/>
        <a:lstStyle/>
        <a:p>
          <a:endParaRPr lang="en-US"/>
        </a:p>
      </dgm:t>
    </dgm:pt>
    <dgm:pt modelId="{F05FB316-1FDB-44F4-8D5B-D608A66AC3F0}">
      <dgm:prSet/>
      <dgm:spPr/>
      <dgm:t>
        <a:bodyPr/>
        <a:lstStyle/>
        <a:p>
          <a:r>
            <a:rPr lang="en-US"/>
            <a:t>Ramp Climbing</a:t>
          </a:r>
        </a:p>
      </dgm:t>
    </dgm:pt>
    <dgm:pt modelId="{4A55F2B4-2BF0-48FE-8B5C-42F390E7A04F}" type="parTrans" cxnId="{9DDD61B7-3CC5-46C6-BB57-D2E3E51DB2C3}">
      <dgm:prSet/>
      <dgm:spPr/>
      <dgm:t>
        <a:bodyPr/>
        <a:lstStyle/>
        <a:p>
          <a:endParaRPr lang="en-US"/>
        </a:p>
      </dgm:t>
    </dgm:pt>
    <dgm:pt modelId="{BAF2F96D-B09C-4147-8253-92CD62769645}" type="sibTrans" cxnId="{9DDD61B7-3CC5-46C6-BB57-D2E3E51DB2C3}">
      <dgm:prSet/>
      <dgm:spPr/>
      <dgm:t>
        <a:bodyPr/>
        <a:lstStyle/>
        <a:p>
          <a:endParaRPr lang="en-US"/>
        </a:p>
      </dgm:t>
    </dgm:pt>
    <dgm:pt modelId="{9871756C-741F-4530-A8E8-BDA8CF0CA8D3}">
      <dgm:prSet/>
      <dgm:spPr/>
      <dgm:t>
        <a:bodyPr/>
        <a:lstStyle/>
        <a:p>
          <a:r>
            <a:rPr lang="en-US"/>
            <a:t>Pillar detection</a:t>
          </a:r>
        </a:p>
      </dgm:t>
    </dgm:pt>
    <dgm:pt modelId="{20563E77-6022-4079-81B7-87D5182FED26}" type="parTrans" cxnId="{552F63F7-414D-4471-A54C-D6F127236986}">
      <dgm:prSet/>
      <dgm:spPr/>
      <dgm:t>
        <a:bodyPr/>
        <a:lstStyle/>
        <a:p>
          <a:endParaRPr lang="en-US"/>
        </a:p>
      </dgm:t>
    </dgm:pt>
    <dgm:pt modelId="{C0906DDD-AE5D-4E77-B1EB-D3CD46275984}" type="sibTrans" cxnId="{552F63F7-414D-4471-A54C-D6F127236986}">
      <dgm:prSet/>
      <dgm:spPr/>
      <dgm:t>
        <a:bodyPr/>
        <a:lstStyle/>
        <a:p>
          <a:endParaRPr lang="en-US"/>
        </a:p>
      </dgm:t>
    </dgm:pt>
    <dgm:pt modelId="{793A36D4-2EBC-4FBB-B8B8-EFA05BC83900}">
      <dgm:prSet/>
      <dgm:spPr/>
      <dgm:t>
        <a:bodyPr/>
        <a:lstStyle/>
        <a:p>
          <a:r>
            <a:rPr lang="en-US"/>
            <a:t>Gate Passing</a:t>
          </a:r>
        </a:p>
      </dgm:t>
    </dgm:pt>
    <dgm:pt modelId="{C5BB8DDC-E9FF-4941-86BE-D8D4C70FB4CA}" type="parTrans" cxnId="{74C3A7BC-7D9F-4FFE-A92E-CC2CFFE87A82}">
      <dgm:prSet/>
      <dgm:spPr/>
      <dgm:t>
        <a:bodyPr/>
        <a:lstStyle/>
        <a:p>
          <a:endParaRPr lang="en-US"/>
        </a:p>
      </dgm:t>
    </dgm:pt>
    <dgm:pt modelId="{8893938C-6067-4795-8632-2165509DED0D}" type="sibTrans" cxnId="{74C3A7BC-7D9F-4FFE-A92E-CC2CFFE87A82}">
      <dgm:prSet/>
      <dgm:spPr/>
      <dgm:t>
        <a:bodyPr/>
        <a:lstStyle/>
        <a:p>
          <a:endParaRPr lang="en-US"/>
        </a:p>
      </dgm:t>
    </dgm:pt>
    <dgm:pt modelId="{D7D85E5C-E80A-4FE1-B809-7D8157CFA970}">
      <dgm:prSet/>
      <dgm:spPr/>
      <dgm:t>
        <a:bodyPr/>
        <a:lstStyle/>
        <a:p>
          <a:r>
            <a:rPr lang="en-US"/>
            <a:t>Circle Navigation</a:t>
          </a:r>
        </a:p>
      </dgm:t>
    </dgm:pt>
    <dgm:pt modelId="{44A95038-8997-41AE-A6DC-BB161F7C83F3}" type="parTrans" cxnId="{870D2450-0763-480D-B8F0-719A1FFE7F0C}">
      <dgm:prSet/>
      <dgm:spPr/>
      <dgm:t>
        <a:bodyPr/>
        <a:lstStyle/>
        <a:p>
          <a:endParaRPr lang="en-US"/>
        </a:p>
      </dgm:t>
    </dgm:pt>
    <dgm:pt modelId="{0C240CAB-D7A4-4F74-83D1-875E39DDCE52}" type="sibTrans" cxnId="{870D2450-0763-480D-B8F0-719A1FFE7F0C}">
      <dgm:prSet/>
      <dgm:spPr/>
      <dgm:t>
        <a:bodyPr/>
        <a:lstStyle/>
        <a:p>
          <a:endParaRPr lang="en-US"/>
        </a:p>
      </dgm:t>
    </dgm:pt>
    <dgm:pt modelId="{D6CA870E-44C8-4CD5-B325-567C21F6AF26}">
      <dgm:prSet/>
      <dgm:spPr/>
      <dgm:t>
        <a:bodyPr/>
        <a:lstStyle/>
        <a:p>
          <a:r>
            <a:rPr lang="en-US"/>
            <a:t>Dotted Line following</a:t>
          </a:r>
        </a:p>
      </dgm:t>
    </dgm:pt>
    <dgm:pt modelId="{3D1FB1DC-207D-449B-9985-CBE50E948AF0}" type="parTrans" cxnId="{A861D2E5-D7F4-4968-9979-AF77FF2469B6}">
      <dgm:prSet/>
      <dgm:spPr/>
      <dgm:t>
        <a:bodyPr/>
        <a:lstStyle/>
        <a:p>
          <a:endParaRPr lang="en-US"/>
        </a:p>
      </dgm:t>
    </dgm:pt>
    <dgm:pt modelId="{3A5E89F9-A3AC-41A2-A549-1EBE0918C775}" type="sibTrans" cxnId="{A861D2E5-D7F4-4968-9979-AF77FF2469B6}">
      <dgm:prSet/>
      <dgm:spPr/>
      <dgm:t>
        <a:bodyPr/>
        <a:lstStyle/>
        <a:p>
          <a:endParaRPr lang="en-US"/>
        </a:p>
      </dgm:t>
    </dgm:pt>
    <dgm:pt modelId="{FD9A143D-143F-49BC-8FC9-D40DD363ADA4}" type="pres">
      <dgm:prSet presAssocID="{614087B1-0EB1-4EA3-ABFC-20BEF9F37330}" presName="linear" presStyleCnt="0">
        <dgm:presLayoutVars>
          <dgm:animLvl val="lvl"/>
          <dgm:resizeHandles val="exact"/>
        </dgm:presLayoutVars>
      </dgm:prSet>
      <dgm:spPr/>
    </dgm:pt>
    <dgm:pt modelId="{57138A4F-B2AF-4D3C-A4B4-9F7AA53CCE76}" type="pres">
      <dgm:prSet presAssocID="{94CAF63F-14D2-4B85-811D-B88E0B2FA79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140BD95-E343-41FA-894F-83BD4391A0DB}" type="pres">
      <dgm:prSet presAssocID="{A8C88C32-07DC-4118-85A6-8EDF72BCE200}" presName="spacer" presStyleCnt="0"/>
      <dgm:spPr/>
    </dgm:pt>
    <dgm:pt modelId="{A102359F-530F-4AE1-9F81-40080E389FB5}" type="pres">
      <dgm:prSet presAssocID="{8204D2A1-6131-4019-8B28-7D633A7609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44703C-D030-4476-986A-B137B02D23F6}" type="pres">
      <dgm:prSet presAssocID="{0AB3B858-DF8B-4D26-B49B-734294C82FC6}" presName="spacer" presStyleCnt="0"/>
      <dgm:spPr/>
    </dgm:pt>
    <dgm:pt modelId="{72381E8C-3677-43F4-B5A7-5C94B612736F}" type="pres">
      <dgm:prSet presAssocID="{D7D85E5C-E80A-4FE1-B809-7D8157CFA97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0020973-075C-40BD-9502-31CF7B4F126E}" type="pres">
      <dgm:prSet presAssocID="{0C240CAB-D7A4-4F74-83D1-875E39DDCE52}" presName="spacer" presStyleCnt="0"/>
      <dgm:spPr/>
    </dgm:pt>
    <dgm:pt modelId="{62D91A71-79C1-4C40-A0C4-ABAA849AF824}" type="pres">
      <dgm:prSet presAssocID="{D6CA870E-44C8-4CD5-B325-567C21F6AF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4AAE42D-68FF-40CF-9D0E-0B59F6020F98}" type="pres">
      <dgm:prSet presAssocID="{3A5E89F9-A3AC-41A2-A549-1EBE0918C775}" presName="spacer" presStyleCnt="0"/>
      <dgm:spPr/>
    </dgm:pt>
    <dgm:pt modelId="{063C4B67-B4E7-419B-AB46-2AEEF293178D}" type="pres">
      <dgm:prSet presAssocID="{F05FB316-1FDB-44F4-8D5B-D608A66AC3F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63EB568-10FD-4A66-A9C9-3A895CA201F7}" type="pres">
      <dgm:prSet presAssocID="{BAF2F96D-B09C-4147-8253-92CD62769645}" presName="spacer" presStyleCnt="0"/>
      <dgm:spPr/>
    </dgm:pt>
    <dgm:pt modelId="{92F22D11-C97D-47EA-99B8-474322BF8673}" type="pres">
      <dgm:prSet presAssocID="{9871756C-741F-4530-A8E8-BDA8CF0CA8D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C3E8D47-974D-40C6-83A9-EB9ECD396D2F}" type="pres">
      <dgm:prSet presAssocID="{C0906DDD-AE5D-4E77-B1EB-D3CD46275984}" presName="spacer" presStyleCnt="0"/>
      <dgm:spPr/>
    </dgm:pt>
    <dgm:pt modelId="{A3BDBB7C-3651-4C76-8126-D9F5F4758CE7}" type="pres">
      <dgm:prSet presAssocID="{793A36D4-2EBC-4FBB-B8B8-EFA05BC8390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044B0B-32D2-45A0-A1CB-23587A0C413B}" type="presOf" srcId="{D6CA870E-44C8-4CD5-B325-567C21F6AF26}" destId="{62D91A71-79C1-4C40-A0C4-ABAA849AF824}" srcOrd="0" destOrd="0" presId="urn:microsoft.com/office/officeart/2005/8/layout/vList2"/>
    <dgm:cxn modelId="{073BE919-3B6D-4213-826B-0233FFD5A7BE}" type="presOf" srcId="{9871756C-741F-4530-A8E8-BDA8CF0CA8D3}" destId="{92F22D11-C97D-47EA-99B8-474322BF8673}" srcOrd="0" destOrd="0" presId="urn:microsoft.com/office/officeart/2005/8/layout/vList2"/>
    <dgm:cxn modelId="{B3BD701D-3146-411A-9F5B-90261C2FEC4A}" type="presOf" srcId="{8204D2A1-6131-4019-8B28-7D633A7609A7}" destId="{A102359F-530F-4AE1-9F81-40080E389FB5}" srcOrd="0" destOrd="0" presId="urn:microsoft.com/office/officeart/2005/8/layout/vList2"/>
    <dgm:cxn modelId="{870D2450-0763-480D-B8F0-719A1FFE7F0C}" srcId="{614087B1-0EB1-4EA3-ABFC-20BEF9F37330}" destId="{D7D85E5C-E80A-4FE1-B809-7D8157CFA970}" srcOrd="2" destOrd="0" parTransId="{44A95038-8997-41AE-A6DC-BB161F7C83F3}" sibTransId="{0C240CAB-D7A4-4F74-83D1-875E39DDCE52}"/>
    <dgm:cxn modelId="{60DF6577-0A8B-4DE3-B81D-9F90ACC3C84D}" srcId="{614087B1-0EB1-4EA3-ABFC-20BEF9F37330}" destId="{8204D2A1-6131-4019-8B28-7D633A7609A7}" srcOrd="1" destOrd="0" parTransId="{2B51B77E-9B86-4175-8ADF-92ED5A400C96}" sibTransId="{0AB3B858-DF8B-4D26-B49B-734294C82FC6}"/>
    <dgm:cxn modelId="{66C75D7C-74C6-4DDA-A1D7-79B9613A377B}" type="presOf" srcId="{D7D85E5C-E80A-4FE1-B809-7D8157CFA970}" destId="{72381E8C-3677-43F4-B5A7-5C94B612736F}" srcOrd="0" destOrd="0" presId="urn:microsoft.com/office/officeart/2005/8/layout/vList2"/>
    <dgm:cxn modelId="{1D65CD82-CC2D-4925-BF44-C69A27922D01}" srcId="{614087B1-0EB1-4EA3-ABFC-20BEF9F37330}" destId="{94CAF63F-14D2-4B85-811D-B88E0B2FA794}" srcOrd="0" destOrd="0" parTransId="{6B943E91-DE44-4EFC-A16A-9DABE851B3BE}" sibTransId="{A8C88C32-07DC-4118-85A6-8EDF72BCE200}"/>
    <dgm:cxn modelId="{72B8DF82-FD45-4FBC-9649-74FA02F5AB09}" type="presOf" srcId="{94CAF63F-14D2-4B85-811D-B88E0B2FA794}" destId="{57138A4F-B2AF-4D3C-A4B4-9F7AA53CCE76}" srcOrd="0" destOrd="0" presId="urn:microsoft.com/office/officeart/2005/8/layout/vList2"/>
    <dgm:cxn modelId="{9DDD61B7-3CC5-46C6-BB57-D2E3E51DB2C3}" srcId="{614087B1-0EB1-4EA3-ABFC-20BEF9F37330}" destId="{F05FB316-1FDB-44F4-8D5B-D608A66AC3F0}" srcOrd="4" destOrd="0" parTransId="{4A55F2B4-2BF0-48FE-8B5C-42F390E7A04F}" sibTransId="{BAF2F96D-B09C-4147-8253-92CD62769645}"/>
    <dgm:cxn modelId="{74C3A7BC-7D9F-4FFE-A92E-CC2CFFE87A82}" srcId="{614087B1-0EB1-4EA3-ABFC-20BEF9F37330}" destId="{793A36D4-2EBC-4FBB-B8B8-EFA05BC83900}" srcOrd="6" destOrd="0" parTransId="{C5BB8DDC-E9FF-4941-86BE-D8D4C70FB4CA}" sibTransId="{8893938C-6067-4795-8632-2165509DED0D}"/>
    <dgm:cxn modelId="{400359DD-F8FF-4237-8DE3-C7616961D8FA}" type="presOf" srcId="{793A36D4-2EBC-4FBB-B8B8-EFA05BC83900}" destId="{A3BDBB7C-3651-4C76-8126-D9F5F4758CE7}" srcOrd="0" destOrd="0" presId="urn:microsoft.com/office/officeart/2005/8/layout/vList2"/>
    <dgm:cxn modelId="{3A027FDD-70CD-4265-A817-78EC1444F969}" type="presOf" srcId="{F05FB316-1FDB-44F4-8D5B-D608A66AC3F0}" destId="{063C4B67-B4E7-419B-AB46-2AEEF293178D}" srcOrd="0" destOrd="0" presId="urn:microsoft.com/office/officeart/2005/8/layout/vList2"/>
    <dgm:cxn modelId="{A861D2E5-D7F4-4968-9979-AF77FF2469B6}" srcId="{614087B1-0EB1-4EA3-ABFC-20BEF9F37330}" destId="{D6CA870E-44C8-4CD5-B325-567C21F6AF26}" srcOrd="3" destOrd="0" parTransId="{3D1FB1DC-207D-449B-9985-CBE50E948AF0}" sibTransId="{3A5E89F9-A3AC-41A2-A549-1EBE0918C775}"/>
    <dgm:cxn modelId="{6AB0D6EF-3B71-410E-B5C4-5BDA6B181D05}" type="presOf" srcId="{614087B1-0EB1-4EA3-ABFC-20BEF9F37330}" destId="{FD9A143D-143F-49BC-8FC9-D40DD363ADA4}" srcOrd="0" destOrd="0" presId="urn:microsoft.com/office/officeart/2005/8/layout/vList2"/>
    <dgm:cxn modelId="{552F63F7-414D-4471-A54C-D6F127236986}" srcId="{614087B1-0EB1-4EA3-ABFC-20BEF9F37330}" destId="{9871756C-741F-4530-A8E8-BDA8CF0CA8D3}" srcOrd="5" destOrd="0" parTransId="{20563E77-6022-4079-81B7-87D5182FED26}" sibTransId="{C0906DDD-AE5D-4E77-B1EB-D3CD46275984}"/>
    <dgm:cxn modelId="{852BFD52-AEA0-4AAA-B7B0-3F0DA565E020}" type="presParOf" srcId="{FD9A143D-143F-49BC-8FC9-D40DD363ADA4}" destId="{57138A4F-B2AF-4D3C-A4B4-9F7AA53CCE76}" srcOrd="0" destOrd="0" presId="urn:microsoft.com/office/officeart/2005/8/layout/vList2"/>
    <dgm:cxn modelId="{B24952C7-C1DC-402C-84A7-A3015B0BE394}" type="presParOf" srcId="{FD9A143D-143F-49BC-8FC9-D40DD363ADA4}" destId="{D140BD95-E343-41FA-894F-83BD4391A0DB}" srcOrd="1" destOrd="0" presId="urn:microsoft.com/office/officeart/2005/8/layout/vList2"/>
    <dgm:cxn modelId="{7E88240B-D497-4AEB-955B-15E0BF72D466}" type="presParOf" srcId="{FD9A143D-143F-49BC-8FC9-D40DD363ADA4}" destId="{A102359F-530F-4AE1-9F81-40080E389FB5}" srcOrd="2" destOrd="0" presId="urn:microsoft.com/office/officeart/2005/8/layout/vList2"/>
    <dgm:cxn modelId="{53CD1207-FF62-4A97-ADBF-7512AE6004F3}" type="presParOf" srcId="{FD9A143D-143F-49BC-8FC9-D40DD363ADA4}" destId="{0744703C-D030-4476-986A-B137B02D23F6}" srcOrd="3" destOrd="0" presId="urn:microsoft.com/office/officeart/2005/8/layout/vList2"/>
    <dgm:cxn modelId="{560DD38B-93D5-4FC6-AD0C-2569F4814B65}" type="presParOf" srcId="{FD9A143D-143F-49BC-8FC9-D40DD363ADA4}" destId="{72381E8C-3677-43F4-B5A7-5C94B612736F}" srcOrd="4" destOrd="0" presId="urn:microsoft.com/office/officeart/2005/8/layout/vList2"/>
    <dgm:cxn modelId="{F92DEE7D-62E4-4D92-A4C6-04D82F8A078C}" type="presParOf" srcId="{FD9A143D-143F-49BC-8FC9-D40DD363ADA4}" destId="{60020973-075C-40BD-9502-31CF7B4F126E}" srcOrd="5" destOrd="0" presId="urn:microsoft.com/office/officeart/2005/8/layout/vList2"/>
    <dgm:cxn modelId="{CD13F8A7-FCBA-4822-B1E9-A04FF0D61124}" type="presParOf" srcId="{FD9A143D-143F-49BC-8FC9-D40DD363ADA4}" destId="{62D91A71-79C1-4C40-A0C4-ABAA849AF824}" srcOrd="6" destOrd="0" presId="urn:microsoft.com/office/officeart/2005/8/layout/vList2"/>
    <dgm:cxn modelId="{2FF9D7E4-401C-4BCB-AF6C-F5ECCAA9BB53}" type="presParOf" srcId="{FD9A143D-143F-49BC-8FC9-D40DD363ADA4}" destId="{94AAE42D-68FF-40CF-9D0E-0B59F6020F98}" srcOrd="7" destOrd="0" presId="urn:microsoft.com/office/officeart/2005/8/layout/vList2"/>
    <dgm:cxn modelId="{244519AE-A89D-48F4-B003-7061176C3FD7}" type="presParOf" srcId="{FD9A143D-143F-49BC-8FC9-D40DD363ADA4}" destId="{063C4B67-B4E7-419B-AB46-2AEEF293178D}" srcOrd="8" destOrd="0" presId="urn:microsoft.com/office/officeart/2005/8/layout/vList2"/>
    <dgm:cxn modelId="{408930FD-F184-476C-85FE-6A7134C9E3BC}" type="presParOf" srcId="{FD9A143D-143F-49BC-8FC9-D40DD363ADA4}" destId="{463EB568-10FD-4A66-A9C9-3A895CA201F7}" srcOrd="9" destOrd="0" presId="urn:microsoft.com/office/officeart/2005/8/layout/vList2"/>
    <dgm:cxn modelId="{69C64BBF-31FB-4B71-971B-3EB72EAE9CCB}" type="presParOf" srcId="{FD9A143D-143F-49BC-8FC9-D40DD363ADA4}" destId="{92F22D11-C97D-47EA-99B8-474322BF8673}" srcOrd="10" destOrd="0" presId="urn:microsoft.com/office/officeart/2005/8/layout/vList2"/>
    <dgm:cxn modelId="{9ABB271D-4A75-4413-9E3F-2A5A50C07F2C}" type="presParOf" srcId="{FD9A143D-143F-49BC-8FC9-D40DD363ADA4}" destId="{EC3E8D47-974D-40C6-83A9-EB9ECD396D2F}" srcOrd="11" destOrd="0" presId="urn:microsoft.com/office/officeart/2005/8/layout/vList2"/>
    <dgm:cxn modelId="{BF804E60-3D2E-471E-8914-BC6CF2E7E6DB}" type="presParOf" srcId="{FD9A143D-143F-49BC-8FC9-D40DD363ADA4}" destId="{A3BDBB7C-3651-4C76-8126-D9F5F4758CE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8A4F-B2AF-4D3C-A4B4-9F7AA53CCE76}">
      <dsp:nvSpPr>
        <dsp:cNvPr id="0" name=""/>
        <dsp:cNvSpPr/>
      </dsp:nvSpPr>
      <dsp:spPr>
        <a:xfrm>
          <a:off x="0" y="71956"/>
          <a:ext cx="657852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Line Following</a:t>
          </a:r>
        </a:p>
      </dsp:txBody>
      <dsp:txXfrm>
        <a:off x="30442" y="102398"/>
        <a:ext cx="6517639" cy="562726"/>
      </dsp:txXfrm>
    </dsp:sp>
    <dsp:sp modelId="{A102359F-530F-4AE1-9F81-40080E389FB5}">
      <dsp:nvSpPr>
        <dsp:cNvPr id="0" name=""/>
        <dsp:cNvSpPr/>
      </dsp:nvSpPr>
      <dsp:spPr>
        <a:xfrm>
          <a:off x="0" y="770446"/>
          <a:ext cx="6578523" cy="62361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Curved Wall Following</a:t>
          </a:r>
        </a:p>
      </dsp:txBody>
      <dsp:txXfrm>
        <a:off x="30442" y="800888"/>
        <a:ext cx="6517639" cy="562726"/>
      </dsp:txXfrm>
    </dsp:sp>
    <dsp:sp modelId="{72381E8C-3677-43F4-B5A7-5C94B612736F}">
      <dsp:nvSpPr>
        <dsp:cNvPr id="0" name=""/>
        <dsp:cNvSpPr/>
      </dsp:nvSpPr>
      <dsp:spPr>
        <a:xfrm>
          <a:off x="0" y="1468936"/>
          <a:ext cx="6578523" cy="62361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Circle Navigation</a:t>
          </a:r>
        </a:p>
      </dsp:txBody>
      <dsp:txXfrm>
        <a:off x="30442" y="1499378"/>
        <a:ext cx="6517639" cy="562726"/>
      </dsp:txXfrm>
    </dsp:sp>
    <dsp:sp modelId="{62D91A71-79C1-4C40-A0C4-ABAA849AF824}">
      <dsp:nvSpPr>
        <dsp:cNvPr id="0" name=""/>
        <dsp:cNvSpPr/>
      </dsp:nvSpPr>
      <dsp:spPr>
        <a:xfrm>
          <a:off x="0" y="2167426"/>
          <a:ext cx="6578523" cy="6236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Dotted Line following</a:t>
          </a:r>
        </a:p>
      </dsp:txBody>
      <dsp:txXfrm>
        <a:off x="30442" y="2197868"/>
        <a:ext cx="6517639" cy="562726"/>
      </dsp:txXfrm>
    </dsp:sp>
    <dsp:sp modelId="{063C4B67-B4E7-419B-AB46-2AEEF293178D}">
      <dsp:nvSpPr>
        <dsp:cNvPr id="0" name=""/>
        <dsp:cNvSpPr/>
      </dsp:nvSpPr>
      <dsp:spPr>
        <a:xfrm>
          <a:off x="0" y="2865916"/>
          <a:ext cx="6578523" cy="62361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Ramp Climbing</a:t>
          </a:r>
        </a:p>
      </dsp:txBody>
      <dsp:txXfrm>
        <a:off x="30442" y="2896358"/>
        <a:ext cx="6517639" cy="562726"/>
      </dsp:txXfrm>
    </dsp:sp>
    <dsp:sp modelId="{92F22D11-C97D-47EA-99B8-474322BF8673}">
      <dsp:nvSpPr>
        <dsp:cNvPr id="0" name=""/>
        <dsp:cNvSpPr/>
      </dsp:nvSpPr>
      <dsp:spPr>
        <a:xfrm>
          <a:off x="0" y="3564406"/>
          <a:ext cx="6578523" cy="62361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Pillar detection</a:t>
          </a:r>
        </a:p>
      </dsp:txBody>
      <dsp:txXfrm>
        <a:off x="30442" y="3594848"/>
        <a:ext cx="6517639" cy="562726"/>
      </dsp:txXfrm>
    </dsp:sp>
    <dsp:sp modelId="{A3BDBB7C-3651-4C76-8126-D9F5F4758CE7}">
      <dsp:nvSpPr>
        <dsp:cNvPr id="0" name=""/>
        <dsp:cNvSpPr/>
      </dsp:nvSpPr>
      <dsp:spPr>
        <a:xfrm>
          <a:off x="0" y="4262896"/>
          <a:ext cx="657852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Gate Passing</a:t>
          </a:r>
        </a:p>
      </dsp:txBody>
      <dsp:txXfrm>
        <a:off x="30442" y="4293338"/>
        <a:ext cx="6517639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B6E7-4721-4FBB-96DE-B7446F845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3181-185A-46C9-B7DB-88D70BEB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E12B-BE19-4C85-8133-ACE66192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82E-9883-4C64-A77B-CA3C936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EE17-F00D-4554-BDD8-DB909DDF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32C9-7EB4-4527-BE20-48AFB40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70F5-2034-4364-AB53-48A4AED4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3871-3D75-452D-91CC-C3C1774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C74D-5F4C-412E-873B-118C6E2F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9976-1B1F-4B8C-8AD4-DC359A23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0DC79-DD04-461E-9CA5-28F7B8EA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0983-C1A2-463C-80A8-86D254B1D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DBBB-F96D-4180-B0E3-F27A66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68D6-8B70-4F21-87BE-F8911896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604B-2FAF-49AF-AE49-0C8E804C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FC0-B732-417B-B584-4A207E73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E08-3DA1-48E7-83C7-F0C43AF9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9E45-3C8C-409F-9EAC-698B7399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FB4C-28D0-473A-AD94-9DF20621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F00F-376A-4DB7-B48B-B9A56509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2799-6E90-44EA-8FA8-B49445B7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F05D-7D04-4FB8-A42B-9FF836C0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FB9A-1321-43E1-98ED-4444F27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FF98-3E75-4AF2-9594-1E802FCA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C0DA-85A8-4D6A-B3F1-934A33C4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2EE2-AEDD-4A33-9BA2-D3B94848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BA41-2F38-457B-A9D1-6A3BCDB4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8DCB8-FE7E-4267-A502-41D2F52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7094-F6B2-4113-8963-A39CE00A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BD52-9BC0-4F0B-9039-63C22531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407B2-0CBA-4D89-A38A-7A65900C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E7C5-72D0-467A-A20F-2E2D0CF9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21D3-7F79-49CF-A265-0E618BD9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6697-AC22-449E-B813-1E7B4527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03C3-1A64-4BC9-9A0E-60F7D226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352D0-5593-4BD0-8C0A-AF10B211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F8221-1D13-4CB8-A7A1-327A287B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03FA0-C1BC-458F-887E-A162F77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966F-7FDC-4CA0-BC41-0BD1686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A7E3-608A-4E5D-BDF4-E50F332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589FC-F114-480E-917E-2C841B10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9488-E481-461D-859C-24F6272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C7081-DECE-4816-AD15-4965D03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B5C6-8AAA-45B7-9824-B843FD81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DB04-8B81-4966-98AF-248C50F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2C1B-5DD9-4941-9EAE-042A0DB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9AA9-CC9C-4D22-836D-6E720074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20E3-52E9-4C79-AB55-EEE65163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31632-6635-4138-9A90-103BE30F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CF82-3288-45E9-BB2A-F0F5D6F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CE78-FD3E-4D72-A909-B6F1036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E067-4FAC-4F7E-9596-9BB1398E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D22-C87C-43B8-90B3-6A309108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015C-5C6F-48DB-8516-420563FB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8916-0A4F-4A87-86A6-555E8C04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F4CE-5E2B-4DC6-84EC-F8C4EB3D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915C-6D55-46F9-8EA7-0B92499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9F863-79F8-44E8-AFE8-ED9138A4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5F225-6E2D-485F-990C-1A7CBFC6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D73A-EBAB-4E9E-90AA-0149E2A4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FB9D-3F5D-47FB-B65D-21BB4A04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092-6163-4354-9128-EC0740854E4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6ADB-39EB-4C0F-AC3C-3680C340E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D97C-9355-4032-A71D-4A9AF0CB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F623E-4036-4869-B3AC-D27E17A4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Algorithms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261D530-0ECD-4BD6-B098-060BF7DA2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74836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99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DD060-2221-4F10-A488-3328AEEA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/>
              <a:t>Line Following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C0C8D-72C6-479B-AE43-BDDD53A12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746" y="2863018"/>
                <a:ext cx="4666592" cy="3304451"/>
              </a:xfrm>
            </p:spPr>
            <p:txBody>
              <a:bodyPr>
                <a:norm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</a:rPr>
                  <a:t>PID will be used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Sensor panel with 8 TCRT5000 IR sensors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Outputs of sensor readings will be used to calculate the robot’s position on the line.</a:t>
                </a:r>
                <a:br>
                  <a:rPr lang="en-US" sz="2000">
                    <a:solidFill>
                      <a:schemeClr val="bg1"/>
                    </a:solidFill>
                  </a:rPr>
                </a:br>
                <a:r>
                  <a:rPr lang="en-US" sz="2000">
                    <a:solidFill>
                      <a:schemeClr val="bg1"/>
                    </a:solidFill>
                  </a:rPr>
                  <a:t>Formula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 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sz="2000">
                    <a:solidFill>
                      <a:schemeClr val="bg1"/>
                    </a:solidFill>
                  </a:rPr>
                </a:br>
                <a:r>
                  <a:rPr lang="en-US" sz="2000">
                    <a:solidFill>
                      <a:schemeClr val="bg1"/>
                    </a:solidFill>
                  </a:rPr>
                  <a:t>here, si will be either 1(white) or 0(black). di will be values of each sensor.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C0C8D-72C6-479B-AE43-BDDD53A12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746" y="2863018"/>
                <a:ext cx="4666592" cy="3304451"/>
              </a:xfrm>
              <a:blipFill>
                <a:blip r:embed="rId2"/>
                <a:stretch>
                  <a:fillRect l="-1175" t="-2030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3491-EBAC-406C-B0D7-47D25E08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Curved Wall Following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EC7F-FDB0-4502-96F4-94693FE9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Two VL530LX TOF sensors will be used on each side.</a:t>
            </a:r>
          </a:p>
          <a:p>
            <a:r>
              <a:rPr lang="en-US" sz="2400">
                <a:solidFill>
                  <a:schemeClr val="bg1"/>
                </a:solidFill>
              </a:rPr>
              <a:t>PID algorithm</a:t>
            </a:r>
          </a:p>
          <a:p>
            <a:r>
              <a:rPr lang="en-US" sz="2400">
                <a:solidFill>
                  <a:schemeClr val="bg1"/>
                </a:solidFill>
              </a:rPr>
              <a:t>Image about taking reading</a:t>
            </a:r>
          </a:p>
          <a:p>
            <a:r>
              <a:rPr lang="en-US" sz="2400">
                <a:solidFill>
                  <a:schemeClr val="bg1"/>
                </a:solidFill>
              </a:rPr>
              <a:t>Sensor reading output formula</a:t>
            </a:r>
          </a:p>
        </p:txBody>
      </p:sp>
    </p:spTree>
    <p:extLst>
      <p:ext uri="{BB962C8B-B14F-4D97-AF65-F5344CB8AC3E}">
        <p14:creationId xmlns:p14="http://schemas.microsoft.com/office/powerpoint/2010/main" val="23216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E68CD-79AF-4666-A0F0-B805AD7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Circle Navigation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0159-DBC0-4CD5-8137-5D4314B9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Detect the Circle</a:t>
            </a:r>
          </a:p>
          <a:p>
            <a:r>
              <a:rPr lang="en-US" dirty="0"/>
              <a:t>Navigate along the circumference until finding a radius</a:t>
            </a:r>
          </a:p>
          <a:p>
            <a:r>
              <a:rPr lang="en-US" dirty="0"/>
              <a:t>Look for box with front TOF, if found manipulate</a:t>
            </a:r>
          </a:p>
          <a:p>
            <a:r>
              <a:rPr lang="en-US" dirty="0"/>
              <a:t>Enter the circle by the radius</a:t>
            </a:r>
          </a:p>
          <a:p>
            <a:r>
              <a:rPr lang="en-US" dirty="0"/>
              <a:t>If the box found before reaching the center start manipulation</a:t>
            </a:r>
          </a:p>
          <a:p>
            <a:r>
              <a:rPr lang="en-US" dirty="0"/>
              <a:t>Otherwise, reach center and get readings from distance sensors</a:t>
            </a:r>
          </a:p>
          <a:p>
            <a:r>
              <a:rPr lang="en-US" dirty="0"/>
              <a:t>Locate the box</a:t>
            </a:r>
          </a:p>
          <a:p>
            <a:r>
              <a:rPr lang="en-US" dirty="0"/>
              <a:t>Manipulate </a:t>
            </a:r>
          </a:p>
        </p:txBody>
      </p:sp>
    </p:spTree>
    <p:extLst>
      <p:ext uri="{BB962C8B-B14F-4D97-AF65-F5344CB8AC3E}">
        <p14:creationId xmlns:p14="http://schemas.microsoft.com/office/powerpoint/2010/main" val="24597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E3911-14D6-4E65-B135-C9BCBF28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Dotted Line Following</a:t>
            </a:r>
            <a:r>
              <a:rPr lang="en-US" sz="3700">
                <a:solidFill>
                  <a:srgbClr val="FFFFFF"/>
                </a:solidFill>
                <a:highlight>
                  <a:srgbClr val="FFFF00"/>
                </a:highlight>
              </a:rPr>
              <a:t>(Need correction)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4A41-6213-4E85-BFDA-CE917D98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Detect end of a segment</a:t>
            </a:r>
          </a:p>
          <a:p>
            <a:r>
              <a:rPr lang="en-US" dirty="0"/>
              <a:t>Select the direction, and move a certain distance</a:t>
            </a:r>
          </a:p>
          <a:p>
            <a:r>
              <a:rPr lang="en-US" dirty="0"/>
              <a:t>Detect next segment</a:t>
            </a:r>
          </a:p>
          <a:p>
            <a:r>
              <a:rPr lang="en-US" dirty="0"/>
              <a:t>Adjust direction</a:t>
            </a:r>
          </a:p>
        </p:txBody>
      </p:sp>
    </p:spTree>
    <p:extLst>
      <p:ext uri="{BB962C8B-B14F-4D97-AF65-F5344CB8AC3E}">
        <p14:creationId xmlns:p14="http://schemas.microsoft.com/office/powerpoint/2010/main" val="14805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4F6DB-A156-4D8E-B862-0835FDB5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Ramp Climbing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8068-D8C2-4379-B594-FDEB4A0F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Detect the ramp, using front TOF sensor or Gyro.</a:t>
            </a:r>
          </a:p>
          <a:p>
            <a:r>
              <a:rPr lang="en-US" dirty="0"/>
              <a:t>Increase Motor power</a:t>
            </a:r>
          </a:p>
          <a:p>
            <a:r>
              <a:rPr lang="en-US" dirty="0"/>
              <a:t>Adjust speed with response from Gyro sensors</a:t>
            </a:r>
          </a:p>
          <a:p>
            <a:r>
              <a:rPr lang="en-US" dirty="0"/>
              <a:t>Turn</a:t>
            </a:r>
          </a:p>
          <a:p>
            <a:r>
              <a:rPr lang="en-US" dirty="0"/>
              <a:t>Reduce speed while climbing down</a:t>
            </a:r>
          </a:p>
        </p:txBody>
      </p:sp>
    </p:spTree>
    <p:extLst>
      <p:ext uri="{BB962C8B-B14F-4D97-AF65-F5344CB8AC3E}">
        <p14:creationId xmlns:p14="http://schemas.microsoft.com/office/powerpoint/2010/main" val="377851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8CB4-8090-4B03-BE91-52E2E6C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Pillar Detection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5C32-403B-4DDE-B129-88BE54B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TOF sensors will be used to count the pillars</a:t>
            </a:r>
          </a:p>
          <a:p>
            <a:r>
              <a:rPr lang="en-US" dirty="0"/>
              <a:t>Adjust the course if needed</a:t>
            </a:r>
          </a:p>
          <a:p>
            <a:r>
              <a:rPr lang="en-US" dirty="0"/>
              <a:t>Proceed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64B-0A67-442E-847B-DDD4A6F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94F-9BF7-4BF5-BFD4-6911C582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Sleepy now</a:t>
            </a:r>
          </a:p>
          <a:p>
            <a:r>
              <a:rPr lang="en-US" dirty="0" err="1"/>
              <a:t>Kalaila</a:t>
            </a:r>
            <a:r>
              <a:rPr lang="en-US" dirty="0"/>
              <a:t> </a:t>
            </a:r>
            <a:r>
              <a:rPr lang="en-US" dirty="0" err="1"/>
              <a:t>tharen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Algorithms</vt:lpstr>
      <vt:lpstr>Line Following</vt:lpstr>
      <vt:lpstr>Curved Wall Following</vt:lpstr>
      <vt:lpstr>Circle Navigation</vt:lpstr>
      <vt:lpstr>Dotted Line Following(Need correction)</vt:lpstr>
      <vt:lpstr>Ramp Climbing</vt:lpstr>
      <vt:lpstr>Pillar Detection</vt:lpstr>
      <vt:lpstr>Gate Passing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SURENDRAKUMAR</dc:creator>
  <cp:lastModifiedBy>SURENDRAKUMAR</cp:lastModifiedBy>
  <cp:revision>2</cp:revision>
  <dcterms:created xsi:type="dcterms:W3CDTF">2020-06-11T17:13:22Z</dcterms:created>
  <dcterms:modified xsi:type="dcterms:W3CDTF">2020-06-11T17:56:17Z</dcterms:modified>
</cp:coreProperties>
</file>