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TestTest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Speaker name and title here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WPS 演示</Application>
  <PresentationFormat>宽屏</PresentationFormat>
  <Paragraphs>4</Paragraphs>
  <Slides>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天烛</cp:lastModifiedBy>
  <cp:revision>393</cp:revision>
  <dcterms:created xsi:type="dcterms:W3CDTF">2017-08-03T09:01:00Z</dcterms:created>
  <dcterms:modified xsi:type="dcterms:W3CDTF">2019-05-16T10:35:23Z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