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3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5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2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3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3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3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6A81-B792-47BF-A04C-5F3D56492B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383B-7CBC-47F5-BD25-CD1E0B2F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1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8" y="1917989"/>
            <a:ext cx="5801784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7" y="1917989"/>
            <a:ext cx="5615900" cy="42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19" y="1955477"/>
            <a:ext cx="5374985" cy="4031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795427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0265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0" y="1853334"/>
            <a:ext cx="5801784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69" y="1853334"/>
            <a:ext cx="5476153" cy="41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Game PC</dc:creator>
  <cp:lastModifiedBy>Game PC</cp:lastModifiedBy>
  <cp:revision>3</cp:revision>
  <dcterms:created xsi:type="dcterms:W3CDTF">2020-11-28T21:12:06Z</dcterms:created>
  <dcterms:modified xsi:type="dcterms:W3CDTF">2020-11-28T22:00:06Z</dcterms:modified>
</cp:coreProperties>
</file>