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Rectangle 12"/>
          <p:cNvSpPr>
            <a:spLocks noChangeArrowheads="1"/>
          </p:cNvSpPr>
          <p:nvPr/>
        </p:nvSpPr>
        <p:spPr bwMode="auto">
          <a:xfrm>
            <a:off x="635635" y="2697480"/>
            <a:ext cx="11248390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Introduce your two friends.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One friend should be similar to you; the other friend should be different.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" y="2016294"/>
            <a:ext cx="681558" cy="6815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953135"/>
            <a:ext cx="3235960" cy="8699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31013093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0"/>
            <a:ext cx="10750550" cy="669798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456170" y="2037715"/>
            <a:ext cx="39954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Both of us are tall and thin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37650" y="2582545"/>
            <a:ext cx="29267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We both like playing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60905" y="2964180"/>
            <a:ext cx="16402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basketball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20180" y="4032885"/>
            <a:ext cx="31565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He is not as tall as me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66155" y="4529455"/>
            <a:ext cx="39217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he is more outgoing than me 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48050" y="4688840"/>
            <a:ext cx="292671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he studies harder than me</a:t>
            </a:r>
            <a:endParaRPr lang="en-US" altLang="zh-CN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DM4NDRhZjIyZDUyMzExNjg0NmQ2NTc2MzhlMmQ2Z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14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2024-11-01T06:33:14Z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2052-12.1.0.17440</vt:lpwstr>
  </property>
  <property fmtid="{D5CDD505-2E9C-101B-9397-08002B2CF9AE}" pid="3" name="ICV">
    <vt:lpwstr>57478775A3774D678CAAB1BE640D9502_11</vt:lpwstr>
  </property>
</Properties>
</file>