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9"/>
  </p:notesMasterIdLst>
  <p:sldIdLst>
    <p:sldId id="256" r:id="rId5"/>
    <p:sldId id="271" r:id="rId6"/>
    <p:sldId id="257" r:id="rId7"/>
    <p:sldId id="258" r:id="rId8"/>
    <p:sldId id="259" r:id="rId9"/>
    <p:sldId id="286" r:id="rId10"/>
    <p:sldId id="272" r:id="rId11"/>
    <p:sldId id="273" r:id="rId12"/>
    <p:sldId id="275" r:id="rId13"/>
    <p:sldId id="261" r:id="rId14"/>
    <p:sldId id="287" r:id="rId15"/>
    <p:sldId id="276" r:id="rId16"/>
    <p:sldId id="288" r:id="rId17"/>
    <p:sldId id="279" r:id="rId18"/>
    <p:sldId id="280" r:id="rId19"/>
    <p:sldId id="281" r:id="rId20"/>
    <p:sldId id="266" r:id="rId21"/>
    <p:sldId id="267" r:id="rId22"/>
    <p:sldId id="268" r:id="rId23"/>
    <p:sldId id="269" r:id="rId24"/>
    <p:sldId id="289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9EFE-6DD1-4E56-B0FE-B6D2A92FC1E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583BF-BD05-4456-8A1C-C40032870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05223-FB83-42B7-80E1-1D422DB9A8B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583BF-BD05-4456-8A1C-C40032870B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D10DE-BAEA-4C9A-B64F-3648F5071F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2780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31160-04A3-4D98-B201-74959FB06D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87223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7C111-71C8-4CE7-AC05-8E58D7ABB5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09292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55266-5BA1-4803-8008-E032274B80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3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2BA47-D42C-46E4-B940-08CE1847DF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823BD-456C-4776-B964-742EA9A0C7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8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E674F-578F-47D7-ABB9-F7826DE86B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5FE8F-3005-4F53-A6D5-6583A31EDF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46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9BB52-C85D-438B-A843-941C41CFFF0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7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22C80E-6EE6-42E3-A156-F5DCE30D6F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94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92C6D-BA25-46D4-9442-C062CFA9E29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8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A503D-A68D-4042-91E3-06178BA2D2E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14921"/>
      </p:ext>
    </p:extLst>
  </p:cSld>
  <p:clrMapOvr>
    <a:masterClrMapping/>
  </p:clrMapOvr>
  <p:transition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95A6-72BC-42B5-BB57-E13A8E88CC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1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7BEB0-01AF-462D-A322-D9A374CAE37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35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FD73D-E55A-4679-8B7A-17A17443B8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09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063FC-FEF5-4834-90FF-92442E43A0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716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9F41D-3E6E-4BBF-AFD6-4E7D04E4C1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23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664AD-ADB1-4EDC-AF30-E404803D53B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98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15976-27D4-4C8F-8A6C-B3A51EE347B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34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0DB77-E826-42F3-85A2-B024F3D125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4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D4F51-D8C6-431E-AF9D-DF3C60D226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1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74993-6BCF-4E23-BAA8-839A06966CF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9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A595-5364-4F68-B2E6-E37941AE6FB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04761"/>
      </p:ext>
    </p:extLst>
  </p:cSld>
  <p:clrMapOvr>
    <a:masterClrMapping/>
  </p:clrMapOvr>
  <p:transition>
    <p:wheel spokes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25177-F025-482D-8C38-64011EEEC78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73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98ECA-FD47-4B99-AA37-A6FCBBB6892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3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2DF75-1531-4400-88D5-325804810A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808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7C75E-FDAB-46CC-819F-AEF6EE05B5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68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6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9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32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7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FE3E3-57FB-49BA-AEBE-1E660D04F4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4102"/>
      </p:ext>
    </p:extLst>
  </p:cSld>
  <p:clrMapOvr>
    <a:masterClrMapping/>
  </p:clrMapOvr>
  <p:transition>
    <p:wheel spokes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1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23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78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4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358D2-2D31-44B2-9E78-51CFCD740C6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10596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311EE-DDE8-47D2-99E4-CCAD9C851F4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39070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2A0CE-CBF0-4B21-8A6E-11A227C19F4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14363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94735-D319-41B6-B86B-E91B5DF97DE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85001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E6CDC-F757-428F-A22E-0F01BBBDF85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61539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27FDEF-0AFA-458F-AA02-A5BACE6CB3F7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heel spokes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34B440-C72F-45DD-A286-6DAA1F73DAA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6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4DA03E-7778-4909-9154-C917F0CFA027}" type="slidenum"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4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A463-E310-4406-AC86-5612B0507E3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4F06-BC24-4B6B-A954-C1CAC173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85" y="1449922"/>
            <a:ext cx="9083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4</a:t>
            </a:r>
          </a:p>
          <a:p>
            <a:pPr algn="ctr"/>
            <a:r>
              <a:rPr lang="en-US" altLang="zh-CN" sz="4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the best movie theater?</a:t>
            </a:r>
          </a:p>
        </p:txBody>
      </p:sp>
    </p:spTree>
    <p:extLst>
      <p:ext uri="{BB962C8B-B14F-4D97-AF65-F5344CB8AC3E}">
        <p14:creationId xmlns:p14="http://schemas.microsoft.com/office/powerpoint/2010/main" val="296524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0832" y="509042"/>
            <a:ext cx="11045952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I. 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根据句意及括号内所给单词的提示填空</a:t>
            </a:r>
            <a:r>
              <a:rPr lang="zh-CN" alt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Sally is the __________(quiet) in my family. She doesn’t talk much.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Jack acts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__________(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well) than before. He won a prize last month.</a:t>
            </a:r>
          </a:p>
          <a:p>
            <a:pPr marL="901700" indent="-9017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—Who runs the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_____________(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quickly), Alex, Tom or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Rob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marL="901700" indent="-9017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—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Alex. He runs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______________(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quickly) than Tom and Rob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5650" y="1205883"/>
            <a:ext cx="164019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quietest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5153" y="2473586"/>
            <a:ext cx="130035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better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3796" y="3715115"/>
            <a:ext cx="279114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most quickly </a:t>
            </a:r>
          </a:p>
        </p:txBody>
      </p:sp>
      <p:sp>
        <p:nvSpPr>
          <p:cNvPr id="7" name="矩形 6"/>
          <p:cNvSpPr/>
          <p:nvPr/>
        </p:nvSpPr>
        <p:spPr>
          <a:xfrm>
            <a:off x="4061124" y="4916027"/>
            <a:ext cx="28553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more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quickly </a:t>
            </a:r>
          </a:p>
        </p:txBody>
      </p:sp>
    </p:spTree>
    <p:extLst>
      <p:ext uri="{BB962C8B-B14F-4D97-AF65-F5344CB8AC3E}">
        <p14:creationId xmlns:p14="http://schemas.microsoft.com/office/powerpoint/2010/main" val="32648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6448" y="1179602"/>
            <a:ext cx="1104595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Our team played __________(bad) than the other team.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 You can see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_____________(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clearly) outside in the sunlight than in the dark room.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 Of all the students in my class, Zhang </a:t>
            </a:r>
            <a:r>
              <a:rPr lang="en-US" altLang="zh-CN" sz="3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Tian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__________________(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hard-working). Our teachers like her very much.</a:t>
            </a:r>
          </a:p>
        </p:txBody>
      </p:sp>
      <p:sp>
        <p:nvSpPr>
          <p:cNvPr id="4" name="矩形 3"/>
          <p:cNvSpPr/>
          <p:nvPr/>
        </p:nvSpPr>
        <p:spPr>
          <a:xfrm>
            <a:off x="4822114" y="1279035"/>
            <a:ext cx="127470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worse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79265" y="1876178"/>
            <a:ext cx="251716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more clearly</a:t>
            </a:r>
          </a:p>
        </p:txBody>
      </p:sp>
      <p:sp>
        <p:nvSpPr>
          <p:cNvPr id="6" name="矩形 5"/>
          <p:cNvSpPr/>
          <p:nvPr/>
        </p:nvSpPr>
        <p:spPr>
          <a:xfrm>
            <a:off x="1055796" y="3727307"/>
            <a:ext cx="378340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most hard-working</a:t>
            </a:r>
          </a:p>
        </p:txBody>
      </p:sp>
    </p:spTree>
    <p:extLst>
      <p:ext uri="{BB962C8B-B14F-4D97-AF65-F5344CB8AC3E}">
        <p14:creationId xmlns:p14="http://schemas.microsoft.com/office/powerpoint/2010/main" val="34589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4524" y="329107"/>
            <a:ext cx="10242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短文内容及括号内所给汉语提示补全短文。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104" y="918646"/>
            <a:ext cx="1152144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People like to go out to eat. There are many different kinds of restaurants, for example, the fast food restaurant, the drive-through restaurant and the sit-down restaurant. Of all the restaurants, I like the sit-down restaurant best. (1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)_______________________________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它通常有最好的服务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侍者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you a menu and a glass of water and reads the menu for you. Sometimes drinks are free with your meal. (2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)_____________________________________(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它通常有最舒适的座位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6" name="矩形 5"/>
          <p:cNvSpPr/>
          <p:nvPr/>
        </p:nvSpPr>
        <p:spPr>
          <a:xfrm>
            <a:off x="992886" y="3350100"/>
            <a:ext cx="7736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usually has the best 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1042416" y="5093981"/>
            <a:ext cx="8549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has the most comfortable seats</a:t>
            </a:r>
          </a:p>
        </p:txBody>
      </p:sp>
    </p:spTree>
    <p:extLst>
      <p:ext uri="{BB962C8B-B14F-4D97-AF65-F5344CB8AC3E}">
        <p14:creationId xmlns:p14="http://schemas.microsoft.com/office/powerpoint/2010/main" val="358716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8620" y="723574"/>
            <a:ext cx="11583924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more time, (3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)__________________________________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你可以更慢地享受美食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Both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food restaurant and the drive-through restaurant are convenient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busy people. I think most of people like the drive-through restaurant better. Because they can get their meals without having to get out of cars. And (4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)_____________________________________________________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它的等待时间通常比快餐店的短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food restaurant is usually crowded and people need to stand in line.</a:t>
            </a:r>
          </a:p>
        </p:txBody>
      </p:sp>
      <p:sp>
        <p:nvSpPr>
          <p:cNvPr id="8" name="矩形 7"/>
          <p:cNvSpPr/>
          <p:nvPr/>
        </p:nvSpPr>
        <p:spPr>
          <a:xfrm>
            <a:off x="524256" y="723149"/>
            <a:ext cx="1146048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you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enjoy the delicious meal / food more slowly</a:t>
            </a:r>
          </a:p>
        </p:txBody>
      </p:sp>
      <p:sp>
        <p:nvSpPr>
          <p:cNvPr id="10" name="矩形 9"/>
          <p:cNvSpPr/>
          <p:nvPr/>
        </p:nvSpPr>
        <p:spPr>
          <a:xfrm>
            <a:off x="902208" y="4258829"/>
            <a:ext cx="11460480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usually has shorter waiting time than the fast food restaurant</a:t>
            </a:r>
          </a:p>
        </p:txBody>
      </p:sp>
    </p:spTree>
    <p:extLst>
      <p:ext uri="{BB962C8B-B14F-4D97-AF65-F5344CB8AC3E}">
        <p14:creationId xmlns:p14="http://schemas.microsoft.com/office/powerpoint/2010/main" val="340983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854" y="495328"/>
            <a:ext cx="11567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/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方框中选择恰当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的单词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填空，使每个句子在结构、句意和逻辑上正确。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6008" y="1794433"/>
            <a:ext cx="10719816" cy="6537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magician, creative, poor, winner, talent, prize, beautiful</a:t>
            </a:r>
          </a:p>
        </p:txBody>
      </p:sp>
      <p:sp>
        <p:nvSpPr>
          <p:cNvPr id="4" name="矩形 3"/>
          <p:cNvSpPr/>
          <p:nvPr/>
        </p:nvSpPr>
        <p:spPr>
          <a:xfrm>
            <a:off x="703326" y="2709572"/>
            <a:ext cx="110009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Shirley Temple showed a _______ for acting at an early age.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They were too _______ to buy shoes for the kids.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game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year and last year are from the same country.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Who sings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Linda, Alice or Jane?</a:t>
            </a:r>
          </a:p>
        </p:txBody>
      </p:sp>
      <p:sp>
        <p:nvSpPr>
          <p:cNvPr id="5" name="矩形 4"/>
          <p:cNvSpPr/>
          <p:nvPr/>
        </p:nvSpPr>
        <p:spPr>
          <a:xfrm>
            <a:off x="5686912" y="2784248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9574" y="330138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4399" y="3975490"/>
            <a:ext cx="1576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70783" y="5066674"/>
            <a:ext cx="3020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beautifully</a:t>
            </a:r>
          </a:p>
        </p:txBody>
      </p:sp>
    </p:spTree>
    <p:extLst>
      <p:ext uri="{BB962C8B-B14F-4D97-AF65-F5344CB8AC3E}">
        <p14:creationId xmlns:p14="http://schemas.microsoft.com/office/powerpoint/2010/main" val="292769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322" y="2021670"/>
            <a:ext cx="1093546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two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people feel excited at the party last night.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They were hungry so I _______ them some food.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—What are the _______ for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competition?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—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pencils.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This job is so boring. I want to do something more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7830" y="2099811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magicians</a:t>
            </a:r>
          </a:p>
        </p:txBody>
      </p:sp>
      <p:sp>
        <p:nvSpPr>
          <p:cNvPr id="5" name="矩形 4"/>
          <p:cNvSpPr/>
          <p:nvPr/>
        </p:nvSpPr>
        <p:spPr>
          <a:xfrm>
            <a:off x="5384298" y="324237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89065" y="3865365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prizes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432" y="1014145"/>
            <a:ext cx="10719816" cy="6537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magician, creative, poor, winner, talent, prize, beautiful</a:t>
            </a:r>
          </a:p>
        </p:txBody>
      </p:sp>
      <p:sp>
        <p:nvSpPr>
          <p:cNvPr id="8" name="矩形 7"/>
          <p:cNvSpPr/>
          <p:nvPr/>
        </p:nvSpPr>
        <p:spPr>
          <a:xfrm>
            <a:off x="1398265" y="5627109"/>
            <a:ext cx="1568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</a:p>
        </p:txBody>
      </p:sp>
    </p:spTree>
    <p:extLst>
      <p:ext uri="{BB962C8B-B14F-4D97-AF65-F5344CB8AC3E}">
        <p14:creationId xmlns:p14="http://schemas.microsoft.com/office/powerpoint/2010/main" val="877748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312" y="896142"/>
            <a:ext cx="11207816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en-US" altLang="zh-CN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根据汉语意思，完成英语句子，每空一</a:t>
            </a:r>
            <a:r>
              <a:rPr lang="zh-CN" alt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词。</a:t>
            </a:r>
            <a:endParaRPr lang="zh-CN" altLang="en-US" sz="3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Jane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编故事让她弟弟开心。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_______ stories to make her brother happy.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该回家了，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在找她的孩子们。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go home. Alice is _______ _______ her kids.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我认为街头艺术全世界都流行。</a:t>
            </a:r>
          </a:p>
          <a:p>
            <a:pPr marL="446088" indent="-4460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think street art is popular _______ _______ _______.</a:t>
            </a:r>
          </a:p>
        </p:txBody>
      </p:sp>
      <p:sp>
        <p:nvSpPr>
          <p:cNvPr id="3" name="矩形 2"/>
          <p:cNvSpPr/>
          <p:nvPr/>
        </p:nvSpPr>
        <p:spPr>
          <a:xfrm>
            <a:off x="2168609" y="2179674"/>
            <a:ext cx="2558714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up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5028" y="3400580"/>
            <a:ext cx="2887329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2078" y="4687271"/>
            <a:ext cx="4839915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     world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652" y="939207"/>
            <a:ext cx="1113974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许多人喜欢在这个公园里散步。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like to _______ _______ in this park.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这家商店出售各种各样的花。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 sells _______ _______ _______ flowers.</a:t>
            </a:r>
          </a:p>
          <a:p>
            <a:pPr marL="536575" indent="-5365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放学后，我们可以进行这样的运动，如打篮球、游泳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跑步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</a:p>
          <a:p>
            <a:pPr marL="536575" indent="-53657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school, we can do sports such as playing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basketball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swimming, running 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 ______ _____.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3953" y="1566790"/>
            <a:ext cx="2922595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walks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5082" y="2783394"/>
            <a:ext cx="4099199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kinds         of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3290" y="5343154"/>
            <a:ext cx="3696846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      so        on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9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824" y="369993"/>
            <a:ext cx="11110280" cy="60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71913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根据汉语意思及括号内所给英文提示语，将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句子翻译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成英语。</a:t>
            </a:r>
          </a:p>
          <a:p>
            <a:pPr marL="450850" indent="-4508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Tom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为了实现他的梦想努力工作。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(make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one’s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 come true)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那由你决定。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 up to)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</a:t>
            </a:r>
          </a:p>
          <a:p>
            <a:pPr marL="450850" indent="-45085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尽管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有一些坏习惯，但是她并没有认真对待。   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(take … seriously)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____________________________________________________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____________________________________________________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870" y="2498067"/>
            <a:ext cx="8475718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Tom works hard to make his dream come true.</a:t>
            </a:r>
          </a:p>
        </p:txBody>
      </p:sp>
      <p:sp>
        <p:nvSpPr>
          <p:cNvPr id="4" name="矩形 3"/>
          <p:cNvSpPr/>
          <p:nvPr/>
        </p:nvSpPr>
        <p:spPr>
          <a:xfrm>
            <a:off x="772712" y="3580553"/>
            <a:ext cx="5714962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you to decide.</a:t>
            </a:r>
          </a:p>
        </p:txBody>
      </p:sp>
      <p:sp>
        <p:nvSpPr>
          <p:cNvPr id="5" name="矩形 4"/>
          <p:cNvSpPr/>
          <p:nvPr/>
        </p:nvSpPr>
        <p:spPr>
          <a:xfrm>
            <a:off x="759768" y="5175865"/>
            <a:ext cx="1061841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Though Mary has some bad habits, she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them seriously.</a:t>
            </a:r>
          </a:p>
        </p:txBody>
      </p:sp>
    </p:spTree>
    <p:extLst>
      <p:ext uri="{BB962C8B-B14F-4D97-AF65-F5344CB8AC3E}">
        <p14:creationId xmlns:p14="http://schemas.microsoft.com/office/powerpoint/2010/main" val="372046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4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168" y="987200"/>
            <a:ext cx="1131868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我爸爸在这家医院发挥着重要的作用。 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(play a role)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_________________________________________________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尽管他们是兄弟，但是他们毫无共同之处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(have … in common)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__________________________________________________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他的生活正变得越来越精彩。  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(more and more)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0456" y="1597068"/>
            <a:ext cx="9709966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plays an important role in this hospital.</a:t>
            </a:r>
          </a:p>
        </p:txBody>
      </p:sp>
      <p:sp>
        <p:nvSpPr>
          <p:cNvPr id="5" name="矩形 4"/>
          <p:cNvSpPr/>
          <p:nvPr/>
        </p:nvSpPr>
        <p:spPr>
          <a:xfrm>
            <a:off x="915592" y="3492924"/>
            <a:ext cx="106424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Though they are brothers, they have nothing in common.</a:t>
            </a:r>
          </a:p>
        </p:txBody>
      </p:sp>
      <p:sp>
        <p:nvSpPr>
          <p:cNvPr id="6" name="矩形 5"/>
          <p:cNvSpPr/>
          <p:nvPr/>
        </p:nvSpPr>
        <p:spPr>
          <a:xfrm>
            <a:off x="958264" y="5340012"/>
            <a:ext cx="9115252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is becoming more and more wonderful.</a:t>
            </a:r>
          </a:p>
        </p:txBody>
      </p:sp>
    </p:spTree>
    <p:extLst>
      <p:ext uri="{BB962C8B-B14F-4D97-AF65-F5344CB8AC3E}">
        <p14:creationId xmlns:p14="http://schemas.microsoft.com/office/powerpoint/2010/main" val="2347614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168" y="1218848"/>
            <a:ext cx="1131868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我们家突出的一点就是大家都很友好。 </a:t>
            </a:r>
            <a:endParaRPr lang="en-US" altLang="zh-CN" sz="3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great thing about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is that ...)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_______________________________________________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并不是每一个学生都擅长唱歌。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every)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1000" y="2560236"/>
            <a:ext cx="11209352" cy="1363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great thing about our family is that we are all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friendly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1015850" y="4382093"/>
            <a:ext cx="7301999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every student is good at singing.</a:t>
            </a:r>
            <a:endParaRPr lang="zh-CN" altLang="zh-C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4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9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858" y="412927"/>
            <a:ext cx="1045083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0000FF"/>
                </a:solidFill>
              </a:rPr>
              <a:t>根据短文内容，从方框中选择恰当的单词填空，有的需要变换形式。每词限用一次。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156" y="1720519"/>
            <a:ext cx="11023092" cy="6340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talent, pretty, winner, beautifully, ticket, prize, serious, careful</a:t>
            </a:r>
          </a:p>
        </p:txBody>
      </p:sp>
      <p:sp>
        <p:nvSpPr>
          <p:cNvPr id="4" name="矩形 3"/>
          <p:cNvSpPr/>
          <p:nvPr/>
        </p:nvSpPr>
        <p:spPr>
          <a:xfrm>
            <a:off x="343662" y="2419273"/>
            <a:ext cx="11372850" cy="402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Some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say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comes from luck. Some people think success comes from practice. What do I think of it?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my story first!</a:t>
            </a:r>
          </a:p>
          <a:p>
            <a:pPr>
              <a:lnSpc>
                <a:spcPct val="114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months ago, I went to a drawing competition. Before this,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in any drawing competitions. To my surprise, I became one of the (1)________. I got a prize. I got a (2)________ for the movie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Wandering Earth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矩形 4"/>
          <p:cNvSpPr/>
          <p:nvPr/>
        </p:nvSpPr>
        <p:spPr>
          <a:xfrm>
            <a:off x="4123091" y="5284394"/>
            <a:ext cx="1576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3039" y="5228128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996" y="1327839"/>
            <a:ext cx="113431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felt (3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excited. Without thinking (4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joined in another drawing competition. The result was bad.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(5)________. But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unhappy at all. I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this result because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competition (6)________. I really had a (7)________ for drawing but I spent little time practicing. So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(8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other people. I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couldn’t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more creative picture to people, either.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 learned a lot. Practice makes perfect. So I think success comes from practice.</a:t>
            </a:r>
          </a:p>
        </p:txBody>
      </p:sp>
      <p:sp>
        <p:nvSpPr>
          <p:cNvPr id="4" name="矩形 3"/>
          <p:cNvSpPr/>
          <p:nvPr/>
        </p:nvSpPr>
        <p:spPr>
          <a:xfrm>
            <a:off x="1965356" y="1229285"/>
            <a:ext cx="1312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559431" y="1326381"/>
            <a:ext cx="1843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219828" y="2300282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prize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236" y="513511"/>
            <a:ext cx="11023092" cy="6340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talent, pretty, winner, beautifully, ticket, prize, serious, careful</a:t>
            </a:r>
          </a:p>
        </p:txBody>
      </p:sp>
      <p:sp>
        <p:nvSpPr>
          <p:cNvPr id="8" name="矩形 7"/>
          <p:cNvSpPr/>
          <p:nvPr/>
        </p:nvSpPr>
        <p:spPr>
          <a:xfrm>
            <a:off x="885060" y="3306122"/>
            <a:ext cx="1736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seriously</a:t>
            </a:r>
          </a:p>
        </p:txBody>
      </p:sp>
      <p:sp>
        <p:nvSpPr>
          <p:cNvPr id="9" name="矩形 8"/>
          <p:cNvSpPr/>
          <p:nvPr/>
        </p:nvSpPr>
        <p:spPr>
          <a:xfrm>
            <a:off x="5828916" y="3300026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15044" y="3793802"/>
            <a:ext cx="3081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beautifully</a:t>
            </a:r>
          </a:p>
        </p:txBody>
      </p:sp>
    </p:spTree>
    <p:extLst>
      <p:ext uri="{BB962C8B-B14F-4D97-AF65-F5344CB8AC3E}">
        <p14:creationId xmlns:p14="http://schemas.microsoft.com/office/powerpoint/2010/main" val="38074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6646" y="586120"/>
            <a:ext cx="11028906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AutoNum type="romanUcPeriod"/>
            </a:pPr>
            <a:r>
              <a:rPr lang="zh-CN" alt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语境，从方框中选择恰当的单词填空，注意形式变化</a:t>
            </a:r>
            <a:r>
              <a:rPr lang="zh-CN" altLang="en-US" sz="3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400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3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Yesterday Once More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is one of my favorite English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_____.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Bill _______ a book from the bookcase and started to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read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it.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He kept cool when those newspaper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asked him questions.</a:t>
            </a:r>
          </a:p>
        </p:txBody>
      </p:sp>
      <p:sp>
        <p:nvSpPr>
          <p:cNvPr id="4" name="矩形 3"/>
          <p:cNvSpPr/>
          <p:nvPr/>
        </p:nvSpPr>
        <p:spPr>
          <a:xfrm>
            <a:off x="10348576" y="3174924"/>
            <a:ext cx="131157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songs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061595" y="3782384"/>
            <a:ext cx="120257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chose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99527" y="4975348"/>
            <a:ext cx="192244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reporters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18277"/>
              </p:ext>
            </p:extLst>
          </p:nvPr>
        </p:nvGraphicFramePr>
        <p:xfrm>
          <a:off x="2004822" y="2097024"/>
          <a:ext cx="8041386" cy="743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386"/>
              </a:tblGrid>
              <a:tr h="7437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choose, reporter, badly, song, carefully, fresh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5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512" y="1779680"/>
            <a:ext cx="1109923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4. The best and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food should come </a:t>
            </a:r>
            <a:r>
              <a:rPr lang="en-US" sz="3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directly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3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直接地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from the farm to your table.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 —How was the music festival yesterday?</a:t>
            </a:r>
          </a:p>
          <a:p>
            <a:pPr marL="804863" indent="-80486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—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James and Mike played badly, but I think I played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all.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 If I give you a ticket, you will remember to drive much 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 </a:t>
            </a: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 time.</a:t>
            </a:r>
          </a:p>
        </p:txBody>
      </p:sp>
      <p:sp>
        <p:nvSpPr>
          <p:cNvPr id="3" name="矩形 2"/>
          <p:cNvSpPr/>
          <p:nvPr/>
        </p:nvSpPr>
        <p:spPr>
          <a:xfrm>
            <a:off x="3895543" y="1868723"/>
            <a:ext cx="16323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freshest</a:t>
            </a:r>
          </a:p>
        </p:txBody>
      </p:sp>
      <p:sp>
        <p:nvSpPr>
          <p:cNvPr id="4" name="矩形 3"/>
          <p:cNvSpPr/>
          <p:nvPr/>
        </p:nvSpPr>
        <p:spPr>
          <a:xfrm>
            <a:off x="1483665" y="4322449"/>
            <a:ext cx="220925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(the) worst</a:t>
            </a:r>
          </a:p>
        </p:txBody>
      </p:sp>
      <p:sp>
        <p:nvSpPr>
          <p:cNvPr id="5" name="矩形 4"/>
          <p:cNvSpPr/>
          <p:nvPr/>
        </p:nvSpPr>
        <p:spPr>
          <a:xfrm>
            <a:off x="1103807" y="5584178"/>
            <a:ext cx="300620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more carefully</a:t>
            </a:r>
            <a:r>
              <a:rPr lang="en-US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906"/>
              </p:ext>
            </p:extLst>
          </p:nvPr>
        </p:nvGraphicFramePr>
        <p:xfrm>
          <a:off x="1968246" y="816864"/>
          <a:ext cx="8041386" cy="743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386"/>
              </a:tblGrid>
              <a:tr h="7437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choose, reporter, badly, song, carefully, fresh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7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8880" y="1144945"/>
            <a:ext cx="114627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indent="-63182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Ⅱ. 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根据句意及所给汉语提示，写出所缺内容，每空一词。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How about putting the sofa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离得桌子更近些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)?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2. If we share a house, we each could live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便宜得多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 I bought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________________________(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三张去北京的票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just now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3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5475" y="1866501"/>
            <a:ext cx="357194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closer to the table</a:t>
            </a:r>
          </a:p>
        </p:txBody>
      </p:sp>
      <p:sp>
        <p:nvSpPr>
          <p:cNvPr id="7" name="矩形 6"/>
          <p:cNvSpPr/>
          <p:nvPr/>
        </p:nvSpPr>
        <p:spPr>
          <a:xfrm>
            <a:off x="868409" y="3719822"/>
            <a:ext cx="390055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much more cheaply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3449" y="4335518"/>
            <a:ext cx="44487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three tickets to Beijing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7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176" y="1425361"/>
            <a:ext cx="104507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Buses today are large and have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 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舒适的座位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到目前为止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), what’s your favorite subject?</a:t>
            </a:r>
          </a:p>
          <a:p>
            <a:pPr marL="450850" indent="-4508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 Do you like </a:t>
            </a:r>
            <a:r>
              <a:rPr lang="en-US" altLang="zh-CN" sz="3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______________________(</a:t>
            </a:r>
            <a:r>
              <a:rPr lang="zh-CN" alt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住在镇上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or in the countryside?</a:t>
            </a:r>
          </a:p>
        </p:txBody>
      </p:sp>
      <p:sp>
        <p:nvSpPr>
          <p:cNvPr id="4" name="矩形 3"/>
          <p:cNvSpPr/>
          <p:nvPr/>
        </p:nvSpPr>
        <p:spPr>
          <a:xfrm>
            <a:off x="7266867" y="1512933"/>
            <a:ext cx="35557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comfortable seats</a:t>
            </a:r>
          </a:p>
        </p:txBody>
      </p:sp>
      <p:sp>
        <p:nvSpPr>
          <p:cNvPr id="5" name="矩形 4"/>
          <p:cNvSpPr/>
          <p:nvPr/>
        </p:nvSpPr>
        <p:spPr>
          <a:xfrm>
            <a:off x="1445187" y="2774805"/>
            <a:ext cx="142058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 far</a:t>
            </a:r>
            <a:endParaRPr lang="en-US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55" y="3366117"/>
            <a:ext cx="43075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living / to live in town</a:t>
            </a:r>
          </a:p>
        </p:txBody>
      </p:sp>
    </p:spTree>
    <p:extLst>
      <p:ext uri="{BB962C8B-B14F-4D97-AF65-F5344CB8AC3E}">
        <p14:creationId xmlns:p14="http://schemas.microsoft.com/office/powerpoint/2010/main" val="624732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750" y="415213"/>
            <a:ext cx="9903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根据对话内容，从方框中选择恰当的选项补全对话。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4397" y="1409088"/>
            <a:ext cx="5796915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Why do you think so?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How much is the ticket?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What do you think of it?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Is it far from your home?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How about City Cinema?</a:t>
            </a:r>
          </a:p>
          <a:p>
            <a:pPr marL="450850" indent="-45085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Would you like to go to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cinema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tonight?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What do you think is the best movie theater in the city?</a:t>
            </a:r>
          </a:p>
        </p:txBody>
      </p:sp>
      <p:sp>
        <p:nvSpPr>
          <p:cNvPr id="4" name="矩形 3"/>
          <p:cNvSpPr/>
          <p:nvPr/>
        </p:nvSpPr>
        <p:spPr>
          <a:xfrm>
            <a:off x="562356" y="1364057"/>
            <a:ext cx="5460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Hi, I’m a reporter. Can I ask you some questions?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Yes, please.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(1)_______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 think Red Star Cinema is the best.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(2)_______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Because it has the biggest screen and the best sound.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(3)_______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2452" y="282919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9780" y="4347097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2452" y="5791849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5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3108" y="436341"/>
            <a:ext cx="62590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Yes. But it’s close to my school.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Usually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like me like watching movies there.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(4)_______</a:t>
            </a:r>
          </a:p>
          <a:p>
            <a:pPr marL="450850" indent="-45085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50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we show them our student ID cards, it’s only 25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(5)_______</a:t>
            </a:r>
          </a:p>
          <a:p>
            <a:pPr marL="450850" indent="-45085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It’s much cheaper, but the service is not good at all.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OK, I see. Thank you. Bye.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Bye.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3204" y="38852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6544" y="194519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" name="矩形 5"/>
          <p:cNvSpPr/>
          <p:nvPr/>
        </p:nvSpPr>
        <p:spPr>
          <a:xfrm>
            <a:off x="6724269" y="884832"/>
            <a:ext cx="5162931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Why do you think so?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How much is the ticket?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What do you think of it?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Is it far from your home?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How about City Cinema?</a:t>
            </a:r>
          </a:p>
          <a:p>
            <a:pPr marL="450850" indent="-45085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Would you like to go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cinema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tonight?</a:t>
            </a:r>
          </a:p>
          <a:p>
            <a:pPr marL="536575" indent="-53657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What do you think is the best movie theater in the city?</a:t>
            </a:r>
          </a:p>
        </p:txBody>
      </p:sp>
    </p:spTree>
    <p:extLst>
      <p:ext uri="{BB962C8B-B14F-4D97-AF65-F5344CB8AC3E}">
        <p14:creationId xmlns:p14="http://schemas.microsoft.com/office/powerpoint/2010/main" val="315968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0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32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2048</Words>
  <Application>Microsoft Office PowerPoint</Application>
  <PresentationFormat>宽屏</PresentationFormat>
  <Paragraphs>177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Times New Roman</vt:lpstr>
      <vt:lpstr>默认设计模板</vt:lpstr>
      <vt:lpstr>1_默认设计模板</vt:lpstr>
      <vt:lpstr>2_默认设计模板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84</cp:revision>
  <dcterms:created xsi:type="dcterms:W3CDTF">2020-07-10T01:24:21Z</dcterms:created>
  <dcterms:modified xsi:type="dcterms:W3CDTF">2022-06-08T08:08:31Z</dcterms:modified>
</cp:coreProperties>
</file>