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7" r:id="rId6"/>
    <p:sldId id="266" r:id="rId7"/>
    <p:sldId id="265" r:id="rId8"/>
    <p:sldId id="264" r:id="rId9"/>
    <p:sldId id="263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3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53"/>
    <a:srgbClr val="FFFFCC"/>
    <a:srgbClr val="6CA2AC"/>
    <a:srgbClr val="0000FF"/>
    <a:srgbClr val="6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7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8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3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9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0265-33D5-4468-814F-63B6ABA1EC0D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2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897" y="1389812"/>
            <a:ext cx="10940816" cy="18651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kern="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9D53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5 </a:t>
            </a:r>
          </a:p>
          <a:p>
            <a:pPr algn="ctr">
              <a:lnSpc>
                <a:spcPct val="120000"/>
              </a:lnSpc>
            </a:pPr>
            <a:r>
              <a:rPr lang="en-US" altLang="zh-CN" sz="4800" b="1" kern="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9D53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 you want to watch a game show?</a:t>
            </a:r>
            <a:endParaRPr lang="zh-CN" alt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9D53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994" y="823104"/>
            <a:ext cx="1000062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根据句意及括号内所给词语的提示填空。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She likes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(watch) comedies on weekends.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Mandy helped ___________ (feed) pigs on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yesterday. 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It's important for us to learn ___________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face) our problems.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Tom felt very tired and stopped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(have) a rest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休息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578" y="1410139"/>
            <a:ext cx="3488455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watch/watching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122511" y="2548114"/>
            <a:ext cx="173316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(to) feed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726909" y="3730003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face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198455" y="4893173"/>
            <a:ext cx="155202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have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19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336" y="1651423"/>
            <a:ext cx="97695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5. Don't you remember ___________ (tell) me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the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joke yesterday?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6. The party is very important. Try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(not; be) late for it.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7. I decided ___________ (not; go) swimming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this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weekend because I have a lot of work to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do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4055" y="1651423"/>
            <a:ext cx="12779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telling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531390" y="2787118"/>
            <a:ext cx="18133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not to be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478412" y="3968980"/>
            <a:ext cx="17107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not to go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75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346" y="597853"/>
            <a:ext cx="1103811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根据短文内容及括号内所给词语的提示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补全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短文。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Having an exercise plan is important, but we should always ask our doctors for advice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建议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before we start (1)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(exercise). We should know that over-exercising and exercising in a wrong way can hurt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使受伤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our bodies. The following advice can help us avoid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避免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this.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346" y="2310922"/>
            <a:ext cx="399500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exercise/exercising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26346" y="4235772"/>
            <a:ext cx="1116706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 before exercising. This helps (2) ___________ (make) our bodies ready for activities. It's especially important in the morning.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0229" y="4235772"/>
            <a:ext cx="196079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(to) make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37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08" y="937465"/>
            <a:ext cx="1066799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Cool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down after exercising. Don't (3) ___________ (stop) suddenly. Do a few light activities to avoid pains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疼痛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later.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Build up slowly. Try (4) _______________ (not; exercise) when we don't feel good. If we don't listen to our bodies, we could hurt ourselves.</a:t>
            </a:r>
          </a:p>
          <a:p>
            <a:pPr indent="266700">
              <a:lnSpc>
                <a:spcPct val="120000"/>
              </a:lnSpc>
            </a:pP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46253" y="937465"/>
            <a:ext cx="10166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stop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450295" y="2078725"/>
            <a:ext cx="279595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not to exercise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15107" y="3849689"/>
            <a:ext cx="1096107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Wear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sports shoes. Sports shoes can protect our feet. We need (5) ___________ (wear) them when exercising.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I hope we can (6) ___________ (enjoy) the fun of exercising.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1782" y="4440620"/>
            <a:ext cx="159851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wear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625820" y="4990949"/>
            <a:ext cx="114165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enjoy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7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531" y="1265347"/>
            <a:ext cx="1033472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根据句意及所给首字母提示，补全所缺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单词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1. It's c__________    for children to be afraid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of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the dark.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 Frank lives a s__________    life although he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has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lots of money.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3. Let's go to the theater. There are two good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f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__________ on this week.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3761" y="1860529"/>
            <a:ext cx="168828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common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622044" y="2455711"/>
            <a:ext cx="132440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simple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756093" y="3598679"/>
            <a:ext cx="105028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films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00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2598" y="1575909"/>
            <a:ext cx="1023257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4. The girl often wears expensive clothes. She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might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be very r__________.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5. There are four m__________ roles in Beijing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Opera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: </a:t>
            </a:r>
            <a:r>
              <a:rPr lang="en-US" altLang="zh-CN" sz="3200" b="1" i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sheng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,</a:t>
            </a:r>
            <a:r>
              <a:rPr lang="en-US" altLang="zh-CN" sz="3200" b="1" i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en-US" altLang="zh-CN" sz="3200" b="1" i="1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dan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, </a:t>
            </a:r>
            <a:r>
              <a:rPr lang="en-US" altLang="zh-CN" sz="3200" b="1" i="1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jing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and </a:t>
            </a:r>
            <a:r>
              <a:rPr lang="en-US" altLang="zh-CN" sz="3200" b="1" i="1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chou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6. I think Chinese tea and martial arts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武术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are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symbols of Chinese c__________.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2924" y="2163299"/>
            <a:ext cx="89159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rich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302369" y="2759166"/>
            <a:ext cx="10727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main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594985" y="4507118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culture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5319" y="838759"/>
            <a:ext cx="10078496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根据语境，从方框中选择恰当的单词并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用其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适当形式填空。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79664"/>
              </p:ext>
            </p:extLst>
          </p:nvPr>
        </p:nvGraphicFramePr>
        <p:xfrm>
          <a:off x="1279491" y="2247185"/>
          <a:ext cx="8077199" cy="585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07719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lose, lucky, become, reason, meaning, appear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05319" y="2959633"/>
            <a:ext cx="996126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1. Dennis was ___________ enough to miss the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last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train.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 I was surprised that Susan ___________ at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Dave's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birthday party. </a:t>
            </a:r>
          </a:p>
        </p:txBody>
      </p:sp>
      <p:sp>
        <p:nvSpPr>
          <p:cNvPr id="6" name="矩形 5"/>
          <p:cNvSpPr/>
          <p:nvPr/>
        </p:nvSpPr>
        <p:spPr>
          <a:xfrm>
            <a:off x="3920919" y="2959632"/>
            <a:ext cx="159691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unlucky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466066" y="3550564"/>
            <a:ext cx="182614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appeared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105319" y="4745690"/>
            <a:ext cx="951578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—My mother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umbrella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yesterday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—Really? I'm sorry to hear that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09620" y="4710521"/>
            <a:ext cx="80021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lost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30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5498" y="1791476"/>
            <a:ext cx="1010277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My brother doesn't like scary movies. 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they're ___________.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I'm talented in music. My parents want me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singer. 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3466"/>
              </p:ext>
            </p:extLst>
          </p:nvPr>
        </p:nvGraphicFramePr>
        <p:xfrm>
          <a:off x="1467897" y="1084089"/>
          <a:ext cx="8077199" cy="585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07719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lose, lucky, become, reason, meaning, appear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992923" y="3564269"/>
            <a:ext cx="20574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become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1623" y="2374759"/>
            <a:ext cx="230543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meaningless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315497" y="4259256"/>
            <a:ext cx="9715917" cy="122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Maria chose this job for two ___________.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it's fun. Second, it has a short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9668" y="4259256"/>
            <a:ext cx="150874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reasons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43555"/>
            <a:ext cx="83928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Ⅲ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根据句意，从方框中选择恰当的介词填空。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01745"/>
              </p:ext>
            </p:extLst>
          </p:nvPr>
        </p:nvGraphicFramePr>
        <p:xfrm>
          <a:off x="2368313" y="982928"/>
          <a:ext cx="5311140" cy="6393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11140"/>
              </a:tblGrid>
              <a:tr h="6393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on, in, like, with, than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09600" y="1690531"/>
            <a:ext cx="1070317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1. Her songs were very popular ___________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the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1980s.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 Did you finish your homework earlier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___________ Mike?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3. Most children enjoy reading books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pictures.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3840" y="1656296"/>
            <a:ext cx="5261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in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637090" y="2883390"/>
            <a:ext cx="98135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than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835218" y="3463324"/>
            <a:ext cx="9589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with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09600" y="4146588"/>
            <a:ext cx="1070317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4. Just ___________ many other performers,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Lisa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acted very well.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5. Mr. Depp had a trip to this small town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September 25th,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2020.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6299" y="4146587"/>
            <a:ext cx="82266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like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8693746" y="5350706"/>
            <a:ext cx="61747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on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666" y="163012"/>
            <a:ext cx="10966469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Ⅳ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根据句意及所给汉语提示，写出所缺短语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，每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空一词。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1. This cartoon is _________ 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___________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不像</a:t>
            </a:r>
            <a:r>
              <a:rPr lang="en-US" altLang="zh-CN" sz="3200" b="1" kern="0" dirty="0">
                <a:latin typeface="+mj-ea"/>
                <a:ea typeface="+mj-ea"/>
                <a:cs typeface="宋体" panose="02010600030101010101" pitchFamily="2" charset="-122"/>
              </a:rPr>
              <a:t>……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一样有名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that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one.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  <a:tabLst>
                <a:tab pos="358775" algn="l"/>
              </a:tabLst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 His brother always __________ __________ ___________ ___________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干得好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in the army.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3. Tim is ___________ ___________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准备离开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in the afternoon.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0038" y="723382"/>
            <a:ext cx="892555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25" indent="-80962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                         not            so / as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famous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as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91418" y="1926556"/>
            <a:ext cx="1016672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                                does                a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            good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job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451867" y="3115900"/>
            <a:ext cx="596961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ready                to                 leave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08666" y="4282156"/>
            <a:ext cx="1077015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4. Bob didn't go to the party. Jim ___________ ___________ ___________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代替他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to go there.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5. Sometimes Leo's sister _________ ___________ ___________ ___________ ___________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打扮得像个男孩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1488" y="4282156"/>
            <a:ext cx="3663238" cy="641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took                 his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91418" y="5407555"/>
            <a:ext cx="922184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                                    dresses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         up  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like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  a                  boy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438394" y="4863592"/>
            <a:ext cx="1096775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place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29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4498" y="722752"/>
            <a:ext cx="1011869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根据短文内容，从方框中选择恰当的词语填空，有的需要变换形式。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3730" y="2040116"/>
            <a:ext cx="7197132" cy="12741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main, appear, happen, simple, famous, look for, think of, come out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858716" y="3564858"/>
            <a:ext cx="1079025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Do you know </a:t>
            </a:r>
            <a:r>
              <a:rPr lang="en-US" altLang="zh-CN" sz="3200" b="1" i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The Snowy Day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? It is a(n) (1) ___________ children's picture book. It was written and illustrated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给书加插画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 by Ezra Jack Keats.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27606" y="3564858"/>
            <a:ext cx="146065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famous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41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4970" y="1125243"/>
            <a:ext cx="6738257" cy="12741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main, appear, happen, simple, famous, look for, think of, come out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15815" y="2739407"/>
            <a:ext cx="11031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The story (2) ___________ in a big city. The (3) ___________ character is Peter. He was the first African American leading character (4) ___________ in children's picture books.</a:t>
            </a:r>
          </a:p>
          <a:p>
            <a:pPr indent="2667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day, as Peter wakes up, he finds there is snow everywhere. Peter gets very excited. 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3140" y="2716125"/>
            <a:ext cx="164339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happens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9657264" y="2693357"/>
            <a:ext cx="10727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main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097502" y="3921269"/>
            <a:ext cx="196239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appear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34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7626" y="800576"/>
            <a:ext cx="6738257" cy="12741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main, appear, happen, simple, famous, look for, think of, come out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33607" y="2262341"/>
            <a:ext cx="1126629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goes outside and spends his day making a snowman, snow angels, and pretending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假装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be a mountain climber. He (5) ___________ many new ways to enjoy a snowy day and has a great time. That night Peter makes a dream — the sun (6) ___________ and melts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使融化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all the snow. 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However, to his joy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令他高兴的是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), it's still snowing after he wakes. 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316" y="3398036"/>
            <a:ext cx="182453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thinks of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66301" y="4592346"/>
            <a:ext cx="20313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comes out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8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6595" y="803666"/>
            <a:ext cx="6738257" cy="12741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main, appear, happen, simple, famous, look for, think of, come out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04092" y="2280953"/>
            <a:ext cx="1090246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After breakfast he calls his friend, and they go out to play in the snow again.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The story is short and (7) ___________. It fully shows the simplicity of childhood (</a:t>
            </a:r>
            <a:r>
              <a:rPr lang="zh-CN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童真</a:t>
            </a:r>
            <a:r>
              <a:rPr lang="en-US" altLang="zh-CN" sz="32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). It also shows children can be imaginative and creative. If you want (8) ___________ the joy of childhood, please read </a:t>
            </a:r>
            <a:r>
              <a:rPr lang="en-US" altLang="zh-CN" sz="3200" b="1" i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The Snowy Day!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8572" y="3416648"/>
            <a:ext cx="142699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simple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01946" y="4593113"/>
            <a:ext cx="200728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 look for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9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3206" y="1366905"/>
            <a:ext cx="995647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根据句意及括号内所给单词的提示填空。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Brian hopes ___________ (reach) there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around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o'clock.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There ___________ (be) some interesting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news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yesterday's newspaper.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We plan ___________ (go) swimming after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school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afternoon.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4441" y="1926173"/>
            <a:ext cx="171232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to reach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337756" y="3101829"/>
            <a:ext cx="84670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was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616037" y="4207277"/>
            <a:ext cx="114165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to go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7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926" y="1416811"/>
            <a:ext cx="972687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Look, there are many people over there.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___________ (happen)?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Reading is very important because it is fun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(education).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Jessica expected ___________ (finish) the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time but she didn't.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8541" y="1970928"/>
            <a:ext cx="202972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happening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97169" y="3171197"/>
            <a:ext cx="221246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educational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108702" y="3744087"/>
            <a:ext cx="160813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to finish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439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2152" y="970716"/>
            <a:ext cx="10665031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根据汉语意思完成英语句子，每空一词。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上周学生们看了一个关于动物的谈话节目。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850" indent="-22383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The students ______________ ___________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 about animals </a:t>
            </a:r>
          </a:p>
          <a:p>
            <a:pPr marL="227013">
              <a:lnSpc>
                <a:spcPct val="120000"/>
              </a:lnSpc>
              <a:tabLst>
                <a:tab pos="446088" algn="l"/>
              </a:tabLst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last week.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今天我们班对学校旅行进行了讨论。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Today our class ___________ ___________ ___________ ___________ the school trip.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0895" y="2130361"/>
            <a:ext cx="993628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watched / saw              a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talk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show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054923" y="4495153"/>
            <a:ext cx="10363353" cy="122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had                  a              discussion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about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6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7187" y="1361280"/>
            <a:ext cx="1018902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现在网上最受欢迎的肥皂剧是什么？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What's __________ ___________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 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 on the Internet now?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朋友很重要。我能从他们身上学到很多</a:t>
            </a:r>
            <a:r>
              <a:rPr lang="zh-CN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东西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Friends are very important. I can 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 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9169" y="1919627"/>
            <a:ext cx="854335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53975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the             most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popular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soap             opera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122998" y="3630811"/>
            <a:ext cx="1947705" cy="641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learn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151860" y="4282972"/>
            <a:ext cx="762141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lot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from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them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5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388" y="772408"/>
            <a:ext cx="1016725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阅读这段文章，找出问题的答案。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passage and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the answer to this question.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Alan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的梦想是周游世界。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It's Alan's dream to travel ___________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这里好吵，发生什么事了？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It's so noisy here. ___________ ___________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4892" y="1401734"/>
            <a:ext cx="350184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find               out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6674" y="3087197"/>
            <a:ext cx="956268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620713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around               the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world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77818" y="4843949"/>
            <a:ext cx="6875600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What              is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going                on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369" y="603024"/>
            <a:ext cx="1110175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Ⅲ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根据对话内容，在空白处填入恰当的句子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，使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对话完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整。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Hi, Li Hua! Do you like watching TV?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Yes, Sara.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(1)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________________________?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Game shows.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Why?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They are exciting. Sometimes there are popular singers and stars on game shows. (2) _________________________________?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0593" y="2336758"/>
            <a:ext cx="510909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What TV shows do you like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010697" y="5283666"/>
            <a:ext cx="6858000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What do you think of them / </a:t>
            </a: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8076" y="5894987"/>
            <a:ext cx="42412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How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do you like them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9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166" y="1010674"/>
            <a:ext cx="10818726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I can't stand them. I think they're too noisy. (3) _________________________________?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Yes. I also like watching sports shows and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news.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(4)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______________________________________________?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About three hours every day.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A: You shouldn't watch too much TV. (5)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B: Yes, you're right. </a:t>
            </a:r>
            <a:endParaRPr lang="zh-CN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1400" y="1554422"/>
            <a:ext cx="672812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Do you like watching other TV shows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759762" y="2781434"/>
            <a:ext cx="971713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How much time do you spend watching TV every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day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6366" y="4552194"/>
            <a:ext cx="685315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That's / It's bad for your eyes / health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56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1852</Words>
  <Application>Microsoft Office PowerPoint</Application>
  <PresentationFormat>宽屏</PresentationFormat>
  <Paragraphs>161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43</cp:revision>
  <dcterms:created xsi:type="dcterms:W3CDTF">2020-07-10T01:25:39Z</dcterms:created>
  <dcterms:modified xsi:type="dcterms:W3CDTF">2022-06-14T02:29:07Z</dcterms:modified>
</cp:coreProperties>
</file>