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3" r:id="rId5"/>
    <p:sldId id="262" r:id="rId6"/>
    <p:sldId id="261" r:id="rId7"/>
    <p:sldId id="260" r:id="rId8"/>
    <p:sldId id="269" r:id="rId9"/>
    <p:sldId id="259" r:id="rId10"/>
    <p:sldId id="268" r:id="rId11"/>
    <p:sldId id="267" r:id="rId12"/>
    <p:sldId id="258" r:id="rId13"/>
    <p:sldId id="266" r:id="rId14"/>
    <p:sldId id="272" r:id="rId15"/>
    <p:sldId id="271" r:id="rId16"/>
    <p:sldId id="273" r:id="rId17"/>
    <p:sldId id="274" r:id="rId18"/>
    <p:sldId id="275" r:id="rId19"/>
    <p:sldId id="277" r:id="rId20"/>
    <p:sldId id="276" r:id="rId21"/>
    <p:sldId id="270" r:id="rId22"/>
    <p:sldId id="283" r:id="rId23"/>
    <p:sldId id="282" r:id="rId24"/>
    <p:sldId id="281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1CC"/>
    <a:srgbClr val="FF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0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3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7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6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9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11AC-3C39-4A38-8C67-D1224F3AABD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A61-0219-4C84-81FC-AAAD02405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2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0755" y="2198291"/>
            <a:ext cx="78152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7 Will people have robots?</a:t>
            </a:r>
            <a:endParaRPr lang="zh-CN" altLang="en-US" sz="4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9929" y="655660"/>
            <a:ext cx="10636624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Pauline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Jones, 18, (1)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(come) from 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Cardiff, Wales. Next year she (2)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go) to university to study Spanish, but now she's living in Belize. Pauline says, “I (3)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 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work) with other people here to protect (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保护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the coral reefs (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珊瑚礁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in the sea near Belize. The reefs here are beautiful, but if the sea water is polluted, the coral will die. I (4) ___________ (help) to do research (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on the coral and the fish that live around the reefs.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5469703" y="655660"/>
            <a:ext cx="125707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comes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887450" y="1258242"/>
            <a:ext cx="143821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will go 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185651" y="2370277"/>
            <a:ext cx="229261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am working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887450" y="4167699"/>
            <a:ext cx="213231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am helping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4429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8187" y="756441"/>
            <a:ext cx="10569389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 over the world, coral reefs are dying. We (5)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(do) something about the problem before it’s too late. I'm staying with a family here and I help with the cooking and the cleaning. I love my work here. And I believe I (6)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(learn) a lot about Belizean people. When I finish my work, I (7)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(stay) here for another three months. I (8) __________ (travel) around Belize and other countries in Central America.”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1316" y="1323885"/>
            <a:ext cx="135806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will do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468879" y="3106702"/>
            <a:ext cx="183736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will learn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7662921" y="3648257"/>
            <a:ext cx="173477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will stay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565684" y="4304627"/>
            <a:ext cx="195117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will travel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7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1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329" y="694859"/>
            <a:ext cx="10125636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indent="-631825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Ⅰ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根据语境，从方框中选择恰当的单词填空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，有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的需要变换形式。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52966"/>
              </p:ext>
            </p:extLst>
          </p:nvPr>
        </p:nvGraphicFramePr>
        <p:xfrm>
          <a:off x="2015150" y="1930797"/>
          <a:ext cx="8153399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3399"/>
              </a:tblGrid>
              <a:tr h="1219200">
                <a:tc>
                  <a:txBody>
                    <a:bodyPr/>
                    <a:lstStyle/>
                    <a:p>
                      <a:pPr marL="152400" indent="-1524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word, human, inside, danger, factory, possible, already, even, apartment, probable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20269" y="3311174"/>
            <a:ext cx="10313895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We mustn’t swim in that lake. It’s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_________!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Don’t wait for Tim. He ________ won’t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Eliza is growing fast. She is ________ taller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mother.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0132" y="3299369"/>
            <a:ext cx="200888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dangerous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334983" y="3855938"/>
            <a:ext cx="177965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probably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376560" y="4527397"/>
            <a:ext cx="98296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even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961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7384"/>
              </p:ext>
            </p:extLst>
          </p:nvPr>
        </p:nvGraphicFramePr>
        <p:xfrm>
          <a:off x="2044266" y="877109"/>
          <a:ext cx="8153399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3399"/>
              </a:tblGrid>
              <a:tr h="1219200">
                <a:tc>
                  <a:txBody>
                    <a:bodyPr/>
                    <a:lstStyle/>
                    <a:p>
                      <a:pPr marL="152400" indent="-1524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word, human, inside, danger, factory, possible, already, even, apartment, probable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85799" y="2358335"/>
            <a:ext cx="10676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 The pollution in this town comes from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cars.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 Frank’s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is below mine. We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often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have dinner together.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6. I'm sure robots can do some work faster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better than ________.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42613" y="2358335"/>
            <a:ext cx="168988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factories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542591" y="2882387"/>
            <a:ext cx="202972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apartment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7031" y="4722059"/>
            <a:ext cx="157447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humans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525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0270" y="2492351"/>
            <a:ext cx="105693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indent="-80645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—The boy is only 15 years old but he's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university student.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765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—Wow, how smart he is!</a:t>
            </a:r>
            <a:endParaRPr lang="en-US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school is so small that it is 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playground there.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79252"/>
              </p:ext>
            </p:extLst>
          </p:nvPr>
        </p:nvGraphicFramePr>
        <p:xfrm>
          <a:off x="2220687" y="941571"/>
          <a:ext cx="8153399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3399"/>
              </a:tblGrid>
              <a:tr h="1219200">
                <a:tc>
                  <a:txBody>
                    <a:bodyPr/>
                    <a:lstStyle/>
                    <a:p>
                      <a:pPr marL="152400" indent="-1524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word, human, inside, danger, factory, possible, already, even, apartment, probable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217440" y="2492351"/>
            <a:ext cx="150714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already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650985" y="4237031"/>
            <a:ext cx="203132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impossible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41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9588" y="2718037"/>
            <a:ext cx="1027355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Dale is a strange boy. You never know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on ________ his head.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631825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It’s difficult to remember these English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________.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you help me, Miss Green?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24463"/>
              </p:ext>
            </p:extLst>
          </p:nvPr>
        </p:nvGraphicFramePr>
        <p:xfrm>
          <a:off x="1963273" y="1199561"/>
          <a:ext cx="8153399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3399"/>
              </a:tblGrid>
              <a:tr h="1219200">
                <a:tc>
                  <a:txBody>
                    <a:bodyPr/>
                    <a:lstStyle/>
                    <a:p>
                      <a:pPr marL="152400" indent="-15240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word, human, inside, danger, factory, possible, already, even, apartment, probable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63457" y="3316589"/>
            <a:ext cx="121058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inside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8462151" y="3897384"/>
            <a:ext cx="125707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words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75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8224" y="458547"/>
            <a:ext cx="11053482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Ⅱ. 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根据汉语意思完成英语句子，每空一词。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Bruce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正在到处找他的钢笔。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Bruce is _______ _______ _______ _______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here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there.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2. 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他正在看一部关于宇宙空间站的纪录片。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He is watching a documentary about the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3. 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几百年前上海是个小城镇。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Shanghai was a small town ________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 ago.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4799" y="1641317"/>
            <a:ext cx="571182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looking      for          his         pen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133081" y="2822271"/>
            <a:ext cx="862948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                        space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station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730330" y="4553815"/>
            <a:ext cx="572656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hundreds        of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years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64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6" y="548328"/>
            <a:ext cx="10636623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我哥哥下周就能开车了。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29368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My brother ________ ________ ________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 the car next week.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看！有一些女孩正坐在树下。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8735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Look! ________ ________ some girls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tree.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这个老太太在街上跌倒，把腿摔断了。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29368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old woman ________ ________ in the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broke her leg.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4444" y="1158532"/>
            <a:ext cx="864497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will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be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able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to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drive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237514" y="2855570"/>
            <a:ext cx="836368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There        are       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sitting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273830" y="4660918"/>
            <a:ext cx="281679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fell           down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499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951" y="1348805"/>
            <a:ext cx="10475259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7. 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青少年不同意父母的意见，这很常见。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151765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It’s quite common for teenagers to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________ ________ ________.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8. Carla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反复地练习小提琴，但她还是拉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得不好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4500" indent="-29368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Carla practiced the violin ________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 _______, but she still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couldn’t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play it well.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9516" y="1880122"/>
            <a:ext cx="948017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           disagree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with        </a:t>
            </a:r>
            <a:endParaRPr lang="en-US" altLang="zh-CN" sz="3200" b="1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their      parents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307565" y="3685634"/>
            <a:ext cx="934250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75565"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over        and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over       again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0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0420" y="1390709"/>
            <a:ext cx="1011859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9. 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它看起来像一只鸟，可以在天空飞翔。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4500" indent="-29368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It  ________ ________ ________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and can fly in the sky.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10. 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今天早上我醒得早，现在觉得有点瞌睡了。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538163" indent="-38735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I ________ ________ ________ this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morning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I feel a little sleepy now.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607" y="1979730"/>
            <a:ext cx="628105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 looks         like            a 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bird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097149" y="3714889"/>
            <a:ext cx="449353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woke          up          early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76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557" y="861092"/>
            <a:ext cx="1050471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根据短文内容，从方框中选择恰当的单词填空，有的需要变换形式。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53069"/>
              </p:ext>
            </p:extLst>
          </p:nvPr>
        </p:nvGraphicFramePr>
        <p:xfrm>
          <a:off x="2275115" y="2225547"/>
          <a:ext cx="7717971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797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word, holiday, plant, space, believe, agree, decide, environment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1634" y="3609342"/>
            <a:ext cx="10273554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Todmorden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small town in England. At any open (1)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there, people grow different kinds of fruit and vegetables. And everyone can pick them for free.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20804" y="4146485"/>
            <a:ext cx="124585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space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4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1634"/>
              </p:ext>
            </p:extLst>
          </p:nvPr>
        </p:nvGraphicFramePr>
        <p:xfrm>
          <a:off x="2355799" y="1067495"/>
          <a:ext cx="7717971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797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word, holiday, plant, space, believe, agree, decide, environment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60612" y="2513603"/>
            <a:ext cx="1074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 2008, a woman named Pam Warhurst (2)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do something for her town. She started a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program called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“Incredible Edible 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Todmorden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zh-CN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竟然能吃的托德摩登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)”. Pam (3)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her idea would be popular.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one day, she and all the other town people got together.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11026" y="2513603"/>
            <a:ext cx="152958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decided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605094" y="4256926"/>
            <a:ext cx="162095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believed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1584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612" y="2448342"/>
            <a:ext cx="10394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told them her idea. They all (4)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her.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People there (5)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vegetables. They also put up signs with these (6)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___________,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“Help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Yourself!” Only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a short time later, Todmorden became a big garden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花园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full of fruit and vegetables.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16964"/>
              </p:ext>
            </p:extLst>
          </p:nvPr>
        </p:nvGraphicFramePr>
        <p:xfrm>
          <a:off x="2100944" y="1182446"/>
          <a:ext cx="7717971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797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word, holiday, plant, space, believe, agree, decide, environment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520917" y="2385941"/>
            <a:ext cx="137088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agreed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282583" y="2964508"/>
            <a:ext cx="150554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planted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429362" y="3630204"/>
            <a:ext cx="125707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words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442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7165" y="2551837"/>
            <a:ext cx="1031389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people in Todmorden have enough food to eat. What’s more, they protect their (7) ___________. </a:t>
            </a:r>
            <a:r>
              <a:rPr lang="en-US" altLang="zh-CN" sz="3200" b="1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Todmorden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becoming more and more beautiful. Every year lots of visitors go there on (8)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__________.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75837"/>
              </p:ext>
            </p:extLst>
          </p:nvPr>
        </p:nvGraphicFramePr>
        <p:xfrm>
          <a:off x="2155372" y="1381405"/>
          <a:ext cx="7717971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797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word, holiday, plant, space, believe, agree, decide, environment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032481" y="3096601"/>
            <a:ext cx="241765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environment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7193557" y="4270841"/>
            <a:ext cx="148309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holiday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96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974" y="196145"/>
            <a:ext cx="11074261" cy="659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3035" indent="-153035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Ⅰ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根据句意及所给首字母提示，补全所缺单词。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1. Mrs. Lee hopes her son will become an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engineer in the    </a:t>
            </a:r>
            <a:r>
              <a:rPr lang="en-US" altLang="zh-CN" sz="3200" b="1" u="sng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u="sng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2. I have something to write down. Could you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give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me a piece of 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一张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 </a:t>
            </a:r>
            <a:r>
              <a:rPr lang="en-US" altLang="zh-CN" sz="3200" b="1" u="sng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p                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3. There may be life on other </a:t>
            </a:r>
            <a:r>
              <a:rPr lang="en-US" altLang="zh-CN" sz="3200" b="1" u="sng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p                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, but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scientists aren't sure about that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 Riding a bike is a good way to exercise. And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 doesn’t </a:t>
            </a:r>
            <a:r>
              <a:rPr lang="en-US" altLang="zh-CN" sz="3200" b="1" u="sng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u="sng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the air.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 The electric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电动的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cars are popular.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main reason is that they're good for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our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e</a:t>
            </a:r>
            <a:r>
              <a:rPr lang="en-US" altLang="zh-CN" sz="3200" b="1" u="sng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         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4868" y="1357352"/>
            <a:ext cx="138050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future 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583242" y="2550398"/>
            <a:ext cx="121058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paper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488211" y="3098576"/>
            <a:ext cx="143821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planets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71612" y="4877191"/>
            <a:ext cx="139172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pollute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270274" y="6052928"/>
            <a:ext cx="241765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environment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07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729" y="1189961"/>
            <a:ext cx="1147034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3035" indent="-153035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Ⅱ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根据句意及所给汉语提示，写出所缺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短语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，每空一词。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1. This kind of dog can _______ ________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________ ________ ________ (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活到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岁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2. Jason, what will your life be like ________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________ (20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年后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3. Can we ________ ________ ________ (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拯救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地球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by changing the way we live?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8188" y="1779331"/>
            <a:ext cx="1001805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live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be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12           years        old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146516" y="2919291"/>
            <a:ext cx="464655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         20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years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428617" y="4121801"/>
            <a:ext cx="447109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save          the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earth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56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6143" y="1407847"/>
            <a:ext cx="10300446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 The students _______ _______ 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种了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多棵树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in the city park </a:t>
            </a:r>
          </a:p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last Saturday.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 A good diet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日常饮食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 ___________ </a:t>
            </a: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52400" indent="-152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___________ _________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发挥着重要的作用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in helping people live longer.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4815" y="1407847"/>
            <a:ext cx="594570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planted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over      100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trees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319829" y="3105730"/>
            <a:ext cx="739353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plays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an important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part / role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31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8531" y="815321"/>
            <a:ext cx="10663516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Ⅰ. 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根据语境，从括号内选择正确的内容填空。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—How old is Shelly?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—She ________ (was / will be) 15 next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Wednesday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This math exercise looks really easy. I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(will help / won't help) you.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 —Where are you going on holiday?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indent="-654050"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don't know yet. Maybe I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(went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will go) to India.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8267" y="2069539"/>
            <a:ext cx="133562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will be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8064252" y="2541947"/>
            <a:ext cx="201850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won't help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781200" y="4282020"/>
            <a:ext cx="143821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will go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73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882" y="606097"/>
            <a:ext cx="1108037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 —Did you tell Robert about the good news?  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806450" indent="-442913"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Oh, no, I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(forgot / will forget). I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(will call / won’t call) him right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now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4500" indent="-4445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 There 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(was / will be) a big surprise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everyone tomorrow. 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6. There will be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(more / fewer) fish in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sea because of the pollution.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7. If there are fewer cars, there will be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(more / less) air pollution.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1030" y="1147942"/>
            <a:ext cx="125547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forgot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52821" y="1147942"/>
            <a:ext cx="154080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will call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9207" y="2373051"/>
            <a:ext cx="143821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will be 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841443" y="3511666"/>
            <a:ext cx="116570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fewer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934925" y="4721764"/>
            <a:ext cx="80182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less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2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6580" y="1336988"/>
            <a:ext cx="10297244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31825" indent="-631825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Ⅱ. 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根据短文内容及括号内所给动词的提示，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用正确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的时态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一般现在时、现在进行时、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will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的一般将来时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填空。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Every year thousands of young people in Britain finish school and then take a year off before they start work or go to university. Some young people go to other countries and work as volunteers (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志愿者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6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723</Words>
  <Application>Microsoft Office PowerPoint</Application>
  <PresentationFormat>宽屏</PresentationFormat>
  <Paragraphs>133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User</cp:lastModifiedBy>
  <cp:revision>77</cp:revision>
  <dcterms:created xsi:type="dcterms:W3CDTF">2020-09-11T06:19:01Z</dcterms:created>
  <dcterms:modified xsi:type="dcterms:W3CDTF">2022-06-22T09:15:27Z</dcterms:modified>
</cp:coreProperties>
</file>