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aed03c6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aed03c6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aed03c6c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aed03c6c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ed03c6c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ed03c6c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04397e1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04397e1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604397e1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604397e1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604397e1b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604397e1b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604397e1b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604397e1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604397e1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604397e1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319150"/>
            <a:ext cx="8520600" cy="11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Using Quantum to Calculate a Mixed-Strategy Nash Equilibrium in a Finite Two-player Game</a:t>
            </a:r>
            <a:endParaRPr sz="30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444125"/>
            <a:ext cx="8520600" cy="1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Group: 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Member: 蘇磐洋、張力元、林予康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Classical Approach</a:t>
            </a:r>
            <a:endParaRPr sz="30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Done: Prisoner’s dilemma, (rock-paper-scissors game)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Grover’s search, (HHL algorithm)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Difficult to construct orac</a:t>
            </a:r>
            <a:r>
              <a:rPr lang="zh-TW" sz="2400"/>
              <a:t>le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900" y="2053550"/>
            <a:ext cx="3264675" cy="30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1325" y="2571748"/>
            <a:ext cx="3076177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Quantum</a:t>
            </a:r>
            <a:r>
              <a:rPr lang="zh-TW" sz="3000"/>
              <a:t> Approach</a:t>
            </a:r>
            <a:endParaRPr sz="30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Our focus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Done: Prisoner’s dilemma for 2 and 3 players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Multiplayer game (easy)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Multi-strategy game (difficult)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CHSH game (Breidbart basis)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Problem: Don’t know how to find NE efficiently</a:t>
            </a:r>
            <a:endParaRPr sz="2400"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Quantum Approach - 2 player game</a:t>
            </a:r>
            <a:endParaRPr sz="30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75" y="1150350"/>
            <a:ext cx="8405611" cy="334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Quantum Approach -3 player game</a:t>
            </a:r>
            <a:endParaRPr sz="30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400"/>
              <a:t>add a noise gate to simulate the real Quantum device</a:t>
            </a:r>
            <a:endParaRPr sz="2400"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00" y="1152473"/>
            <a:ext cx="5256900" cy="26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4294967295" type="title"/>
          </p:nvPr>
        </p:nvSpPr>
        <p:spPr>
          <a:xfrm>
            <a:off x="311700" y="43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Quantum Approach -2 player game </a:t>
            </a:r>
            <a:r>
              <a:rPr lang="zh-TW" sz="3000"/>
              <a:t>γ = 0, pi / 2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3087"/>
            <a:ext cx="4352100" cy="269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800" y="1146875"/>
            <a:ext cx="4175400" cy="302244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702900" y="4311125"/>
            <a:ext cx="81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Jens Eisert, Martin Wilkens, and Maciej Lewenstein, “Quantum Games and Quantum Strategies”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547275" y="4282025"/>
            <a:ext cx="301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no entanglement</a:t>
            </a:r>
            <a:endParaRPr sz="1800"/>
          </a:p>
        </p:txBody>
      </p:sp>
      <p:sp>
        <p:nvSpPr>
          <p:cNvPr id="102" name="Google Shape;102;p19"/>
          <p:cNvSpPr txBox="1"/>
          <p:nvPr/>
        </p:nvSpPr>
        <p:spPr>
          <a:xfrm>
            <a:off x="5615150" y="4333075"/>
            <a:ext cx="301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maximal entanglement</a:t>
            </a:r>
            <a:endParaRPr sz="18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052" y="1236427"/>
            <a:ext cx="3846301" cy="2865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6800"/>
            <a:ext cx="4477251" cy="323529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idx="4294967295" type="title"/>
          </p:nvPr>
        </p:nvSpPr>
        <p:spPr>
          <a:xfrm>
            <a:off x="311700" y="43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Quantum Approach -2 player game γ = 0, pi / 2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547275" y="4282025"/>
            <a:ext cx="301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half</a:t>
            </a:r>
            <a:r>
              <a:rPr lang="zh-TW" sz="1800"/>
              <a:t> entanglement (Alice)</a:t>
            </a:r>
            <a:endParaRPr sz="1800"/>
          </a:p>
        </p:txBody>
      </p:sp>
      <p:sp>
        <p:nvSpPr>
          <p:cNvPr id="111" name="Google Shape;111;p20"/>
          <p:cNvSpPr txBox="1"/>
          <p:nvPr/>
        </p:nvSpPr>
        <p:spPr>
          <a:xfrm>
            <a:off x="5615150" y="4333075"/>
            <a:ext cx="301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half </a:t>
            </a:r>
            <a:r>
              <a:rPr lang="zh-TW" sz="1800"/>
              <a:t>entanglement (Bob)</a:t>
            </a:r>
            <a:endParaRPr sz="1800"/>
          </a:p>
        </p:txBody>
      </p:sp>
      <p:sp>
        <p:nvSpPr>
          <p:cNvPr id="112" name="Google Shape;112;p20"/>
          <p:cNvSpPr txBox="1"/>
          <p:nvPr>
            <p:ph idx="4294967295" type="title"/>
          </p:nvPr>
        </p:nvSpPr>
        <p:spPr>
          <a:xfrm>
            <a:off x="311700" y="43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Quantum Approach -2 player game γ = pi / 4</a:t>
            </a:r>
            <a:endParaRPr sz="30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50" y="1186825"/>
            <a:ext cx="3430034" cy="30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7209" y="1258825"/>
            <a:ext cx="3431150" cy="30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556725" y="3655275"/>
            <a:ext cx="121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Alice</a:t>
            </a:r>
            <a:endParaRPr sz="1800"/>
          </a:p>
        </p:txBody>
      </p:sp>
      <p:sp>
        <p:nvSpPr>
          <p:cNvPr id="116" name="Google Shape;116;p20"/>
          <p:cNvSpPr txBox="1"/>
          <p:nvPr/>
        </p:nvSpPr>
        <p:spPr>
          <a:xfrm>
            <a:off x="5357325" y="3901025"/>
            <a:ext cx="121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Bob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2292625" y="3775300"/>
            <a:ext cx="301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quantum strategy against classical strategy for maximin value</a:t>
            </a:r>
            <a:endParaRPr sz="180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825" y="1089900"/>
            <a:ext cx="41148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idx="4294967295" type="title"/>
          </p:nvPr>
        </p:nvSpPr>
        <p:spPr>
          <a:xfrm>
            <a:off x="311700" y="43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Quantum Approach -2 player game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