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ree Serif" panose="02020500000000000000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26bf29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26bf29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26bf29a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26bf29a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26bf29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26bf29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26bf29a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26bf29a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26bf29a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26bf29a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6483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vpython 期末作業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r>
              <a:rPr lang="zh-TW" sz="3000">
                <a:solidFill>
                  <a:schemeClr val="dk2"/>
                </a:solidFill>
              </a:rPr>
              <a:t>模擬蒸氣槽推動carnot refrigerator</a:t>
            </a:r>
            <a:endParaRPr sz="30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42800"/>
            <a:ext cx="85206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組員:林予康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陳映樵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蘇磐洋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75" y="273881"/>
            <a:ext cx="7384387" cy="48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356475" y="2906725"/>
            <a:ext cx="3876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1</a:t>
            </a:r>
            <a:endParaRPr sz="2400"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559075" y="1538125"/>
            <a:ext cx="4722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2</a:t>
            </a:r>
            <a:endParaRPr sz="2400"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891300" y="1816700"/>
            <a:ext cx="4722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3</a:t>
            </a:r>
            <a:endParaRPr sz="2400"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25" y="273881"/>
            <a:ext cx="7384387" cy="48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63025" y="3681825"/>
            <a:ext cx="811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stage1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63025" y="2347650"/>
            <a:ext cx="811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stage2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211500" y="507275"/>
            <a:ext cx="811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stage3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927900" y="3233625"/>
            <a:ext cx="811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stage6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345125" y="3681825"/>
            <a:ext cx="811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stage5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345125" y="2193913"/>
            <a:ext cx="811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stage4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carnot engine(和前頁stage不同)</a:t>
            </a:r>
            <a:endParaRPr sz="360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3000"/>
              <a:t>              stage 3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                                                     stage 1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3000"/>
              <a:t>                      stage 2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302" y="1017727"/>
            <a:ext cx="4413780" cy="37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191625" y="1488600"/>
            <a:ext cx="205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stage 0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carnot refiegerator(和前頁stage不同)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                                                                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                                                              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           stage 0                                       stage 2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                                                                  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/>
              <a:t>                                         stage 1</a:t>
            </a:r>
            <a:endParaRPr sz="3000"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t="6367" r="20261"/>
          <a:stretch/>
        </p:blipFill>
        <p:spPr>
          <a:xfrm>
            <a:off x="2853000" y="952925"/>
            <a:ext cx="3850300" cy="32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439575" y="539575"/>
            <a:ext cx="18828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stage3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603" y="914715"/>
            <a:ext cx="5326425" cy="38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593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turbine generator</a:t>
            </a:r>
            <a:endParaRPr sz="3600"/>
          </a:p>
        </p:txBody>
      </p:sp>
      <p:sp>
        <p:nvSpPr>
          <p:cNvPr id="101" name="Google Shape;101;p18"/>
          <p:cNvSpPr/>
          <p:nvPr/>
        </p:nvSpPr>
        <p:spPr>
          <a:xfrm>
            <a:off x="2909125" y="3062800"/>
            <a:ext cx="1339200" cy="11451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196575" y="3622800"/>
            <a:ext cx="1339200" cy="11451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165000" y="2477700"/>
            <a:ext cx="1339200" cy="11451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832300" y="3567450"/>
            <a:ext cx="1902000" cy="42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-21700" y="2114625"/>
            <a:ext cx="24261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rise temperature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container1</a:t>
            </a:r>
            <a:endParaRPr sz="3000"/>
          </a:p>
        </p:txBody>
      </p:sp>
      <p:sp>
        <p:nvSpPr>
          <p:cNvPr id="106" name="Google Shape;106;p18"/>
          <p:cNvSpPr/>
          <p:nvPr/>
        </p:nvSpPr>
        <p:spPr>
          <a:xfrm>
            <a:off x="6218775" y="4382650"/>
            <a:ext cx="666300" cy="426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7004425" y="3461025"/>
            <a:ext cx="24261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     lower temperature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container2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如螢幕大小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Bree Serif</vt:lpstr>
      <vt:lpstr>Arial</vt:lpstr>
      <vt:lpstr>Simple Light</vt:lpstr>
      <vt:lpstr>vpython 期末作業 -模擬蒸氣槽推動carnot refrigerator </vt:lpstr>
      <vt:lpstr>PowerPoint 簡報</vt:lpstr>
      <vt:lpstr>PowerPoint 簡報</vt:lpstr>
      <vt:lpstr>carnot engine(和前頁stage不同)</vt:lpstr>
      <vt:lpstr>carnot refiegerator(和前頁stage不同) </vt:lpstr>
      <vt:lpstr>turbine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vpython 期末作業 -模擬蒸氣槽推動carnot refrigerator </dc:title>
  <dc:creator>su350_5y2fh4u</dc:creator>
  <cp:lastModifiedBy>su3500su3500@outlook.com</cp:lastModifiedBy>
  <cp:revision>1</cp:revision>
  <dcterms:modified xsi:type="dcterms:W3CDTF">2019-01-06T15:47:17Z</dcterms:modified>
</cp:coreProperties>
</file>