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727867-E130-4291-8C35-5A40C61222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05B34AC-D0FC-46BA-8EC6-8952B7B709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862F96A-6BED-4812-910A-BA4840DE1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02ECE-74E5-4196-B255-C83C9AC296C0}" type="datetimeFigureOut">
              <a:rPr lang="zh-TW" altLang="en-US" smtClean="0"/>
              <a:t>2021/5/22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3F04481-3F19-426A-8207-E6261589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777775C-E22B-4B6B-9CC8-F80B81061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BFC12-9E62-43DB-B215-DE252B36AB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3335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D4A516-33FA-4C60-974D-DBE61E19F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6BD1BCE-71F5-41D8-B6AF-CAA0CF6730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402711D-1548-455B-885F-072E022A1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02ECE-74E5-4196-B255-C83C9AC296C0}" type="datetimeFigureOut">
              <a:rPr lang="zh-TW" altLang="en-US" smtClean="0"/>
              <a:t>2021/5/22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F531C2D-9C4F-429F-A2FB-B4185D9E9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5FEEE36-3DE2-46DE-BB28-418BCE68F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BFC12-9E62-43DB-B215-DE252B36AB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3872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973DE3D7-A42E-4C32-BC65-5CCD215C98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F816891-DA05-48B3-B63C-4EED87F91A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6277E71-ECD3-4423-9F92-5759F18F9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02ECE-74E5-4196-B255-C83C9AC296C0}" type="datetimeFigureOut">
              <a:rPr lang="zh-TW" altLang="en-US" smtClean="0"/>
              <a:t>2021/5/22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3A4E42A-B67D-4E1B-BFAA-63BA069E1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D381A54-2482-480E-81D3-50304C4D6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BFC12-9E62-43DB-B215-DE252B36AB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8660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B3616A-D462-4750-8D39-6102078AA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E955648-B0D4-4677-B185-3F04E1415A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C7DA849-4DC6-491D-9FA4-15E8E3B34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02ECE-74E5-4196-B255-C83C9AC296C0}" type="datetimeFigureOut">
              <a:rPr lang="zh-TW" altLang="en-US" smtClean="0"/>
              <a:t>2021/5/22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95A29B3-C295-4AC3-9C8B-2625DDD91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EF094F4-E308-4BEB-B283-A45053E77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BFC12-9E62-43DB-B215-DE252B36AB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7334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88C988-BE4A-4C23-8B50-725BC9D98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BE0E25-A7FC-4710-8E1B-1803594678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1CC6B5E-3694-4727-AC95-CAE3CE314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02ECE-74E5-4196-B255-C83C9AC296C0}" type="datetimeFigureOut">
              <a:rPr lang="zh-TW" altLang="en-US" smtClean="0"/>
              <a:t>2021/5/22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FB1016C-B849-48B5-88E8-B910DCD05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0543E58-428C-4BEB-8FED-C5F1E6520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BFC12-9E62-43DB-B215-DE252B36AB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7632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5268364-6C97-4BD3-BEBA-A4DA9F727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5F71B37-C3F8-4F2D-AAF7-DB045E0B25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6E3532B-3607-4D8D-8810-A4DA17BCA4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1C5F6A1-A6C1-45B3-8060-53979FD5E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02ECE-74E5-4196-B255-C83C9AC296C0}" type="datetimeFigureOut">
              <a:rPr lang="zh-TW" altLang="en-US" smtClean="0"/>
              <a:t>2021/5/22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C77EEDA-0286-4D0F-BB1B-5731D3034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607C8C2-0833-49AB-861C-954E49242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BFC12-9E62-43DB-B215-DE252B36AB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1230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3A1D00-76C0-44A4-969A-1EB4062DE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4C98A5F-F7C8-4150-AD4B-B16CECFEEB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77A1FD2-3111-4C1D-8CEC-6E679A4A8F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4AF29934-4A7D-4636-A4F1-CBAE43FA94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D76DEADA-2E83-4C2D-96CE-E7FF08180F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56AC1135-750B-4A80-9E41-9E9E2D260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02ECE-74E5-4196-B255-C83C9AC296C0}" type="datetimeFigureOut">
              <a:rPr lang="zh-TW" altLang="en-US" smtClean="0"/>
              <a:t>2021/5/22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EF95D292-EC43-400A-9E89-824A09BBE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292C75DC-A80E-414A-922D-B6CE14052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BFC12-9E62-43DB-B215-DE252B36AB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5220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3C2AC4-6662-47A3-974A-797AB5048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CC3B2925-4FB0-423C-B420-626D8BDCC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02ECE-74E5-4196-B255-C83C9AC296C0}" type="datetimeFigureOut">
              <a:rPr lang="zh-TW" altLang="en-US" smtClean="0"/>
              <a:t>2021/5/22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3748C28-06CD-479F-9B81-1EB2B5472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CDB7A0E-524B-432B-9B98-C34ABF89A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BFC12-9E62-43DB-B215-DE252B36AB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2922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13171A7-454C-41C0-9FDC-012DDA7B2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02ECE-74E5-4196-B255-C83C9AC296C0}" type="datetimeFigureOut">
              <a:rPr lang="zh-TW" altLang="en-US" smtClean="0"/>
              <a:t>2021/5/22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AAE5B6AD-9828-498C-975A-6ED14EDF3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FBF68E2-CCE2-400E-915B-1595D46C7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BFC12-9E62-43DB-B215-DE252B36AB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7240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40195D-0CFC-49D9-88F9-4F9004F4A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0B06AF7-B7E8-4CB9-8223-69E5E53F4F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5CDC87E-066D-4283-91C0-79622B5598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662C9D9-4C69-4F0A-9B70-AEBA7D25E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02ECE-74E5-4196-B255-C83C9AC296C0}" type="datetimeFigureOut">
              <a:rPr lang="zh-TW" altLang="en-US" smtClean="0"/>
              <a:t>2021/5/22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A6B0615-791D-47D4-BD1E-E3A4187F4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B4CD442-6B75-4066-B5B7-A7019DEC0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BFC12-9E62-43DB-B215-DE252B36AB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8874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86F478-AF46-4D9E-96D1-EEB5077F5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19B1A552-7025-4409-BEB3-EB6F716BB5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83F9688-711A-49F0-B2A6-F9130A2C43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3C9F007-04CF-4697-8F51-CDB9C943A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02ECE-74E5-4196-B255-C83C9AC296C0}" type="datetimeFigureOut">
              <a:rPr lang="zh-TW" altLang="en-US" smtClean="0"/>
              <a:t>2021/5/22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A6A6842-A9C6-4F2D-8029-DF75867F9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A1F276A-008C-43FA-843B-8823E012A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BFC12-9E62-43DB-B215-DE252B36AB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495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1D97E75-D07A-409E-BE1E-154079052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CCBE071-69DD-4D3D-99D9-A8CD1A7994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4A50F62-4C3D-4E59-A697-3BC78531CF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602ECE-74E5-4196-B255-C83C9AC296C0}" type="datetimeFigureOut">
              <a:rPr lang="zh-TW" altLang="en-US" smtClean="0"/>
              <a:t>2021/5/22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DE9BF40-DD09-4981-BD35-DE951B9B3A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DB295C1-CC50-442F-94DB-4C0FA489CD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2BFC12-9E62-43DB-B215-DE252B36AB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2582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>
            <a:extLst>
              <a:ext uri="{FF2B5EF4-FFF2-40B4-BE49-F238E27FC236}">
                <a16:creationId xmlns:a16="http://schemas.microsoft.com/office/drawing/2014/main" id="{68C903A4-9F75-43F9-9E6C-580E4A75C503}"/>
              </a:ext>
            </a:extLst>
          </p:cNvPr>
          <p:cNvGrpSpPr/>
          <p:nvPr/>
        </p:nvGrpSpPr>
        <p:grpSpPr>
          <a:xfrm>
            <a:off x="5292054" y="2597441"/>
            <a:ext cx="1607891" cy="1663118"/>
            <a:chOff x="5201174" y="2606879"/>
            <a:chExt cx="1607891" cy="1663118"/>
          </a:xfrm>
        </p:grpSpPr>
        <p:sp>
          <p:nvSpPr>
            <p:cNvPr id="6" name="矩形: 圓角 5">
              <a:extLst>
                <a:ext uri="{FF2B5EF4-FFF2-40B4-BE49-F238E27FC236}">
                  <a16:creationId xmlns:a16="http://schemas.microsoft.com/office/drawing/2014/main" id="{A0790C24-4EE4-40C8-8559-21D378568BB3}"/>
                </a:ext>
              </a:extLst>
            </p:cNvPr>
            <p:cNvSpPr/>
            <p:nvPr/>
          </p:nvSpPr>
          <p:spPr>
            <a:xfrm>
              <a:off x="5201174" y="2606879"/>
              <a:ext cx="1607891" cy="1663118"/>
            </a:xfrm>
            <a:prstGeom prst="roundRect">
              <a:avLst/>
            </a:prstGeom>
            <a:solidFill>
              <a:srgbClr val="00B05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49FC940D-4B95-4FF0-B5DE-0EC2FF8C9A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61963" y="2779902"/>
              <a:ext cx="1298196" cy="1298196"/>
            </a:xfrm>
            <a:prstGeom prst="ellipse">
              <a:avLst/>
            </a:prstGeom>
            <a:ln w="57150">
              <a:solidFill>
                <a:schemeClr val="tx1"/>
              </a:solidFill>
              <a:prstDash val="sysDash"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26279443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0</Words>
  <Application>Microsoft Office PowerPoint</Application>
  <PresentationFormat>寬螢幕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佈景主題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驄杰 潘</dc:creator>
  <cp:lastModifiedBy>驄杰 潘</cp:lastModifiedBy>
  <cp:revision>5</cp:revision>
  <dcterms:created xsi:type="dcterms:W3CDTF">2021-05-22T02:00:11Z</dcterms:created>
  <dcterms:modified xsi:type="dcterms:W3CDTF">2021-05-22T02:25:30Z</dcterms:modified>
</cp:coreProperties>
</file>