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158" r:id="rId2"/>
    <p:sldId id="2135" r:id="rId3"/>
    <p:sldId id="2138" r:id="rId4"/>
    <p:sldId id="2136" r:id="rId5"/>
    <p:sldId id="2139" r:id="rId6"/>
    <p:sldId id="2162" r:id="rId7"/>
    <p:sldId id="2163" r:id="rId8"/>
    <p:sldId id="2140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C7903-359B-8D42-A641-6503041A5A9D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6DF7-F667-B54F-A202-280A63B6B30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49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/>
              <a:t>https://www.gob.mx/cms/uploads/attachment/file/787215/Anexo_2._Como_utilizar_el_formato_WHODrug_C3_para_la_codificaci_n_de_f_rmacos_tras_la_comercializacion_Versi_n_2.0.pdf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699FD-E3FF-AC49-3B94-38AE694B1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F6DFF8-B78D-1076-88D9-6F5DFF65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EAD25-7BBB-F6F2-4700-F650DFB4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A531A-9EB7-A787-872E-E18694F2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3594A-783C-FD35-D64E-5E08BED6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83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28D2F-E9B7-B74E-E50C-1DEF74F9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2331A-AAF5-CCE2-61AB-ED31149F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6F1DA-34FC-374C-42CF-65B59B5F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49C90-1D67-195A-A450-522D4B5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BD5AA-DBB0-2D13-B104-C3A1AD2C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2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63D3F-3939-4F80-23B9-B708AA9C5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58322B-E15D-A020-920F-5C92B7EF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86311-ADB8-4879-D8D2-66E68BA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885B2-62F8-AA07-A84D-04CFCBC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FEEAA-C43B-0A43-3D8F-0A33D903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92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al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3384B415-4853-A247-A37B-29159E22E2DB}"/>
              </a:ext>
            </a:extLst>
          </p:cNvPr>
          <p:cNvSpPr/>
          <p:nvPr userDrawn="1"/>
        </p:nvSpPr>
        <p:spPr>
          <a:xfrm>
            <a:off x="0" y="6119446"/>
            <a:ext cx="12192000" cy="738554"/>
          </a:xfrm>
          <a:prstGeom prst="rect">
            <a:avLst/>
          </a:prstGeom>
          <a:solidFill>
            <a:srgbClr val="179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8C563-FEF0-9F4A-A546-15F2CC5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79AD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9F75-17A8-DA49-BFBE-8A231940A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07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A706D-A6D0-FA47-88CB-1A0FEC40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07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CB099A5-7304-DC40-8B40-0A7B649644D9}"/>
              </a:ext>
            </a:extLst>
          </p:cNvPr>
          <p:cNvSpPr txBox="1"/>
          <p:nvPr userDrawn="1"/>
        </p:nvSpPr>
        <p:spPr>
          <a:xfrm>
            <a:off x="7959487" y="6304569"/>
            <a:ext cx="24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#</a:t>
            </a:r>
            <a:r>
              <a:rPr lang="en-US" sz="1400" err="1">
                <a:solidFill>
                  <a:schemeClr val="bg1"/>
                </a:solidFill>
              </a:rPr>
              <a:t>UniversalHealth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B46963-3CAA-7E46-8E4C-A63175F0D3A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4613" y="6301945"/>
            <a:ext cx="0" cy="307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lide Number Placeholder 8">
            <a:extLst>
              <a:ext uri="{FF2B5EF4-FFF2-40B4-BE49-F238E27FC236}">
                <a16:creationId xmlns:a16="http://schemas.microsoft.com/office/drawing/2014/main" id="{9F130AB5-F5AB-E249-8D20-BF830176B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4613" y="6292846"/>
            <a:ext cx="73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F48CEA-885D-5C4E-A5CD-C931F1E95D6A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52" name="Group 3">
            <a:extLst>
              <a:ext uri="{FF2B5EF4-FFF2-40B4-BE49-F238E27FC236}">
                <a16:creationId xmlns:a16="http://schemas.microsoft.com/office/drawing/2014/main" id="{82982DB3-921A-FC4F-8D48-34393E8160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7085" y="6277551"/>
            <a:ext cx="3681413" cy="423863"/>
            <a:chOff x="2933700" y="4378325"/>
            <a:chExt cx="3681413" cy="423863"/>
          </a:xfrm>
          <a:solidFill>
            <a:schemeClr val="bg1"/>
          </a:solidFill>
        </p:grpSpPr>
        <p:sp>
          <p:nvSpPr>
            <p:cNvPr id="153" name="Freeform 140">
              <a:extLst>
                <a:ext uri="{FF2B5EF4-FFF2-40B4-BE49-F238E27FC236}">
                  <a16:creationId xmlns:a16="http://schemas.microsoft.com/office/drawing/2014/main" id="{F878D227-0A61-924E-9C23-2E1BBE7D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4395788"/>
              <a:ext cx="336550" cy="336550"/>
            </a:xfrm>
            <a:custGeom>
              <a:avLst/>
              <a:gdLst>
                <a:gd name="T0" fmla="*/ 0 w 935"/>
                <a:gd name="T1" fmla="*/ 168095 h 933"/>
                <a:gd name="T2" fmla="*/ 167735 w 935"/>
                <a:gd name="T3" fmla="*/ 0 h 933"/>
                <a:gd name="T4" fmla="*/ 335470 w 935"/>
                <a:gd name="T5" fmla="*/ 168095 h 933"/>
                <a:gd name="T6" fmla="*/ 167735 w 935"/>
                <a:gd name="T7" fmla="*/ 336189 h 933"/>
                <a:gd name="T8" fmla="*/ 0 w 935"/>
                <a:gd name="T9" fmla="*/ 168095 h 933"/>
                <a:gd name="T10" fmla="*/ 7559 w 935"/>
                <a:gd name="T11" fmla="*/ 168095 h 933"/>
                <a:gd name="T12" fmla="*/ 167735 w 935"/>
                <a:gd name="T13" fmla="*/ 328614 h 933"/>
                <a:gd name="T14" fmla="*/ 327911 w 935"/>
                <a:gd name="T15" fmla="*/ 168095 h 933"/>
                <a:gd name="T16" fmla="*/ 167735 w 935"/>
                <a:gd name="T17" fmla="*/ 7575 h 933"/>
                <a:gd name="T18" fmla="*/ 7559 w 935"/>
                <a:gd name="T19" fmla="*/ 168095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35" h="933">
                  <a:moveTo>
                    <a:pt x="0" y="466"/>
                  </a:moveTo>
                  <a:cubicBezTo>
                    <a:pt x="0" y="209"/>
                    <a:pt x="209" y="0"/>
                    <a:pt x="466" y="0"/>
                  </a:cubicBezTo>
                  <a:cubicBezTo>
                    <a:pt x="723" y="0"/>
                    <a:pt x="932" y="209"/>
                    <a:pt x="932" y="466"/>
                  </a:cubicBezTo>
                  <a:cubicBezTo>
                    <a:pt x="934" y="723"/>
                    <a:pt x="725" y="932"/>
                    <a:pt x="466" y="932"/>
                  </a:cubicBezTo>
                  <a:cubicBezTo>
                    <a:pt x="209" y="932"/>
                    <a:pt x="0" y="723"/>
                    <a:pt x="0" y="466"/>
                  </a:cubicBezTo>
                  <a:close/>
                  <a:moveTo>
                    <a:pt x="21" y="466"/>
                  </a:moveTo>
                  <a:cubicBezTo>
                    <a:pt x="21" y="713"/>
                    <a:pt x="219" y="911"/>
                    <a:pt x="466" y="911"/>
                  </a:cubicBezTo>
                  <a:cubicBezTo>
                    <a:pt x="712" y="911"/>
                    <a:pt x="911" y="713"/>
                    <a:pt x="911" y="466"/>
                  </a:cubicBezTo>
                  <a:cubicBezTo>
                    <a:pt x="913" y="220"/>
                    <a:pt x="712" y="21"/>
                    <a:pt x="466" y="21"/>
                  </a:cubicBezTo>
                  <a:cubicBezTo>
                    <a:pt x="219" y="21"/>
                    <a:pt x="21" y="220"/>
                    <a:pt x="21" y="46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id="{45339924-27F0-0049-8BC1-D10E2B0B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825" y="4440238"/>
              <a:ext cx="250825" cy="244475"/>
            </a:xfrm>
            <a:custGeom>
              <a:avLst/>
              <a:gdLst>
                <a:gd name="T0" fmla="*/ 0 w 697"/>
                <a:gd name="T1" fmla="*/ 122057 h 679"/>
                <a:gd name="T2" fmla="*/ 124873 w 697"/>
                <a:gd name="T3" fmla="*/ 0 h 679"/>
                <a:gd name="T4" fmla="*/ 249745 w 697"/>
                <a:gd name="T5" fmla="*/ 122057 h 679"/>
                <a:gd name="T6" fmla="*/ 124873 w 697"/>
                <a:gd name="T7" fmla="*/ 244115 h 679"/>
                <a:gd name="T8" fmla="*/ 0 w 697"/>
                <a:gd name="T9" fmla="*/ 122057 h 679"/>
                <a:gd name="T10" fmla="*/ 8637 w 697"/>
                <a:gd name="T11" fmla="*/ 122778 h 679"/>
                <a:gd name="T12" fmla="*/ 124873 w 697"/>
                <a:gd name="T13" fmla="*/ 236194 h 679"/>
                <a:gd name="T14" fmla="*/ 241109 w 697"/>
                <a:gd name="T15" fmla="*/ 122778 h 679"/>
                <a:gd name="T16" fmla="*/ 124873 w 697"/>
                <a:gd name="T17" fmla="*/ 9361 h 679"/>
                <a:gd name="T18" fmla="*/ 8637 w 697"/>
                <a:gd name="T19" fmla="*/ 122778 h 6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7" h="679">
                  <a:moveTo>
                    <a:pt x="0" y="339"/>
                  </a:moveTo>
                  <a:cubicBezTo>
                    <a:pt x="0" y="153"/>
                    <a:pt x="156" y="0"/>
                    <a:pt x="347" y="0"/>
                  </a:cubicBezTo>
                  <a:cubicBezTo>
                    <a:pt x="537" y="0"/>
                    <a:pt x="694" y="151"/>
                    <a:pt x="694" y="339"/>
                  </a:cubicBezTo>
                  <a:cubicBezTo>
                    <a:pt x="696" y="527"/>
                    <a:pt x="540" y="678"/>
                    <a:pt x="347" y="678"/>
                  </a:cubicBezTo>
                  <a:cubicBezTo>
                    <a:pt x="156" y="678"/>
                    <a:pt x="0" y="527"/>
                    <a:pt x="0" y="339"/>
                  </a:cubicBezTo>
                  <a:close/>
                  <a:moveTo>
                    <a:pt x="24" y="341"/>
                  </a:moveTo>
                  <a:cubicBezTo>
                    <a:pt x="24" y="513"/>
                    <a:pt x="169" y="656"/>
                    <a:pt x="347" y="656"/>
                  </a:cubicBezTo>
                  <a:cubicBezTo>
                    <a:pt x="524" y="656"/>
                    <a:pt x="670" y="516"/>
                    <a:pt x="670" y="341"/>
                  </a:cubicBezTo>
                  <a:cubicBezTo>
                    <a:pt x="672" y="166"/>
                    <a:pt x="527" y="26"/>
                    <a:pt x="347" y="26"/>
                  </a:cubicBezTo>
                  <a:cubicBezTo>
                    <a:pt x="169" y="26"/>
                    <a:pt x="24" y="166"/>
                    <a:pt x="24" y="3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42">
              <a:extLst>
                <a:ext uri="{FF2B5EF4-FFF2-40B4-BE49-F238E27FC236}">
                  <a16:creationId xmlns:a16="http://schemas.microsoft.com/office/drawing/2014/main" id="{A945EEAD-D711-A348-A106-25DE8097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775" y="4505325"/>
              <a:ext cx="20638" cy="20638"/>
            </a:xfrm>
            <a:custGeom>
              <a:avLst/>
              <a:gdLst>
                <a:gd name="T0" fmla="*/ 10144 w 59"/>
                <a:gd name="T1" fmla="*/ 0 h 56"/>
                <a:gd name="T2" fmla="*/ 12942 w 59"/>
                <a:gd name="T3" fmla="*/ 7739 h 56"/>
                <a:gd name="T4" fmla="*/ 20288 w 59"/>
                <a:gd name="T5" fmla="*/ 7739 h 56"/>
                <a:gd name="T6" fmla="*/ 14691 w 59"/>
                <a:gd name="T7" fmla="*/ 12530 h 56"/>
                <a:gd name="T8" fmla="*/ 16440 w 59"/>
                <a:gd name="T9" fmla="*/ 20269 h 56"/>
                <a:gd name="T10" fmla="*/ 10144 w 59"/>
                <a:gd name="T11" fmla="*/ 14373 h 56"/>
                <a:gd name="T12" fmla="*/ 3498 w 59"/>
                <a:gd name="T13" fmla="*/ 20269 h 56"/>
                <a:gd name="T14" fmla="*/ 6296 w 59"/>
                <a:gd name="T15" fmla="*/ 12530 h 56"/>
                <a:gd name="T16" fmla="*/ 0 w 59"/>
                <a:gd name="T17" fmla="*/ 7739 h 56"/>
                <a:gd name="T18" fmla="*/ 7346 w 59"/>
                <a:gd name="T19" fmla="*/ 7739 h 56"/>
                <a:gd name="T20" fmla="*/ 10144 w 59"/>
                <a:gd name="T21" fmla="*/ 0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" h="56">
                  <a:moveTo>
                    <a:pt x="29" y="0"/>
                  </a:moveTo>
                  <a:lnTo>
                    <a:pt x="37" y="21"/>
                  </a:lnTo>
                  <a:lnTo>
                    <a:pt x="58" y="21"/>
                  </a:lnTo>
                  <a:lnTo>
                    <a:pt x="42" y="34"/>
                  </a:lnTo>
                  <a:lnTo>
                    <a:pt x="47" y="55"/>
                  </a:lnTo>
                  <a:lnTo>
                    <a:pt x="29" y="39"/>
                  </a:lnTo>
                  <a:lnTo>
                    <a:pt x="10" y="55"/>
                  </a:lnTo>
                  <a:lnTo>
                    <a:pt x="18" y="34"/>
                  </a:lnTo>
                  <a:lnTo>
                    <a:pt x="0" y="21"/>
                  </a:lnTo>
                  <a:lnTo>
                    <a:pt x="21" y="21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43">
              <a:extLst>
                <a:ext uri="{FF2B5EF4-FFF2-40B4-BE49-F238E27FC236}">
                  <a16:creationId xmlns:a16="http://schemas.microsoft.com/office/drawing/2014/main" id="{422C1DF3-E1F9-C445-8B72-4750DE0C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188" y="4502150"/>
              <a:ext cx="25400" cy="23813"/>
            </a:xfrm>
            <a:custGeom>
              <a:avLst/>
              <a:gdLst>
                <a:gd name="T0" fmla="*/ 20320 w 70"/>
                <a:gd name="T1" fmla="*/ 23447 h 65"/>
                <a:gd name="T2" fmla="*/ 12700 w 70"/>
                <a:gd name="T3" fmla="*/ 16486 h 65"/>
                <a:gd name="T4" fmla="*/ 5806 w 70"/>
                <a:gd name="T5" fmla="*/ 22348 h 65"/>
                <a:gd name="T6" fmla="*/ 4717 w 70"/>
                <a:gd name="T7" fmla="*/ 22348 h 65"/>
                <a:gd name="T8" fmla="*/ 7620 w 70"/>
                <a:gd name="T9" fmla="*/ 14654 h 65"/>
                <a:gd name="T10" fmla="*/ 0 w 70"/>
                <a:gd name="T11" fmla="*/ 9892 h 65"/>
                <a:gd name="T12" fmla="*/ 9797 w 70"/>
                <a:gd name="T13" fmla="*/ 9892 h 65"/>
                <a:gd name="T14" fmla="*/ 13426 w 70"/>
                <a:gd name="T15" fmla="*/ 0 h 65"/>
                <a:gd name="T16" fmla="*/ 16329 w 70"/>
                <a:gd name="T17" fmla="*/ 9892 h 65"/>
                <a:gd name="T18" fmla="*/ 25037 w 70"/>
                <a:gd name="T19" fmla="*/ 9892 h 65"/>
                <a:gd name="T20" fmla="*/ 18506 w 70"/>
                <a:gd name="T21" fmla="*/ 14654 h 65"/>
                <a:gd name="T22" fmla="*/ 20320 w 70"/>
                <a:gd name="T23" fmla="*/ 23447 h 65"/>
                <a:gd name="T24" fmla="*/ 2903 w 70"/>
                <a:gd name="T25" fmla="*/ 10991 h 65"/>
                <a:gd name="T26" fmla="*/ 8709 w 70"/>
                <a:gd name="T27" fmla="*/ 14654 h 65"/>
                <a:gd name="T28" fmla="*/ 6894 w 70"/>
                <a:gd name="T29" fmla="*/ 21615 h 65"/>
                <a:gd name="T30" fmla="*/ 12700 w 70"/>
                <a:gd name="T31" fmla="*/ 15753 h 65"/>
                <a:gd name="T32" fmla="*/ 18506 w 70"/>
                <a:gd name="T33" fmla="*/ 20516 h 65"/>
                <a:gd name="T34" fmla="*/ 16329 w 70"/>
                <a:gd name="T35" fmla="*/ 14654 h 65"/>
                <a:gd name="T36" fmla="*/ 21409 w 70"/>
                <a:gd name="T37" fmla="*/ 10991 h 65"/>
                <a:gd name="T38" fmla="*/ 14514 w 70"/>
                <a:gd name="T39" fmla="*/ 10991 h 65"/>
                <a:gd name="T40" fmla="*/ 12700 w 70"/>
                <a:gd name="T41" fmla="*/ 2931 h 65"/>
                <a:gd name="T42" fmla="*/ 9797 w 70"/>
                <a:gd name="T43" fmla="*/ 10991 h 65"/>
                <a:gd name="T44" fmla="*/ 2903 w 70"/>
                <a:gd name="T45" fmla="*/ 10991 h 6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0" h="65">
                  <a:moveTo>
                    <a:pt x="56" y="64"/>
                  </a:moveTo>
                  <a:lnTo>
                    <a:pt x="35" y="45"/>
                  </a:lnTo>
                  <a:lnTo>
                    <a:pt x="16" y="61"/>
                  </a:lnTo>
                  <a:lnTo>
                    <a:pt x="13" y="61"/>
                  </a:lnTo>
                  <a:lnTo>
                    <a:pt x="21" y="4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37" y="0"/>
                  </a:lnTo>
                  <a:lnTo>
                    <a:pt x="45" y="27"/>
                  </a:lnTo>
                  <a:lnTo>
                    <a:pt x="69" y="27"/>
                  </a:lnTo>
                  <a:lnTo>
                    <a:pt x="51" y="40"/>
                  </a:lnTo>
                  <a:lnTo>
                    <a:pt x="56" y="64"/>
                  </a:lnTo>
                  <a:close/>
                  <a:moveTo>
                    <a:pt x="8" y="30"/>
                  </a:moveTo>
                  <a:lnTo>
                    <a:pt x="24" y="40"/>
                  </a:lnTo>
                  <a:lnTo>
                    <a:pt x="19" y="59"/>
                  </a:lnTo>
                  <a:lnTo>
                    <a:pt x="35" y="43"/>
                  </a:lnTo>
                  <a:lnTo>
                    <a:pt x="51" y="56"/>
                  </a:lnTo>
                  <a:lnTo>
                    <a:pt x="45" y="40"/>
                  </a:lnTo>
                  <a:lnTo>
                    <a:pt x="59" y="30"/>
                  </a:lnTo>
                  <a:lnTo>
                    <a:pt x="40" y="30"/>
                  </a:lnTo>
                  <a:lnTo>
                    <a:pt x="35" y="8"/>
                  </a:lnTo>
                  <a:lnTo>
                    <a:pt x="27" y="30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44">
              <a:extLst>
                <a:ext uri="{FF2B5EF4-FFF2-40B4-BE49-F238E27FC236}">
                  <a16:creationId xmlns:a16="http://schemas.microsoft.com/office/drawing/2014/main" id="{2382C491-FF1D-4842-9CFF-96526F77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3" y="4621213"/>
              <a:ext cx="22225" cy="20637"/>
            </a:xfrm>
            <a:custGeom>
              <a:avLst/>
              <a:gdLst>
                <a:gd name="T0" fmla="*/ 11471 w 62"/>
                <a:gd name="T1" fmla="*/ 0 h 56"/>
                <a:gd name="T2" fmla="*/ 13263 w 62"/>
                <a:gd name="T3" fmla="*/ 7739 h 56"/>
                <a:gd name="T4" fmla="*/ 21867 w 62"/>
                <a:gd name="T5" fmla="*/ 7739 h 56"/>
                <a:gd name="T6" fmla="*/ 16131 w 62"/>
                <a:gd name="T7" fmla="*/ 12530 h 56"/>
                <a:gd name="T8" fmla="*/ 18282 w 62"/>
                <a:gd name="T9" fmla="*/ 20268 h 56"/>
                <a:gd name="T10" fmla="*/ 11471 w 62"/>
                <a:gd name="T11" fmla="*/ 14741 h 56"/>
                <a:gd name="T12" fmla="*/ 4660 w 62"/>
                <a:gd name="T13" fmla="*/ 20268 h 56"/>
                <a:gd name="T14" fmla="*/ 6811 w 62"/>
                <a:gd name="T15" fmla="*/ 12530 h 56"/>
                <a:gd name="T16" fmla="*/ 0 w 62"/>
                <a:gd name="T17" fmla="*/ 7739 h 56"/>
                <a:gd name="T18" fmla="*/ 8603 w 62"/>
                <a:gd name="T19" fmla="*/ 7739 h 56"/>
                <a:gd name="T20" fmla="*/ 11471 w 62"/>
                <a:gd name="T21" fmla="*/ 0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2" h="56">
                  <a:moveTo>
                    <a:pt x="32" y="0"/>
                  </a:moveTo>
                  <a:lnTo>
                    <a:pt x="37" y="21"/>
                  </a:lnTo>
                  <a:lnTo>
                    <a:pt x="61" y="21"/>
                  </a:lnTo>
                  <a:lnTo>
                    <a:pt x="45" y="34"/>
                  </a:lnTo>
                  <a:lnTo>
                    <a:pt x="51" y="55"/>
                  </a:lnTo>
                  <a:lnTo>
                    <a:pt x="32" y="40"/>
                  </a:lnTo>
                  <a:lnTo>
                    <a:pt x="13" y="55"/>
                  </a:lnTo>
                  <a:lnTo>
                    <a:pt x="19" y="34"/>
                  </a:lnTo>
                  <a:lnTo>
                    <a:pt x="0" y="21"/>
                  </a:lnTo>
                  <a:lnTo>
                    <a:pt x="24" y="21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45">
              <a:extLst>
                <a:ext uri="{FF2B5EF4-FFF2-40B4-BE49-F238E27FC236}">
                  <a16:creationId xmlns:a16="http://schemas.microsoft.com/office/drawing/2014/main" id="{68457D7B-B0E4-7647-8A44-CBEC96AE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3" y="4619625"/>
              <a:ext cx="25400" cy="23813"/>
            </a:xfrm>
            <a:custGeom>
              <a:avLst/>
              <a:gdLst>
                <a:gd name="T0" fmla="*/ 20246 w 69"/>
                <a:gd name="T1" fmla="*/ 23447 h 65"/>
                <a:gd name="T2" fmla="*/ 12516 w 69"/>
                <a:gd name="T3" fmla="*/ 16852 h 65"/>
                <a:gd name="T4" fmla="*/ 5522 w 69"/>
                <a:gd name="T5" fmla="*/ 22348 h 65"/>
                <a:gd name="T6" fmla="*/ 4786 w 69"/>
                <a:gd name="T7" fmla="*/ 22348 h 65"/>
                <a:gd name="T8" fmla="*/ 7730 w 69"/>
                <a:gd name="T9" fmla="*/ 14654 h 65"/>
                <a:gd name="T10" fmla="*/ 0 w 69"/>
                <a:gd name="T11" fmla="*/ 9892 h 65"/>
                <a:gd name="T12" fmla="*/ 9571 w 69"/>
                <a:gd name="T13" fmla="*/ 9892 h 65"/>
                <a:gd name="T14" fmla="*/ 13620 w 69"/>
                <a:gd name="T15" fmla="*/ 0 h 65"/>
                <a:gd name="T16" fmla="*/ 16565 w 69"/>
                <a:gd name="T17" fmla="*/ 9892 h 65"/>
                <a:gd name="T18" fmla="*/ 25032 w 69"/>
                <a:gd name="T19" fmla="*/ 9892 h 65"/>
                <a:gd name="T20" fmla="*/ 18406 w 69"/>
                <a:gd name="T21" fmla="*/ 14654 h 65"/>
                <a:gd name="T22" fmla="*/ 20246 w 69"/>
                <a:gd name="T23" fmla="*/ 23447 h 65"/>
                <a:gd name="T24" fmla="*/ 2945 w 69"/>
                <a:gd name="T25" fmla="*/ 10991 h 65"/>
                <a:gd name="T26" fmla="*/ 8467 w 69"/>
                <a:gd name="T27" fmla="*/ 14654 h 65"/>
                <a:gd name="T28" fmla="*/ 6626 w 69"/>
                <a:gd name="T29" fmla="*/ 21615 h 65"/>
                <a:gd name="T30" fmla="*/ 12516 w 69"/>
                <a:gd name="T31" fmla="*/ 15753 h 65"/>
                <a:gd name="T32" fmla="*/ 18406 w 69"/>
                <a:gd name="T33" fmla="*/ 20516 h 65"/>
                <a:gd name="T34" fmla="*/ 16565 w 69"/>
                <a:gd name="T35" fmla="*/ 14654 h 65"/>
                <a:gd name="T36" fmla="*/ 21351 w 69"/>
                <a:gd name="T37" fmla="*/ 10991 h 65"/>
                <a:gd name="T38" fmla="*/ 14357 w 69"/>
                <a:gd name="T39" fmla="*/ 10991 h 65"/>
                <a:gd name="T40" fmla="*/ 12516 w 69"/>
                <a:gd name="T41" fmla="*/ 2931 h 65"/>
                <a:gd name="T42" fmla="*/ 9571 w 69"/>
                <a:gd name="T43" fmla="*/ 10991 h 65"/>
                <a:gd name="T44" fmla="*/ 2945 w 69"/>
                <a:gd name="T45" fmla="*/ 10991 h 6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9" h="65">
                  <a:moveTo>
                    <a:pt x="55" y="64"/>
                  </a:moveTo>
                  <a:lnTo>
                    <a:pt x="34" y="46"/>
                  </a:lnTo>
                  <a:lnTo>
                    <a:pt x="15" y="61"/>
                  </a:lnTo>
                  <a:lnTo>
                    <a:pt x="13" y="61"/>
                  </a:lnTo>
                  <a:lnTo>
                    <a:pt x="21" y="40"/>
                  </a:lnTo>
                  <a:lnTo>
                    <a:pt x="0" y="27"/>
                  </a:lnTo>
                  <a:lnTo>
                    <a:pt x="26" y="27"/>
                  </a:lnTo>
                  <a:lnTo>
                    <a:pt x="37" y="0"/>
                  </a:lnTo>
                  <a:lnTo>
                    <a:pt x="45" y="27"/>
                  </a:lnTo>
                  <a:lnTo>
                    <a:pt x="68" y="27"/>
                  </a:lnTo>
                  <a:lnTo>
                    <a:pt x="50" y="40"/>
                  </a:lnTo>
                  <a:lnTo>
                    <a:pt x="55" y="64"/>
                  </a:lnTo>
                  <a:close/>
                  <a:moveTo>
                    <a:pt x="8" y="30"/>
                  </a:moveTo>
                  <a:lnTo>
                    <a:pt x="23" y="40"/>
                  </a:lnTo>
                  <a:lnTo>
                    <a:pt x="18" y="59"/>
                  </a:lnTo>
                  <a:lnTo>
                    <a:pt x="34" y="43"/>
                  </a:lnTo>
                  <a:lnTo>
                    <a:pt x="50" y="56"/>
                  </a:lnTo>
                  <a:lnTo>
                    <a:pt x="45" y="40"/>
                  </a:lnTo>
                  <a:lnTo>
                    <a:pt x="58" y="30"/>
                  </a:lnTo>
                  <a:lnTo>
                    <a:pt x="39" y="30"/>
                  </a:lnTo>
                  <a:lnTo>
                    <a:pt x="34" y="8"/>
                  </a:lnTo>
                  <a:lnTo>
                    <a:pt x="26" y="30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46">
              <a:extLst>
                <a:ext uri="{FF2B5EF4-FFF2-40B4-BE49-F238E27FC236}">
                  <a16:creationId xmlns:a16="http://schemas.microsoft.com/office/drawing/2014/main" id="{D4BBC7A6-6192-7249-BAD6-A53A4DC92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619625"/>
              <a:ext cx="22225" cy="20638"/>
            </a:xfrm>
            <a:custGeom>
              <a:avLst/>
              <a:gdLst>
                <a:gd name="T0" fmla="*/ 11113 w 60"/>
                <a:gd name="T1" fmla="*/ 0 h 57"/>
                <a:gd name="T2" fmla="*/ 13705 w 60"/>
                <a:gd name="T3" fmla="*/ 7966 h 57"/>
                <a:gd name="T4" fmla="*/ 21855 w 60"/>
                <a:gd name="T5" fmla="*/ 7966 h 57"/>
                <a:gd name="T6" fmla="*/ 15928 w 60"/>
                <a:gd name="T7" fmla="*/ 12672 h 57"/>
                <a:gd name="T8" fmla="*/ 17780 w 60"/>
                <a:gd name="T9" fmla="*/ 20276 h 57"/>
                <a:gd name="T10" fmla="*/ 11113 w 60"/>
                <a:gd name="T11" fmla="*/ 14483 h 57"/>
                <a:gd name="T12" fmla="*/ 4075 w 60"/>
                <a:gd name="T13" fmla="*/ 20276 h 57"/>
                <a:gd name="T14" fmla="*/ 7038 w 60"/>
                <a:gd name="T15" fmla="*/ 12672 h 57"/>
                <a:gd name="T16" fmla="*/ 0 w 60"/>
                <a:gd name="T17" fmla="*/ 7966 h 57"/>
                <a:gd name="T18" fmla="*/ 8149 w 60"/>
                <a:gd name="T19" fmla="*/ 8690 h 57"/>
                <a:gd name="T20" fmla="*/ 11113 w 60"/>
                <a:gd name="T21" fmla="*/ 0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7">
                  <a:moveTo>
                    <a:pt x="30" y="0"/>
                  </a:moveTo>
                  <a:lnTo>
                    <a:pt x="37" y="22"/>
                  </a:lnTo>
                  <a:lnTo>
                    <a:pt x="59" y="22"/>
                  </a:lnTo>
                  <a:lnTo>
                    <a:pt x="43" y="35"/>
                  </a:lnTo>
                  <a:lnTo>
                    <a:pt x="48" y="56"/>
                  </a:lnTo>
                  <a:lnTo>
                    <a:pt x="30" y="40"/>
                  </a:lnTo>
                  <a:lnTo>
                    <a:pt x="11" y="56"/>
                  </a:lnTo>
                  <a:lnTo>
                    <a:pt x="19" y="35"/>
                  </a:lnTo>
                  <a:lnTo>
                    <a:pt x="0" y="22"/>
                  </a:lnTo>
                  <a:lnTo>
                    <a:pt x="22" y="24"/>
                  </a:lnTo>
                  <a:lnTo>
                    <a:pt x="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47">
              <a:extLst>
                <a:ext uri="{FF2B5EF4-FFF2-40B4-BE49-F238E27FC236}">
                  <a16:creationId xmlns:a16="http://schemas.microsoft.com/office/drawing/2014/main" id="{96B394C8-B629-0D44-AD70-6070E945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4618038"/>
              <a:ext cx="25400" cy="23812"/>
            </a:xfrm>
            <a:custGeom>
              <a:avLst/>
              <a:gdLst>
                <a:gd name="T0" fmla="*/ 20320 w 70"/>
                <a:gd name="T1" fmla="*/ 23446 h 65"/>
                <a:gd name="T2" fmla="*/ 12700 w 70"/>
                <a:gd name="T3" fmla="*/ 16485 h 65"/>
                <a:gd name="T4" fmla="*/ 5806 w 70"/>
                <a:gd name="T5" fmla="*/ 22347 h 65"/>
                <a:gd name="T6" fmla="*/ 4717 w 70"/>
                <a:gd name="T7" fmla="*/ 22347 h 65"/>
                <a:gd name="T8" fmla="*/ 7620 w 70"/>
                <a:gd name="T9" fmla="*/ 14654 h 65"/>
                <a:gd name="T10" fmla="*/ 0 w 70"/>
                <a:gd name="T11" fmla="*/ 9891 h 65"/>
                <a:gd name="T12" fmla="*/ 9797 w 70"/>
                <a:gd name="T13" fmla="*/ 9891 h 65"/>
                <a:gd name="T14" fmla="*/ 13426 w 70"/>
                <a:gd name="T15" fmla="*/ 0 h 65"/>
                <a:gd name="T16" fmla="*/ 16329 w 70"/>
                <a:gd name="T17" fmla="*/ 9891 h 65"/>
                <a:gd name="T18" fmla="*/ 25037 w 70"/>
                <a:gd name="T19" fmla="*/ 9891 h 65"/>
                <a:gd name="T20" fmla="*/ 18143 w 70"/>
                <a:gd name="T21" fmla="*/ 14654 h 65"/>
                <a:gd name="T22" fmla="*/ 20320 w 70"/>
                <a:gd name="T23" fmla="*/ 23446 h 65"/>
                <a:gd name="T24" fmla="*/ 2903 w 70"/>
                <a:gd name="T25" fmla="*/ 10624 h 65"/>
                <a:gd name="T26" fmla="*/ 8709 w 70"/>
                <a:gd name="T27" fmla="*/ 14654 h 65"/>
                <a:gd name="T28" fmla="*/ 6894 w 70"/>
                <a:gd name="T29" fmla="*/ 21248 h 65"/>
                <a:gd name="T30" fmla="*/ 12700 w 70"/>
                <a:gd name="T31" fmla="*/ 15753 h 65"/>
                <a:gd name="T32" fmla="*/ 18143 w 70"/>
                <a:gd name="T33" fmla="*/ 20515 h 65"/>
                <a:gd name="T34" fmla="*/ 16329 w 70"/>
                <a:gd name="T35" fmla="*/ 14654 h 65"/>
                <a:gd name="T36" fmla="*/ 21046 w 70"/>
                <a:gd name="T37" fmla="*/ 10624 h 65"/>
                <a:gd name="T38" fmla="*/ 14514 w 70"/>
                <a:gd name="T39" fmla="*/ 10624 h 65"/>
                <a:gd name="T40" fmla="*/ 12700 w 70"/>
                <a:gd name="T41" fmla="*/ 2931 h 65"/>
                <a:gd name="T42" fmla="*/ 9797 w 70"/>
                <a:gd name="T43" fmla="*/ 10624 h 65"/>
                <a:gd name="T44" fmla="*/ 2903 w 70"/>
                <a:gd name="T45" fmla="*/ 10624 h 6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0" h="65">
                  <a:moveTo>
                    <a:pt x="56" y="64"/>
                  </a:moveTo>
                  <a:lnTo>
                    <a:pt x="35" y="45"/>
                  </a:lnTo>
                  <a:lnTo>
                    <a:pt x="16" y="61"/>
                  </a:lnTo>
                  <a:lnTo>
                    <a:pt x="13" y="61"/>
                  </a:lnTo>
                  <a:lnTo>
                    <a:pt x="21" y="40"/>
                  </a:lnTo>
                  <a:lnTo>
                    <a:pt x="0" y="27"/>
                  </a:lnTo>
                  <a:lnTo>
                    <a:pt x="27" y="27"/>
                  </a:lnTo>
                  <a:lnTo>
                    <a:pt x="37" y="0"/>
                  </a:lnTo>
                  <a:lnTo>
                    <a:pt x="45" y="27"/>
                  </a:lnTo>
                  <a:lnTo>
                    <a:pt x="69" y="27"/>
                  </a:lnTo>
                  <a:lnTo>
                    <a:pt x="50" y="40"/>
                  </a:lnTo>
                  <a:lnTo>
                    <a:pt x="56" y="64"/>
                  </a:lnTo>
                  <a:close/>
                  <a:moveTo>
                    <a:pt x="8" y="29"/>
                  </a:moveTo>
                  <a:lnTo>
                    <a:pt x="24" y="40"/>
                  </a:lnTo>
                  <a:lnTo>
                    <a:pt x="19" y="58"/>
                  </a:lnTo>
                  <a:lnTo>
                    <a:pt x="35" y="43"/>
                  </a:lnTo>
                  <a:lnTo>
                    <a:pt x="50" y="56"/>
                  </a:lnTo>
                  <a:lnTo>
                    <a:pt x="45" y="40"/>
                  </a:lnTo>
                  <a:lnTo>
                    <a:pt x="58" y="29"/>
                  </a:lnTo>
                  <a:lnTo>
                    <a:pt x="40" y="29"/>
                  </a:lnTo>
                  <a:lnTo>
                    <a:pt x="35" y="8"/>
                  </a:lnTo>
                  <a:lnTo>
                    <a:pt x="27" y="29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148">
              <a:extLst>
                <a:ext uri="{FF2B5EF4-FFF2-40B4-BE49-F238E27FC236}">
                  <a16:creationId xmlns:a16="http://schemas.microsoft.com/office/drawing/2014/main" id="{7F325F18-A961-FA4A-A983-46C05226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5" y="4498975"/>
              <a:ext cx="22225" cy="20638"/>
            </a:xfrm>
            <a:custGeom>
              <a:avLst/>
              <a:gdLst>
                <a:gd name="T0" fmla="*/ 10742 w 60"/>
                <a:gd name="T1" fmla="*/ 0 h 59"/>
                <a:gd name="T2" fmla="*/ 14817 w 60"/>
                <a:gd name="T3" fmla="*/ 8395 h 59"/>
                <a:gd name="T4" fmla="*/ 21855 w 60"/>
                <a:gd name="T5" fmla="*/ 8395 h 59"/>
                <a:gd name="T6" fmla="*/ 15928 w 60"/>
                <a:gd name="T7" fmla="*/ 12942 h 59"/>
                <a:gd name="T8" fmla="*/ 17780 w 60"/>
                <a:gd name="T9" fmla="*/ 19589 h 59"/>
                <a:gd name="T10" fmla="*/ 10742 w 60"/>
                <a:gd name="T11" fmla="*/ 13992 h 59"/>
                <a:gd name="T12" fmla="*/ 4075 w 60"/>
                <a:gd name="T13" fmla="*/ 20288 h 59"/>
                <a:gd name="T14" fmla="*/ 7038 w 60"/>
                <a:gd name="T15" fmla="*/ 12942 h 59"/>
                <a:gd name="T16" fmla="*/ 0 w 60"/>
                <a:gd name="T17" fmla="*/ 8395 h 59"/>
                <a:gd name="T18" fmla="*/ 8149 w 60"/>
                <a:gd name="T19" fmla="*/ 8395 h 59"/>
                <a:gd name="T20" fmla="*/ 10742 w 60"/>
                <a:gd name="T21" fmla="*/ 0 h 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9">
                  <a:moveTo>
                    <a:pt x="29" y="0"/>
                  </a:moveTo>
                  <a:lnTo>
                    <a:pt x="40" y="24"/>
                  </a:lnTo>
                  <a:lnTo>
                    <a:pt x="59" y="24"/>
                  </a:lnTo>
                  <a:lnTo>
                    <a:pt x="43" y="37"/>
                  </a:lnTo>
                  <a:lnTo>
                    <a:pt x="48" y="56"/>
                  </a:lnTo>
                  <a:lnTo>
                    <a:pt x="29" y="40"/>
                  </a:lnTo>
                  <a:lnTo>
                    <a:pt x="11" y="58"/>
                  </a:lnTo>
                  <a:lnTo>
                    <a:pt x="19" y="37"/>
                  </a:lnTo>
                  <a:lnTo>
                    <a:pt x="0" y="24"/>
                  </a:lnTo>
                  <a:lnTo>
                    <a:pt x="22" y="24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49">
              <a:extLst>
                <a:ext uri="{FF2B5EF4-FFF2-40B4-BE49-F238E27FC236}">
                  <a16:creationId xmlns:a16="http://schemas.microsoft.com/office/drawing/2014/main" id="{BD2F75EA-B5AF-DC4F-9D22-D5BF1137D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88" y="4498975"/>
              <a:ext cx="25400" cy="22225"/>
            </a:xfrm>
            <a:custGeom>
              <a:avLst/>
              <a:gdLst>
                <a:gd name="T0" fmla="*/ 20320 w 70"/>
                <a:gd name="T1" fmla="*/ 21867 h 62"/>
                <a:gd name="T2" fmla="*/ 12337 w 70"/>
                <a:gd name="T3" fmla="*/ 15414 h 62"/>
                <a:gd name="T4" fmla="*/ 5806 w 70"/>
                <a:gd name="T5" fmla="*/ 21867 h 62"/>
                <a:gd name="T6" fmla="*/ 4717 w 70"/>
                <a:gd name="T7" fmla="*/ 21867 h 62"/>
                <a:gd name="T8" fmla="*/ 7620 w 70"/>
                <a:gd name="T9" fmla="*/ 14339 h 62"/>
                <a:gd name="T10" fmla="*/ 0 w 70"/>
                <a:gd name="T11" fmla="*/ 9679 h 62"/>
                <a:gd name="T12" fmla="*/ 2903 w 70"/>
                <a:gd name="T13" fmla="*/ 9679 h 62"/>
                <a:gd name="T14" fmla="*/ 9071 w 70"/>
                <a:gd name="T15" fmla="*/ 9679 h 62"/>
                <a:gd name="T16" fmla="*/ 8709 w 70"/>
                <a:gd name="T17" fmla="*/ 10396 h 62"/>
                <a:gd name="T18" fmla="*/ 2903 w 70"/>
                <a:gd name="T19" fmla="*/ 9679 h 62"/>
                <a:gd name="T20" fmla="*/ 8709 w 70"/>
                <a:gd name="T21" fmla="*/ 13263 h 62"/>
                <a:gd name="T22" fmla="*/ 6894 w 70"/>
                <a:gd name="T23" fmla="*/ 20074 h 62"/>
                <a:gd name="T24" fmla="*/ 12337 w 70"/>
                <a:gd name="T25" fmla="*/ 14339 h 62"/>
                <a:gd name="T26" fmla="*/ 18143 w 70"/>
                <a:gd name="T27" fmla="*/ 20074 h 62"/>
                <a:gd name="T28" fmla="*/ 16329 w 70"/>
                <a:gd name="T29" fmla="*/ 14339 h 62"/>
                <a:gd name="T30" fmla="*/ 21046 w 70"/>
                <a:gd name="T31" fmla="*/ 10396 h 62"/>
                <a:gd name="T32" fmla="*/ 14514 w 70"/>
                <a:gd name="T33" fmla="*/ 10396 h 62"/>
                <a:gd name="T34" fmla="*/ 11974 w 70"/>
                <a:gd name="T35" fmla="*/ 3943 h 62"/>
                <a:gd name="T36" fmla="*/ 13426 w 70"/>
                <a:gd name="T37" fmla="*/ 0 h 62"/>
                <a:gd name="T38" fmla="*/ 16329 w 70"/>
                <a:gd name="T39" fmla="*/ 8603 h 62"/>
                <a:gd name="T40" fmla="*/ 25037 w 70"/>
                <a:gd name="T41" fmla="*/ 8603 h 62"/>
                <a:gd name="T42" fmla="*/ 18143 w 70"/>
                <a:gd name="T43" fmla="*/ 13263 h 62"/>
                <a:gd name="T44" fmla="*/ 20320 w 70"/>
                <a:gd name="T45" fmla="*/ 21867 h 62"/>
                <a:gd name="T46" fmla="*/ 9797 w 70"/>
                <a:gd name="T47" fmla="*/ 9679 h 62"/>
                <a:gd name="T48" fmla="*/ 11974 w 70"/>
                <a:gd name="T49" fmla="*/ 3943 h 62"/>
                <a:gd name="T50" fmla="*/ 11611 w 70"/>
                <a:gd name="T51" fmla="*/ 2868 h 62"/>
                <a:gd name="T52" fmla="*/ 9071 w 70"/>
                <a:gd name="T53" fmla="*/ 9679 h 62"/>
                <a:gd name="T54" fmla="*/ 9797 w 70"/>
                <a:gd name="T55" fmla="*/ 9679 h 6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0" h="62">
                  <a:moveTo>
                    <a:pt x="56" y="61"/>
                  </a:moveTo>
                  <a:lnTo>
                    <a:pt x="34" y="43"/>
                  </a:lnTo>
                  <a:lnTo>
                    <a:pt x="16" y="61"/>
                  </a:lnTo>
                  <a:lnTo>
                    <a:pt x="13" y="61"/>
                  </a:lnTo>
                  <a:lnTo>
                    <a:pt x="21" y="40"/>
                  </a:lnTo>
                  <a:lnTo>
                    <a:pt x="0" y="27"/>
                  </a:lnTo>
                  <a:lnTo>
                    <a:pt x="8" y="27"/>
                  </a:lnTo>
                  <a:lnTo>
                    <a:pt x="25" y="27"/>
                  </a:lnTo>
                  <a:lnTo>
                    <a:pt x="24" y="29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19" y="56"/>
                  </a:lnTo>
                  <a:lnTo>
                    <a:pt x="34" y="40"/>
                  </a:lnTo>
                  <a:lnTo>
                    <a:pt x="50" y="56"/>
                  </a:lnTo>
                  <a:lnTo>
                    <a:pt x="45" y="40"/>
                  </a:lnTo>
                  <a:lnTo>
                    <a:pt x="58" y="29"/>
                  </a:lnTo>
                  <a:lnTo>
                    <a:pt x="40" y="29"/>
                  </a:lnTo>
                  <a:lnTo>
                    <a:pt x="33" y="11"/>
                  </a:lnTo>
                  <a:lnTo>
                    <a:pt x="37" y="0"/>
                  </a:lnTo>
                  <a:lnTo>
                    <a:pt x="45" y="24"/>
                  </a:lnTo>
                  <a:lnTo>
                    <a:pt x="69" y="24"/>
                  </a:lnTo>
                  <a:lnTo>
                    <a:pt x="50" y="37"/>
                  </a:lnTo>
                  <a:lnTo>
                    <a:pt x="56" y="61"/>
                  </a:lnTo>
                  <a:close/>
                  <a:moveTo>
                    <a:pt x="27" y="27"/>
                  </a:moveTo>
                  <a:lnTo>
                    <a:pt x="33" y="11"/>
                  </a:lnTo>
                  <a:lnTo>
                    <a:pt x="32" y="8"/>
                  </a:lnTo>
                  <a:lnTo>
                    <a:pt x="25" y="27"/>
                  </a:lnTo>
                  <a:lnTo>
                    <a:pt x="27" y="2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50">
              <a:extLst>
                <a:ext uri="{FF2B5EF4-FFF2-40B4-BE49-F238E27FC236}">
                  <a16:creationId xmlns:a16="http://schemas.microsoft.com/office/drawing/2014/main" id="{0E1227FA-50A6-5E4F-9880-4BB93E63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648200"/>
              <a:ext cx="31750" cy="31750"/>
            </a:xfrm>
            <a:custGeom>
              <a:avLst/>
              <a:gdLst>
                <a:gd name="T0" fmla="*/ 27469 w 89"/>
                <a:gd name="T1" fmla="*/ 10463 h 88"/>
                <a:gd name="T2" fmla="*/ 31393 w 89"/>
                <a:gd name="T3" fmla="*/ 13349 h 88"/>
                <a:gd name="T4" fmla="*/ 14270 w 89"/>
                <a:gd name="T5" fmla="*/ 31389 h 88"/>
                <a:gd name="T6" fmla="*/ 10346 w 89"/>
                <a:gd name="T7" fmla="*/ 27781 h 88"/>
                <a:gd name="T8" fmla="*/ 15340 w 89"/>
                <a:gd name="T9" fmla="*/ 8659 h 88"/>
                <a:gd name="T10" fmla="*/ 15340 w 89"/>
                <a:gd name="T11" fmla="*/ 8659 h 88"/>
                <a:gd name="T12" fmla="*/ 3924 w 89"/>
                <a:gd name="T13" fmla="*/ 20926 h 88"/>
                <a:gd name="T14" fmla="*/ 0 w 89"/>
                <a:gd name="T15" fmla="*/ 18040 h 88"/>
                <a:gd name="T16" fmla="*/ 17124 w 89"/>
                <a:gd name="T17" fmla="*/ 0 h 88"/>
                <a:gd name="T18" fmla="*/ 21048 w 89"/>
                <a:gd name="T19" fmla="*/ 3969 h 88"/>
                <a:gd name="T20" fmla="*/ 16053 w 89"/>
                <a:gd name="T21" fmla="*/ 22730 h 88"/>
                <a:gd name="T22" fmla="*/ 16053 w 89"/>
                <a:gd name="T23" fmla="*/ 22730 h 88"/>
                <a:gd name="T24" fmla="*/ 27469 w 89"/>
                <a:gd name="T25" fmla="*/ 10463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88">
                  <a:moveTo>
                    <a:pt x="77" y="29"/>
                  </a:moveTo>
                  <a:lnTo>
                    <a:pt x="88" y="37"/>
                  </a:lnTo>
                  <a:lnTo>
                    <a:pt x="40" y="87"/>
                  </a:lnTo>
                  <a:lnTo>
                    <a:pt x="29" y="77"/>
                  </a:lnTo>
                  <a:lnTo>
                    <a:pt x="43" y="24"/>
                  </a:lnTo>
                  <a:lnTo>
                    <a:pt x="11" y="58"/>
                  </a:lnTo>
                  <a:lnTo>
                    <a:pt x="0" y="50"/>
                  </a:lnTo>
                  <a:lnTo>
                    <a:pt x="48" y="0"/>
                  </a:lnTo>
                  <a:lnTo>
                    <a:pt x="59" y="11"/>
                  </a:lnTo>
                  <a:lnTo>
                    <a:pt x="45" y="63"/>
                  </a:lnTo>
                  <a:lnTo>
                    <a:pt x="7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151">
              <a:extLst>
                <a:ext uri="{FF2B5EF4-FFF2-40B4-BE49-F238E27FC236}">
                  <a16:creationId xmlns:a16="http://schemas.microsoft.com/office/drawing/2014/main" id="{051E54C1-373C-E44E-8FE2-ABFE34FF5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238" y="4410075"/>
              <a:ext cx="23812" cy="25400"/>
            </a:xfrm>
            <a:custGeom>
              <a:avLst/>
              <a:gdLst>
                <a:gd name="T0" fmla="*/ 5603 w 68"/>
                <a:gd name="T1" fmla="*/ 23283 h 72"/>
                <a:gd name="T2" fmla="*/ 0 w 68"/>
                <a:gd name="T3" fmla="*/ 22225 h 72"/>
                <a:gd name="T4" fmla="*/ 11206 w 68"/>
                <a:gd name="T5" fmla="*/ 0 h 72"/>
                <a:gd name="T6" fmla="*/ 16808 w 68"/>
                <a:gd name="T7" fmla="*/ 706 h 72"/>
                <a:gd name="T8" fmla="*/ 23462 w 68"/>
                <a:gd name="T9" fmla="*/ 25047 h 72"/>
                <a:gd name="T10" fmla="*/ 17859 w 68"/>
                <a:gd name="T11" fmla="*/ 23989 h 72"/>
                <a:gd name="T12" fmla="*/ 16808 w 68"/>
                <a:gd name="T13" fmla="*/ 19403 h 72"/>
                <a:gd name="T14" fmla="*/ 7704 w 68"/>
                <a:gd name="T15" fmla="*/ 18697 h 72"/>
                <a:gd name="T16" fmla="*/ 5603 w 68"/>
                <a:gd name="T17" fmla="*/ 23283 h 72"/>
                <a:gd name="T18" fmla="*/ 9455 w 68"/>
                <a:gd name="T19" fmla="*/ 14817 h 72"/>
                <a:gd name="T20" fmla="*/ 15758 w 68"/>
                <a:gd name="T21" fmla="*/ 15875 h 72"/>
                <a:gd name="T22" fmla="*/ 14007 w 68"/>
                <a:gd name="T23" fmla="*/ 6350 h 72"/>
                <a:gd name="T24" fmla="*/ 14007 w 68"/>
                <a:gd name="T25" fmla="*/ 6350 h 72"/>
                <a:gd name="T26" fmla="*/ 9455 w 68"/>
                <a:gd name="T27" fmla="*/ 14817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8" h="72">
                  <a:moveTo>
                    <a:pt x="16" y="66"/>
                  </a:moveTo>
                  <a:lnTo>
                    <a:pt x="0" y="63"/>
                  </a:lnTo>
                  <a:lnTo>
                    <a:pt x="32" y="0"/>
                  </a:lnTo>
                  <a:lnTo>
                    <a:pt x="48" y="2"/>
                  </a:lnTo>
                  <a:lnTo>
                    <a:pt x="67" y="71"/>
                  </a:lnTo>
                  <a:lnTo>
                    <a:pt x="51" y="68"/>
                  </a:lnTo>
                  <a:lnTo>
                    <a:pt x="48" y="55"/>
                  </a:lnTo>
                  <a:lnTo>
                    <a:pt x="22" y="53"/>
                  </a:lnTo>
                  <a:lnTo>
                    <a:pt x="16" y="66"/>
                  </a:lnTo>
                  <a:close/>
                  <a:moveTo>
                    <a:pt x="27" y="42"/>
                  </a:moveTo>
                  <a:lnTo>
                    <a:pt x="45" y="45"/>
                  </a:lnTo>
                  <a:lnTo>
                    <a:pt x="40" y="18"/>
                  </a:lnTo>
                  <a:lnTo>
                    <a:pt x="27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152">
              <a:extLst>
                <a:ext uri="{FF2B5EF4-FFF2-40B4-BE49-F238E27FC236}">
                  <a16:creationId xmlns:a16="http://schemas.microsoft.com/office/drawing/2014/main" id="{9056AEC5-A9FD-EF4B-8A66-0A352E672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5" y="4414838"/>
              <a:ext cx="19050" cy="28575"/>
            </a:xfrm>
            <a:custGeom>
              <a:avLst/>
              <a:gdLst>
                <a:gd name="T0" fmla="*/ 5976 w 51"/>
                <a:gd name="T1" fmla="*/ 19645 h 80"/>
                <a:gd name="T2" fmla="*/ 18676 w 51"/>
                <a:gd name="T3" fmla="*/ 23574 h 80"/>
                <a:gd name="T4" fmla="*/ 16809 w 51"/>
                <a:gd name="T5" fmla="*/ 28218 h 80"/>
                <a:gd name="T6" fmla="*/ 0 w 51"/>
                <a:gd name="T7" fmla="*/ 22503 h 80"/>
                <a:gd name="T8" fmla="*/ 7844 w 51"/>
                <a:gd name="T9" fmla="*/ 0 h 80"/>
                <a:gd name="T10" fmla="*/ 12700 w 51"/>
                <a:gd name="T11" fmla="*/ 1786 h 80"/>
                <a:gd name="T12" fmla="*/ 5976 w 51"/>
                <a:gd name="T13" fmla="*/ 19645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80">
                  <a:moveTo>
                    <a:pt x="16" y="55"/>
                  </a:moveTo>
                  <a:lnTo>
                    <a:pt x="50" y="66"/>
                  </a:lnTo>
                  <a:lnTo>
                    <a:pt x="45" y="79"/>
                  </a:lnTo>
                  <a:lnTo>
                    <a:pt x="0" y="63"/>
                  </a:lnTo>
                  <a:lnTo>
                    <a:pt x="21" y="0"/>
                  </a:lnTo>
                  <a:lnTo>
                    <a:pt x="34" y="5"/>
                  </a:lnTo>
                  <a:lnTo>
                    <a:pt x="16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153">
              <a:extLst>
                <a:ext uri="{FF2B5EF4-FFF2-40B4-BE49-F238E27FC236}">
                  <a16:creationId xmlns:a16="http://schemas.microsoft.com/office/drawing/2014/main" id="{D784B93E-14AC-2E45-946F-88233A57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975" y="4427538"/>
              <a:ext cx="26988" cy="30162"/>
            </a:xfrm>
            <a:custGeom>
              <a:avLst/>
              <a:gdLst>
                <a:gd name="T0" fmla="*/ 17525 w 77"/>
                <a:gd name="T1" fmla="*/ 23984 h 83"/>
                <a:gd name="T2" fmla="*/ 4556 w 77"/>
                <a:gd name="T3" fmla="*/ 25801 h 83"/>
                <a:gd name="T4" fmla="*/ 0 w 77"/>
                <a:gd name="T5" fmla="*/ 19260 h 83"/>
                <a:gd name="T6" fmla="*/ 1752 w 77"/>
                <a:gd name="T7" fmla="*/ 13446 h 83"/>
                <a:gd name="T8" fmla="*/ 10164 w 77"/>
                <a:gd name="T9" fmla="*/ 0 h 83"/>
                <a:gd name="T10" fmla="*/ 14721 w 77"/>
                <a:gd name="T11" fmla="*/ 2907 h 83"/>
                <a:gd name="T12" fmla="*/ 6309 w 77"/>
                <a:gd name="T13" fmla="*/ 16353 h 83"/>
                <a:gd name="T14" fmla="*/ 7360 w 77"/>
                <a:gd name="T15" fmla="*/ 22894 h 83"/>
                <a:gd name="T16" fmla="*/ 13669 w 77"/>
                <a:gd name="T17" fmla="*/ 21804 h 83"/>
                <a:gd name="T18" fmla="*/ 22081 w 77"/>
                <a:gd name="T19" fmla="*/ 8358 h 83"/>
                <a:gd name="T20" fmla="*/ 26638 w 77"/>
                <a:gd name="T21" fmla="*/ 11265 h 83"/>
                <a:gd name="T22" fmla="*/ 17525 w 77"/>
                <a:gd name="T23" fmla="*/ 23984 h 8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" h="83">
                  <a:moveTo>
                    <a:pt x="50" y="66"/>
                  </a:moveTo>
                  <a:cubicBezTo>
                    <a:pt x="39" y="82"/>
                    <a:pt x="26" y="82"/>
                    <a:pt x="13" y="71"/>
                  </a:cubicBezTo>
                  <a:cubicBezTo>
                    <a:pt x="8" y="68"/>
                    <a:pt x="0" y="60"/>
                    <a:pt x="0" y="53"/>
                  </a:cubicBezTo>
                  <a:cubicBezTo>
                    <a:pt x="0" y="47"/>
                    <a:pt x="0" y="42"/>
                    <a:pt x="5" y="37"/>
                  </a:cubicBezTo>
                  <a:lnTo>
                    <a:pt x="29" y="0"/>
                  </a:lnTo>
                  <a:lnTo>
                    <a:pt x="42" y="8"/>
                  </a:lnTo>
                  <a:lnTo>
                    <a:pt x="18" y="45"/>
                  </a:lnTo>
                  <a:cubicBezTo>
                    <a:pt x="13" y="53"/>
                    <a:pt x="15" y="58"/>
                    <a:pt x="21" y="63"/>
                  </a:cubicBezTo>
                  <a:cubicBezTo>
                    <a:pt x="29" y="68"/>
                    <a:pt x="34" y="66"/>
                    <a:pt x="39" y="60"/>
                  </a:cubicBezTo>
                  <a:lnTo>
                    <a:pt x="63" y="23"/>
                  </a:lnTo>
                  <a:lnTo>
                    <a:pt x="76" y="31"/>
                  </a:lnTo>
                  <a:lnTo>
                    <a:pt x="50" y="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54">
              <a:extLst>
                <a:ext uri="{FF2B5EF4-FFF2-40B4-BE49-F238E27FC236}">
                  <a16:creationId xmlns:a16="http://schemas.microsoft.com/office/drawing/2014/main" id="{E7AB0452-E438-314A-AAAE-9C8C1B069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75" y="4443413"/>
              <a:ext cx="26988" cy="26987"/>
            </a:xfrm>
            <a:custGeom>
              <a:avLst/>
              <a:gdLst>
                <a:gd name="T0" fmla="*/ 4067 w 73"/>
                <a:gd name="T1" fmla="*/ 26627 h 75"/>
                <a:gd name="T2" fmla="*/ 0 w 73"/>
                <a:gd name="T3" fmla="*/ 23749 h 75"/>
                <a:gd name="T4" fmla="*/ 12570 w 73"/>
                <a:gd name="T5" fmla="*/ 8276 h 75"/>
                <a:gd name="T6" fmla="*/ 7024 w 73"/>
                <a:gd name="T7" fmla="*/ 3598 h 75"/>
                <a:gd name="T8" fmla="*/ 9982 w 73"/>
                <a:gd name="T9" fmla="*/ 0 h 75"/>
                <a:gd name="T10" fmla="*/ 26618 w 73"/>
                <a:gd name="T11" fmla="*/ 13314 h 75"/>
                <a:gd name="T12" fmla="*/ 23661 w 73"/>
                <a:gd name="T13" fmla="*/ 16192 h 75"/>
                <a:gd name="T14" fmla="*/ 17746 w 73"/>
                <a:gd name="T15" fmla="*/ 11155 h 75"/>
                <a:gd name="T16" fmla="*/ 4067 w 73"/>
                <a:gd name="T17" fmla="*/ 26627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" h="75">
                  <a:moveTo>
                    <a:pt x="11" y="74"/>
                  </a:moveTo>
                  <a:lnTo>
                    <a:pt x="0" y="66"/>
                  </a:lnTo>
                  <a:lnTo>
                    <a:pt x="34" y="23"/>
                  </a:lnTo>
                  <a:lnTo>
                    <a:pt x="19" y="10"/>
                  </a:lnTo>
                  <a:lnTo>
                    <a:pt x="27" y="0"/>
                  </a:lnTo>
                  <a:lnTo>
                    <a:pt x="72" y="37"/>
                  </a:lnTo>
                  <a:lnTo>
                    <a:pt x="64" y="45"/>
                  </a:lnTo>
                  <a:lnTo>
                    <a:pt x="48" y="31"/>
                  </a:lnTo>
                  <a:lnTo>
                    <a:pt x="11" y="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55">
              <a:extLst>
                <a:ext uri="{FF2B5EF4-FFF2-40B4-BE49-F238E27FC236}">
                  <a16:creationId xmlns:a16="http://schemas.microsoft.com/office/drawing/2014/main" id="{843919B7-84BB-7446-996F-3E124F89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50" y="4410075"/>
              <a:ext cx="23813" cy="28575"/>
            </a:xfrm>
            <a:custGeom>
              <a:avLst/>
              <a:gdLst>
                <a:gd name="T0" fmla="*/ 5581 w 64"/>
                <a:gd name="T1" fmla="*/ 17859 h 80"/>
                <a:gd name="T2" fmla="*/ 11534 w 64"/>
                <a:gd name="T3" fmla="*/ 20717 h 80"/>
                <a:gd name="T4" fmla="*/ 16744 w 64"/>
                <a:gd name="T5" fmla="*/ 16788 h 80"/>
                <a:gd name="T6" fmla="*/ 11534 w 64"/>
                <a:gd name="T7" fmla="*/ 15002 h 80"/>
                <a:gd name="T8" fmla="*/ 8558 w 64"/>
                <a:gd name="T9" fmla="*/ 15002 h 80"/>
                <a:gd name="T10" fmla="*/ 0 w 64"/>
                <a:gd name="T11" fmla="*/ 9287 h 80"/>
                <a:gd name="T12" fmla="*/ 8558 w 64"/>
                <a:gd name="T13" fmla="*/ 714 h 80"/>
                <a:gd name="T14" fmla="*/ 19720 w 64"/>
                <a:gd name="T15" fmla="*/ 7501 h 80"/>
                <a:gd name="T16" fmla="*/ 14511 w 64"/>
                <a:gd name="T17" fmla="*/ 8215 h 80"/>
                <a:gd name="T18" fmla="*/ 8558 w 64"/>
                <a:gd name="T19" fmla="*/ 5358 h 80"/>
                <a:gd name="T20" fmla="*/ 4837 w 64"/>
                <a:gd name="T21" fmla="*/ 9287 h 80"/>
                <a:gd name="T22" fmla="*/ 7814 w 64"/>
                <a:gd name="T23" fmla="*/ 11073 h 80"/>
                <a:gd name="T24" fmla="*/ 14511 w 64"/>
                <a:gd name="T25" fmla="*/ 12144 h 80"/>
                <a:gd name="T26" fmla="*/ 22697 w 64"/>
                <a:gd name="T27" fmla="*/ 17859 h 80"/>
                <a:gd name="T28" fmla="*/ 13767 w 64"/>
                <a:gd name="T29" fmla="*/ 27146 h 80"/>
                <a:gd name="T30" fmla="*/ 1860 w 64"/>
                <a:gd name="T31" fmla="*/ 20717 h 80"/>
                <a:gd name="T32" fmla="*/ 5581 w 64"/>
                <a:gd name="T33" fmla="*/ 17859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80">
                  <a:moveTo>
                    <a:pt x="15" y="50"/>
                  </a:moveTo>
                  <a:cubicBezTo>
                    <a:pt x="15" y="53"/>
                    <a:pt x="18" y="60"/>
                    <a:pt x="31" y="58"/>
                  </a:cubicBezTo>
                  <a:cubicBezTo>
                    <a:pt x="39" y="58"/>
                    <a:pt x="45" y="55"/>
                    <a:pt x="45" y="47"/>
                  </a:cubicBezTo>
                  <a:cubicBezTo>
                    <a:pt x="45" y="42"/>
                    <a:pt x="39" y="42"/>
                    <a:pt x="31" y="42"/>
                  </a:cubicBezTo>
                  <a:lnTo>
                    <a:pt x="23" y="42"/>
                  </a:lnTo>
                  <a:cubicBezTo>
                    <a:pt x="13" y="42"/>
                    <a:pt x="2" y="39"/>
                    <a:pt x="0" y="26"/>
                  </a:cubicBezTo>
                  <a:cubicBezTo>
                    <a:pt x="0" y="18"/>
                    <a:pt x="0" y="5"/>
                    <a:pt x="23" y="2"/>
                  </a:cubicBezTo>
                  <a:cubicBezTo>
                    <a:pt x="45" y="0"/>
                    <a:pt x="53" y="13"/>
                    <a:pt x="53" y="21"/>
                  </a:cubicBezTo>
                  <a:lnTo>
                    <a:pt x="39" y="23"/>
                  </a:lnTo>
                  <a:cubicBezTo>
                    <a:pt x="39" y="21"/>
                    <a:pt x="37" y="13"/>
                    <a:pt x="23" y="15"/>
                  </a:cubicBezTo>
                  <a:cubicBezTo>
                    <a:pt x="18" y="15"/>
                    <a:pt x="13" y="18"/>
                    <a:pt x="13" y="26"/>
                  </a:cubicBezTo>
                  <a:cubicBezTo>
                    <a:pt x="13" y="31"/>
                    <a:pt x="18" y="31"/>
                    <a:pt x="21" y="31"/>
                  </a:cubicBezTo>
                  <a:lnTo>
                    <a:pt x="39" y="34"/>
                  </a:lnTo>
                  <a:cubicBezTo>
                    <a:pt x="50" y="34"/>
                    <a:pt x="58" y="37"/>
                    <a:pt x="61" y="50"/>
                  </a:cubicBezTo>
                  <a:cubicBezTo>
                    <a:pt x="63" y="71"/>
                    <a:pt x="42" y="74"/>
                    <a:pt x="37" y="76"/>
                  </a:cubicBezTo>
                  <a:cubicBezTo>
                    <a:pt x="13" y="79"/>
                    <a:pt x="5" y="66"/>
                    <a:pt x="5" y="58"/>
                  </a:cubicBezTo>
                  <a:lnTo>
                    <a:pt x="15" y="5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56">
              <a:extLst>
                <a:ext uri="{FF2B5EF4-FFF2-40B4-BE49-F238E27FC236}">
                  <a16:creationId xmlns:a16="http://schemas.microsoft.com/office/drawing/2014/main" id="{0D89E448-7177-994C-BB81-2FB4C7C4F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925" y="4425950"/>
              <a:ext cx="31750" cy="31750"/>
            </a:xfrm>
            <a:custGeom>
              <a:avLst/>
              <a:gdLst>
                <a:gd name="T0" fmla="*/ 25616 w 88"/>
                <a:gd name="T1" fmla="*/ 9599 h 86"/>
                <a:gd name="T2" fmla="*/ 20926 w 88"/>
                <a:gd name="T3" fmla="*/ 27320 h 86"/>
                <a:gd name="T4" fmla="*/ 4690 w 88"/>
                <a:gd name="T5" fmla="*/ 21413 h 86"/>
                <a:gd name="T6" fmla="*/ 9381 w 88"/>
                <a:gd name="T7" fmla="*/ 4061 h 86"/>
                <a:gd name="T8" fmla="*/ 25616 w 88"/>
                <a:gd name="T9" fmla="*/ 9599 h 86"/>
                <a:gd name="T10" fmla="*/ 22009 w 88"/>
                <a:gd name="T11" fmla="*/ 12552 h 86"/>
                <a:gd name="T12" fmla="*/ 12267 w 88"/>
                <a:gd name="T13" fmla="*/ 7753 h 86"/>
                <a:gd name="T14" fmla="*/ 10463 w 88"/>
                <a:gd name="T15" fmla="*/ 18459 h 86"/>
                <a:gd name="T16" fmla="*/ 19844 w 88"/>
                <a:gd name="T17" fmla="*/ 23259 h 86"/>
                <a:gd name="T18" fmla="*/ 22009 w 88"/>
                <a:gd name="T19" fmla="*/ 12552 h 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86">
                  <a:moveTo>
                    <a:pt x="71" y="26"/>
                  </a:moveTo>
                  <a:cubicBezTo>
                    <a:pt x="87" y="56"/>
                    <a:pt x="66" y="69"/>
                    <a:pt x="58" y="74"/>
                  </a:cubicBezTo>
                  <a:cubicBezTo>
                    <a:pt x="50" y="79"/>
                    <a:pt x="26" y="85"/>
                    <a:pt x="13" y="58"/>
                  </a:cubicBezTo>
                  <a:cubicBezTo>
                    <a:pt x="0" y="29"/>
                    <a:pt x="18" y="13"/>
                    <a:pt x="26" y="11"/>
                  </a:cubicBezTo>
                  <a:cubicBezTo>
                    <a:pt x="34" y="5"/>
                    <a:pt x="58" y="0"/>
                    <a:pt x="71" y="26"/>
                  </a:cubicBezTo>
                  <a:close/>
                  <a:moveTo>
                    <a:pt x="61" y="34"/>
                  </a:moveTo>
                  <a:cubicBezTo>
                    <a:pt x="53" y="18"/>
                    <a:pt x="40" y="18"/>
                    <a:pt x="34" y="21"/>
                  </a:cubicBezTo>
                  <a:cubicBezTo>
                    <a:pt x="26" y="24"/>
                    <a:pt x="21" y="34"/>
                    <a:pt x="29" y="50"/>
                  </a:cubicBezTo>
                  <a:cubicBezTo>
                    <a:pt x="37" y="66"/>
                    <a:pt x="47" y="66"/>
                    <a:pt x="55" y="63"/>
                  </a:cubicBezTo>
                  <a:cubicBezTo>
                    <a:pt x="63" y="61"/>
                    <a:pt x="69" y="50"/>
                    <a:pt x="61" y="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57">
              <a:extLst>
                <a:ext uri="{FF2B5EF4-FFF2-40B4-BE49-F238E27FC236}">
                  <a16:creationId xmlns:a16="http://schemas.microsoft.com/office/drawing/2014/main" id="{45ABB02C-DDEA-3449-9655-FD1B8398B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446588"/>
              <a:ext cx="31750" cy="30162"/>
            </a:xfrm>
            <a:custGeom>
              <a:avLst/>
              <a:gdLst>
                <a:gd name="T0" fmla="*/ 0 w 89"/>
                <a:gd name="T1" fmla="*/ 13129 h 85"/>
                <a:gd name="T2" fmla="*/ 8562 w 89"/>
                <a:gd name="T3" fmla="*/ 4613 h 85"/>
                <a:gd name="T4" fmla="*/ 18907 w 89"/>
                <a:gd name="T5" fmla="*/ 3548 h 85"/>
                <a:gd name="T6" fmla="*/ 21048 w 89"/>
                <a:gd name="T7" fmla="*/ 10291 h 85"/>
                <a:gd name="T8" fmla="*/ 27469 w 89"/>
                <a:gd name="T9" fmla="*/ 12065 h 85"/>
                <a:gd name="T10" fmla="*/ 31393 w 89"/>
                <a:gd name="T11" fmla="*/ 14904 h 85"/>
                <a:gd name="T12" fmla="*/ 31393 w 89"/>
                <a:gd name="T13" fmla="*/ 14904 h 85"/>
                <a:gd name="T14" fmla="*/ 27469 w 89"/>
                <a:gd name="T15" fmla="*/ 18807 h 85"/>
                <a:gd name="T16" fmla="*/ 23545 w 89"/>
                <a:gd name="T17" fmla="*/ 15968 h 85"/>
                <a:gd name="T18" fmla="*/ 18194 w 89"/>
                <a:gd name="T19" fmla="*/ 15968 h 85"/>
                <a:gd name="T20" fmla="*/ 14270 w 89"/>
                <a:gd name="T21" fmla="*/ 19517 h 85"/>
                <a:gd name="T22" fmla="*/ 21048 w 89"/>
                <a:gd name="T23" fmla="*/ 26259 h 85"/>
                <a:gd name="T24" fmla="*/ 17124 w 89"/>
                <a:gd name="T25" fmla="*/ 29807 h 85"/>
                <a:gd name="T26" fmla="*/ 0 w 89"/>
                <a:gd name="T27" fmla="*/ 13129 h 85"/>
                <a:gd name="T28" fmla="*/ 15340 w 89"/>
                <a:gd name="T29" fmla="*/ 12065 h 85"/>
                <a:gd name="T30" fmla="*/ 15340 w 89"/>
                <a:gd name="T31" fmla="*/ 7452 h 85"/>
                <a:gd name="T32" fmla="*/ 10346 w 89"/>
                <a:gd name="T33" fmla="*/ 7452 h 85"/>
                <a:gd name="T34" fmla="*/ 5708 w 89"/>
                <a:gd name="T35" fmla="*/ 12065 h 85"/>
                <a:gd name="T36" fmla="*/ 10346 w 89"/>
                <a:gd name="T37" fmla="*/ 16678 h 85"/>
                <a:gd name="T38" fmla="*/ 15340 w 89"/>
                <a:gd name="T39" fmla="*/ 12065 h 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9" h="85">
                  <a:moveTo>
                    <a:pt x="0" y="37"/>
                  </a:moveTo>
                  <a:lnTo>
                    <a:pt x="24" y="13"/>
                  </a:lnTo>
                  <a:cubicBezTo>
                    <a:pt x="37" y="0"/>
                    <a:pt x="48" y="7"/>
                    <a:pt x="53" y="10"/>
                  </a:cubicBezTo>
                  <a:cubicBezTo>
                    <a:pt x="59" y="15"/>
                    <a:pt x="61" y="23"/>
                    <a:pt x="59" y="29"/>
                  </a:cubicBezTo>
                  <a:cubicBezTo>
                    <a:pt x="64" y="26"/>
                    <a:pt x="69" y="26"/>
                    <a:pt x="77" y="34"/>
                  </a:cubicBezTo>
                  <a:cubicBezTo>
                    <a:pt x="85" y="42"/>
                    <a:pt x="85" y="42"/>
                    <a:pt x="88" y="42"/>
                  </a:cubicBezTo>
                  <a:lnTo>
                    <a:pt x="77" y="53"/>
                  </a:lnTo>
                  <a:cubicBezTo>
                    <a:pt x="74" y="50"/>
                    <a:pt x="72" y="50"/>
                    <a:pt x="66" y="45"/>
                  </a:cubicBezTo>
                  <a:cubicBezTo>
                    <a:pt x="59" y="39"/>
                    <a:pt x="56" y="37"/>
                    <a:pt x="51" y="45"/>
                  </a:cubicBezTo>
                  <a:lnTo>
                    <a:pt x="40" y="55"/>
                  </a:lnTo>
                  <a:lnTo>
                    <a:pt x="59" y="74"/>
                  </a:lnTo>
                  <a:lnTo>
                    <a:pt x="48" y="84"/>
                  </a:lnTo>
                  <a:lnTo>
                    <a:pt x="0" y="37"/>
                  </a:lnTo>
                  <a:close/>
                  <a:moveTo>
                    <a:pt x="43" y="34"/>
                  </a:moveTo>
                  <a:cubicBezTo>
                    <a:pt x="48" y="29"/>
                    <a:pt x="48" y="23"/>
                    <a:pt x="43" y="21"/>
                  </a:cubicBezTo>
                  <a:cubicBezTo>
                    <a:pt x="40" y="18"/>
                    <a:pt x="35" y="15"/>
                    <a:pt x="29" y="21"/>
                  </a:cubicBezTo>
                  <a:lnTo>
                    <a:pt x="16" y="34"/>
                  </a:lnTo>
                  <a:lnTo>
                    <a:pt x="29" y="47"/>
                  </a:lnTo>
                  <a:lnTo>
                    <a:pt x="43" y="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158">
              <a:extLst>
                <a:ext uri="{FF2B5EF4-FFF2-40B4-BE49-F238E27FC236}">
                  <a16:creationId xmlns:a16="http://schemas.microsoft.com/office/drawing/2014/main" id="{51284EA9-61AB-4946-91D9-8D1A54F2E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213" y="4670425"/>
              <a:ext cx="30162" cy="31750"/>
            </a:xfrm>
            <a:custGeom>
              <a:avLst/>
              <a:gdLst>
                <a:gd name="T0" fmla="*/ 13446 w 83"/>
                <a:gd name="T1" fmla="*/ 2886 h 88"/>
                <a:gd name="T2" fmla="*/ 18170 w 83"/>
                <a:gd name="T3" fmla="*/ 0 h 88"/>
                <a:gd name="T4" fmla="*/ 29799 w 83"/>
                <a:gd name="T5" fmla="*/ 20926 h 88"/>
                <a:gd name="T6" fmla="*/ 25074 w 83"/>
                <a:gd name="T7" fmla="*/ 23813 h 88"/>
                <a:gd name="T8" fmla="*/ 7631 w 83"/>
                <a:gd name="T9" fmla="*/ 13349 h 88"/>
                <a:gd name="T10" fmla="*/ 7631 w 83"/>
                <a:gd name="T11" fmla="*/ 13349 h 88"/>
                <a:gd name="T12" fmla="*/ 16353 w 83"/>
                <a:gd name="T13" fmla="*/ 28503 h 88"/>
                <a:gd name="T14" fmla="*/ 12356 w 83"/>
                <a:gd name="T15" fmla="*/ 31389 h 88"/>
                <a:gd name="T16" fmla="*/ 0 w 83"/>
                <a:gd name="T17" fmla="*/ 9381 h 88"/>
                <a:gd name="T18" fmla="*/ 4724 w 83"/>
                <a:gd name="T19" fmla="*/ 7577 h 88"/>
                <a:gd name="T20" fmla="*/ 22167 w 83"/>
                <a:gd name="T21" fmla="*/ 17318 h 88"/>
                <a:gd name="T22" fmla="*/ 22167 w 83"/>
                <a:gd name="T23" fmla="*/ 17318 h 88"/>
                <a:gd name="T24" fmla="*/ 13446 w 83"/>
                <a:gd name="T25" fmla="*/ 2886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3" h="88">
                  <a:moveTo>
                    <a:pt x="37" y="8"/>
                  </a:moveTo>
                  <a:lnTo>
                    <a:pt x="50" y="0"/>
                  </a:lnTo>
                  <a:lnTo>
                    <a:pt x="82" y="58"/>
                  </a:lnTo>
                  <a:lnTo>
                    <a:pt x="69" y="66"/>
                  </a:lnTo>
                  <a:lnTo>
                    <a:pt x="21" y="37"/>
                  </a:lnTo>
                  <a:lnTo>
                    <a:pt x="45" y="79"/>
                  </a:lnTo>
                  <a:lnTo>
                    <a:pt x="34" y="87"/>
                  </a:lnTo>
                  <a:lnTo>
                    <a:pt x="0" y="26"/>
                  </a:lnTo>
                  <a:lnTo>
                    <a:pt x="13" y="21"/>
                  </a:lnTo>
                  <a:lnTo>
                    <a:pt x="61" y="48"/>
                  </a:lnTo>
                  <a:lnTo>
                    <a:pt x="37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59">
              <a:extLst>
                <a:ext uri="{FF2B5EF4-FFF2-40B4-BE49-F238E27FC236}">
                  <a16:creationId xmlns:a16="http://schemas.microsoft.com/office/drawing/2014/main" id="{8EE0E6AC-571B-E349-98CA-BC9B9F5C3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4654550"/>
              <a:ext cx="31750" cy="31750"/>
            </a:xfrm>
            <a:custGeom>
              <a:avLst/>
              <a:gdLst>
                <a:gd name="T0" fmla="*/ 0 w 86"/>
                <a:gd name="T1" fmla="*/ 11814 h 86"/>
                <a:gd name="T2" fmla="*/ 8860 w 86"/>
                <a:gd name="T3" fmla="*/ 5169 h 86"/>
                <a:gd name="T4" fmla="*/ 24366 w 86"/>
                <a:gd name="T5" fmla="*/ 8122 h 86"/>
                <a:gd name="T6" fmla="*/ 24366 w 86"/>
                <a:gd name="T7" fmla="*/ 24735 h 86"/>
                <a:gd name="T8" fmla="*/ 15875 w 86"/>
                <a:gd name="T9" fmla="*/ 31381 h 86"/>
                <a:gd name="T10" fmla="*/ 0 w 86"/>
                <a:gd name="T11" fmla="*/ 11814 h 86"/>
                <a:gd name="T12" fmla="*/ 16613 w 86"/>
                <a:gd name="T13" fmla="*/ 24735 h 86"/>
                <a:gd name="T14" fmla="*/ 20674 w 86"/>
                <a:gd name="T15" fmla="*/ 21782 h 86"/>
                <a:gd name="T16" fmla="*/ 19567 w 86"/>
                <a:gd name="T17" fmla="*/ 11814 h 86"/>
                <a:gd name="T18" fmla="*/ 9968 w 86"/>
                <a:gd name="T19" fmla="*/ 8860 h 86"/>
                <a:gd name="T20" fmla="*/ 5907 w 86"/>
                <a:gd name="T21" fmla="*/ 11814 h 86"/>
                <a:gd name="T22" fmla="*/ 16613 w 86"/>
                <a:gd name="T23" fmla="*/ 24735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6" h="86">
                  <a:moveTo>
                    <a:pt x="0" y="32"/>
                  </a:moveTo>
                  <a:lnTo>
                    <a:pt x="24" y="14"/>
                  </a:lnTo>
                  <a:cubicBezTo>
                    <a:pt x="43" y="0"/>
                    <a:pt x="58" y="11"/>
                    <a:pt x="66" y="22"/>
                  </a:cubicBezTo>
                  <a:cubicBezTo>
                    <a:pt x="74" y="32"/>
                    <a:pt x="85" y="53"/>
                    <a:pt x="66" y="67"/>
                  </a:cubicBezTo>
                  <a:lnTo>
                    <a:pt x="43" y="85"/>
                  </a:lnTo>
                  <a:lnTo>
                    <a:pt x="0" y="32"/>
                  </a:lnTo>
                  <a:close/>
                  <a:moveTo>
                    <a:pt x="45" y="67"/>
                  </a:moveTo>
                  <a:lnTo>
                    <a:pt x="56" y="59"/>
                  </a:lnTo>
                  <a:cubicBezTo>
                    <a:pt x="64" y="51"/>
                    <a:pt x="61" y="40"/>
                    <a:pt x="53" y="32"/>
                  </a:cubicBezTo>
                  <a:cubicBezTo>
                    <a:pt x="40" y="16"/>
                    <a:pt x="32" y="22"/>
                    <a:pt x="27" y="24"/>
                  </a:cubicBezTo>
                  <a:lnTo>
                    <a:pt x="16" y="32"/>
                  </a:lnTo>
                  <a:lnTo>
                    <a:pt x="45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60">
              <a:extLst>
                <a:ext uri="{FF2B5EF4-FFF2-40B4-BE49-F238E27FC236}">
                  <a16:creationId xmlns:a16="http://schemas.microsoft.com/office/drawing/2014/main" id="{F3FD6046-9888-A94D-9E8C-15D5906FC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8" y="4646613"/>
              <a:ext cx="22225" cy="20637"/>
            </a:xfrm>
            <a:custGeom>
              <a:avLst/>
              <a:gdLst>
                <a:gd name="T0" fmla="*/ 21867 w 62"/>
                <a:gd name="T1" fmla="*/ 16583 h 56"/>
                <a:gd name="T2" fmla="*/ 18282 w 62"/>
                <a:gd name="T3" fmla="*/ 20268 h 56"/>
                <a:gd name="T4" fmla="*/ 0 w 62"/>
                <a:gd name="T5" fmla="*/ 3685 h 56"/>
                <a:gd name="T6" fmla="*/ 2868 w 62"/>
                <a:gd name="T7" fmla="*/ 0 h 56"/>
                <a:gd name="T8" fmla="*/ 21867 w 62"/>
                <a:gd name="T9" fmla="*/ 16583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56">
                  <a:moveTo>
                    <a:pt x="61" y="45"/>
                  </a:moveTo>
                  <a:lnTo>
                    <a:pt x="51" y="55"/>
                  </a:lnTo>
                  <a:lnTo>
                    <a:pt x="0" y="10"/>
                  </a:lnTo>
                  <a:lnTo>
                    <a:pt x="8" y="0"/>
                  </a:lnTo>
                  <a:lnTo>
                    <a:pt x="61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61">
              <a:extLst>
                <a:ext uri="{FF2B5EF4-FFF2-40B4-BE49-F238E27FC236}">
                  <a16:creationId xmlns:a16="http://schemas.microsoft.com/office/drawing/2014/main" id="{71585DD7-D7C5-4A4B-9F71-3B2FDBE4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4465638"/>
              <a:ext cx="31750" cy="30162"/>
            </a:xfrm>
            <a:custGeom>
              <a:avLst/>
              <a:gdLst>
                <a:gd name="T0" fmla="*/ 27320 w 86"/>
                <a:gd name="T1" fmla="*/ 17080 h 83"/>
                <a:gd name="T2" fmla="*/ 19567 w 86"/>
                <a:gd name="T3" fmla="*/ 6541 h 83"/>
                <a:gd name="T4" fmla="*/ 15875 w 86"/>
                <a:gd name="T5" fmla="*/ 9448 h 83"/>
                <a:gd name="T6" fmla="*/ 22520 w 86"/>
                <a:gd name="T7" fmla="*/ 18897 h 83"/>
                <a:gd name="T8" fmla="*/ 19567 w 86"/>
                <a:gd name="T9" fmla="*/ 21804 h 83"/>
                <a:gd name="T10" fmla="*/ 11814 w 86"/>
                <a:gd name="T11" fmla="*/ 12356 h 83"/>
                <a:gd name="T12" fmla="*/ 7015 w 86"/>
                <a:gd name="T13" fmla="*/ 16353 h 83"/>
                <a:gd name="T14" fmla="*/ 14767 w 86"/>
                <a:gd name="T15" fmla="*/ 26891 h 83"/>
                <a:gd name="T16" fmla="*/ 11814 w 86"/>
                <a:gd name="T17" fmla="*/ 29799 h 83"/>
                <a:gd name="T18" fmla="*/ 0 w 86"/>
                <a:gd name="T19" fmla="*/ 15263 h 83"/>
                <a:gd name="T20" fmla="*/ 19567 w 86"/>
                <a:gd name="T21" fmla="*/ 0 h 83"/>
                <a:gd name="T22" fmla="*/ 31381 w 86"/>
                <a:gd name="T23" fmla="*/ 14173 h 83"/>
                <a:gd name="T24" fmla="*/ 27320 w 86"/>
                <a:gd name="T25" fmla="*/ 17080 h 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83">
                  <a:moveTo>
                    <a:pt x="74" y="47"/>
                  </a:moveTo>
                  <a:lnTo>
                    <a:pt x="53" y="18"/>
                  </a:lnTo>
                  <a:lnTo>
                    <a:pt x="43" y="26"/>
                  </a:lnTo>
                  <a:lnTo>
                    <a:pt x="61" y="52"/>
                  </a:lnTo>
                  <a:lnTo>
                    <a:pt x="53" y="60"/>
                  </a:lnTo>
                  <a:lnTo>
                    <a:pt x="32" y="34"/>
                  </a:lnTo>
                  <a:lnTo>
                    <a:pt x="19" y="45"/>
                  </a:lnTo>
                  <a:lnTo>
                    <a:pt x="40" y="74"/>
                  </a:lnTo>
                  <a:lnTo>
                    <a:pt x="32" y="82"/>
                  </a:lnTo>
                  <a:lnTo>
                    <a:pt x="0" y="42"/>
                  </a:lnTo>
                  <a:lnTo>
                    <a:pt x="53" y="0"/>
                  </a:lnTo>
                  <a:lnTo>
                    <a:pt x="85" y="39"/>
                  </a:lnTo>
                  <a:lnTo>
                    <a:pt x="74" y="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62">
              <a:extLst>
                <a:ext uri="{FF2B5EF4-FFF2-40B4-BE49-F238E27FC236}">
                  <a16:creationId xmlns:a16="http://schemas.microsoft.com/office/drawing/2014/main" id="{BDD34FC2-4C9B-504A-81A4-D2470E952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3" y="4665663"/>
              <a:ext cx="33337" cy="33337"/>
            </a:xfrm>
            <a:custGeom>
              <a:avLst/>
              <a:gdLst>
                <a:gd name="T0" fmla="*/ 26010 w 91"/>
                <a:gd name="T1" fmla="*/ 23079 h 91"/>
                <a:gd name="T2" fmla="*/ 8426 w 91"/>
                <a:gd name="T3" fmla="*/ 27109 h 91"/>
                <a:gd name="T4" fmla="*/ 6594 w 91"/>
                <a:gd name="T5" fmla="*/ 9525 h 91"/>
                <a:gd name="T6" fmla="*/ 24178 w 91"/>
                <a:gd name="T7" fmla="*/ 5495 h 91"/>
                <a:gd name="T8" fmla="*/ 26010 w 91"/>
                <a:gd name="T9" fmla="*/ 23079 h 91"/>
                <a:gd name="T10" fmla="*/ 21980 w 91"/>
                <a:gd name="T11" fmla="*/ 20149 h 91"/>
                <a:gd name="T12" fmla="*/ 21248 w 91"/>
                <a:gd name="T13" fmla="*/ 9525 h 91"/>
                <a:gd name="T14" fmla="*/ 10624 w 91"/>
                <a:gd name="T15" fmla="*/ 12456 h 91"/>
                <a:gd name="T16" fmla="*/ 11357 w 91"/>
                <a:gd name="T17" fmla="*/ 23079 h 91"/>
                <a:gd name="T18" fmla="*/ 21980 w 91"/>
                <a:gd name="T19" fmla="*/ 20149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" h="91">
                  <a:moveTo>
                    <a:pt x="71" y="63"/>
                  </a:moveTo>
                  <a:cubicBezTo>
                    <a:pt x="53" y="90"/>
                    <a:pt x="31" y="79"/>
                    <a:pt x="23" y="74"/>
                  </a:cubicBezTo>
                  <a:cubicBezTo>
                    <a:pt x="15" y="68"/>
                    <a:pt x="0" y="53"/>
                    <a:pt x="18" y="26"/>
                  </a:cubicBezTo>
                  <a:cubicBezTo>
                    <a:pt x="34" y="0"/>
                    <a:pt x="58" y="10"/>
                    <a:pt x="66" y="15"/>
                  </a:cubicBezTo>
                  <a:cubicBezTo>
                    <a:pt x="74" y="21"/>
                    <a:pt x="90" y="37"/>
                    <a:pt x="71" y="63"/>
                  </a:cubicBezTo>
                  <a:close/>
                  <a:moveTo>
                    <a:pt x="60" y="55"/>
                  </a:moveTo>
                  <a:cubicBezTo>
                    <a:pt x="70" y="39"/>
                    <a:pt x="66" y="29"/>
                    <a:pt x="58" y="26"/>
                  </a:cubicBezTo>
                  <a:cubicBezTo>
                    <a:pt x="53" y="21"/>
                    <a:pt x="39" y="18"/>
                    <a:pt x="29" y="34"/>
                  </a:cubicBezTo>
                  <a:cubicBezTo>
                    <a:pt x="18" y="50"/>
                    <a:pt x="23" y="61"/>
                    <a:pt x="31" y="63"/>
                  </a:cubicBezTo>
                  <a:cubicBezTo>
                    <a:pt x="37" y="68"/>
                    <a:pt x="49" y="71"/>
                    <a:pt x="60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63">
              <a:extLst>
                <a:ext uri="{FF2B5EF4-FFF2-40B4-BE49-F238E27FC236}">
                  <a16:creationId xmlns:a16="http://schemas.microsoft.com/office/drawing/2014/main" id="{0C589FA1-9CB0-8042-8919-54E1F555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4678363"/>
              <a:ext cx="20638" cy="26987"/>
            </a:xfrm>
            <a:custGeom>
              <a:avLst/>
              <a:gdLst>
                <a:gd name="T0" fmla="*/ 15741 w 59"/>
                <a:gd name="T1" fmla="*/ 5757 h 75"/>
                <a:gd name="T2" fmla="*/ 20288 w 59"/>
                <a:gd name="T3" fmla="*/ 7556 h 75"/>
                <a:gd name="T4" fmla="*/ 4547 w 59"/>
                <a:gd name="T5" fmla="*/ 26627 h 75"/>
                <a:gd name="T6" fmla="*/ 0 w 59"/>
                <a:gd name="T7" fmla="*/ 25548 h 75"/>
                <a:gd name="T8" fmla="*/ 1049 w 59"/>
                <a:gd name="T9" fmla="*/ 0 h 75"/>
                <a:gd name="T10" fmla="*/ 6646 w 59"/>
                <a:gd name="T11" fmla="*/ 1799 h 75"/>
                <a:gd name="T12" fmla="*/ 4547 w 59"/>
                <a:gd name="T13" fmla="*/ 20870 h 75"/>
                <a:gd name="T14" fmla="*/ 4547 w 59"/>
                <a:gd name="T15" fmla="*/ 20870 h 75"/>
                <a:gd name="T16" fmla="*/ 15741 w 59"/>
                <a:gd name="T17" fmla="*/ 5757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75">
                  <a:moveTo>
                    <a:pt x="45" y="16"/>
                  </a:moveTo>
                  <a:lnTo>
                    <a:pt x="58" y="21"/>
                  </a:lnTo>
                  <a:lnTo>
                    <a:pt x="13" y="74"/>
                  </a:lnTo>
                  <a:lnTo>
                    <a:pt x="0" y="71"/>
                  </a:lnTo>
                  <a:lnTo>
                    <a:pt x="3" y="0"/>
                  </a:lnTo>
                  <a:lnTo>
                    <a:pt x="19" y="5"/>
                  </a:lnTo>
                  <a:lnTo>
                    <a:pt x="13" y="58"/>
                  </a:lnTo>
                  <a:lnTo>
                    <a:pt x="45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64">
              <a:extLst>
                <a:ext uri="{FF2B5EF4-FFF2-40B4-BE49-F238E27FC236}">
                  <a16:creationId xmlns:a16="http://schemas.microsoft.com/office/drawing/2014/main" id="{6298CA19-1EC6-BF43-ACE8-47123CE0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550" y="4687888"/>
              <a:ext cx="11113" cy="25400"/>
            </a:xfrm>
            <a:custGeom>
              <a:avLst/>
              <a:gdLst>
                <a:gd name="T0" fmla="*/ 4378 w 33"/>
                <a:gd name="T1" fmla="*/ 25032 h 69"/>
                <a:gd name="T2" fmla="*/ 0 w 33"/>
                <a:gd name="T3" fmla="*/ 23191 h 69"/>
                <a:gd name="T4" fmla="*/ 5388 w 33"/>
                <a:gd name="T5" fmla="*/ 0 h 69"/>
                <a:gd name="T6" fmla="*/ 10776 w 33"/>
                <a:gd name="T7" fmla="*/ 736 h 69"/>
                <a:gd name="T8" fmla="*/ 4378 w 33"/>
                <a:gd name="T9" fmla="*/ 25032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69">
                  <a:moveTo>
                    <a:pt x="13" y="68"/>
                  </a:moveTo>
                  <a:lnTo>
                    <a:pt x="0" y="63"/>
                  </a:lnTo>
                  <a:lnTo>
                    <a:pt x="16" y="0"/>
                  </a:lnTo>
                  <a:lnTo>
                    <a:pt x="32" y="2"/>
                  </a:lnTo>
                  <a:lnTo>
                    <a:pt x="13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65">
              <a:extLst>
                <a:ext uri="{FF2B5EF4-FFF2-40B4-BE49-F238E27FC236}">
                  <a16:creationId xmlns:a16="http://schemas.microsoft.com/office/drawing/2014/main" id="{EC3CCF9E-AA95-C34A-BC96-9CC07184A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4689475"/>
              <a:ext cx="26988" cy="25400"/>
            </a:xfrm>
            <a:custGeom>
              <a:avLst/>
              <a:gdLst>
                <a:gd name="T0" fmla="*/ 26618 w 73"/>
                <a:gd name="T1" fmla="*/ 24342 h 72"/>
                <a:gd name="T2" fmla="*/ 21443 w 73"/>
                <a:gd name="T3" fmla="*/ 24342 h 72"/>
                <a:gd name="T4" fmla="*/ 20703 w 73"/>
                <a:gd name="T5" fmla="*/ 4586 h 72"/>
                <a:gd name="T6" fmla="*/ 20703 w 73"/>
                <a:gd name="T7" fmla="*/ 4586 h 72"/>
                <a:gd name="T8" fmla="*/ 16636 w 73"/>
                <a:gd name="T9" fmla="*/ 24342 h 72"/>
                <a:gd name="T10" fmla="*/ 11830 w 73"/>
                <a:gd name="T11" fmla="*/ 25047 h 72"/>
                <a:gd name="T12" fmla="*/ 5915 w 73"/>
                <a:gd name="T13" fmla="*/ 5644 h 72"/>
                <a:gd name="T14" fmla="*/ 5915 w 73"/>
                <a:gd name="T15" fmla="*/ 5644 h 72"/>
                <a:gd name="T16" fmla="*/ 7024 w 73"/>
                <a:gd name="T17" fmla="*/ 25047 h 72"/>
                <a:gd name="T18" fmla="*/ 1848 w 73"/>
                <a:gd name="T19" fmla="*/ 25047 h 72"/>
                <a:gd name="T20" fmla="*/ 0 w 73"/>
                <a:gd name="T21" fmla="*/ 1764 h 72"/>
                <a:gd name="T22" fmla="*/ 7764 w 73"/>
                <a:gd name="T23" fmla="*/ 706 h 72"/>
                <a:gd name="T24" fmla="*/ 13679 w 73"/>
                <a:gd name="T25" fmla="*/ 19403 h 72"/>
                <a:gd name="T26" fmla="*/ 14788 w 73"/>
                <a:gd name="T27" fmla="*/ 19403 h 72"/>
                <a:gd name="T28" fmla="*/ 17746 w 73"/>
                <a:gd name="T29" fmla="*/ 706 h 72"/>
                <a:gd name="T30" fmla="*/ 25509 w 73"/>
                <a:gd name="T31" fmla="*/ 0 h 72"/>
                <a:gd name="T32" fmla="*/ 26618 w 73"/>
                <a:gd name="T33" fmla="*/ 24342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3" h="72">
                  <a:moveTo>
                    <a:pt x="72" y="69"/>
                  </a:moveTo>
                  <a:lnTo>
                    <a:pt x="58" y="69"/>
                  </a:lnTo>
                  <a:lnTo>
                    <a:pt x="56" y="13"/>
                  </a:lnTo>
                  <a:lnTo>
                    <a:pt x="45" y="69"/>
                  </a:lnTo>
                  <a:lnTo>
                    <a:pt x="32" y="71"/>
                  </a:lnTo>
                  <a:lnTo>
                    <a:pt x="16" y="16"/>
                  </a:lnTo>
                  <a:lnTo>
                    <a:pt x="19" y="71"/>
                  </a:lnTo>
                  <a:lnTo>
                    <a:pt x="5" y="71"/>
                  </a:lnTo>
                  <a:lnTo>
                    <a:pt x="0" y="5"/>
                  </a:lnTo>
                  <a:lnTo>
                    <a:pt x="21" y="2"/>
                  </a:lnTo>
                  <a:lnTo>
                    <a:pt x="37" y="55"/>
                  </a:lnTo>
                  <a:lnTo>
                    <a:pt x="40" y="55"/>
                  </a:lnTo>
                  <a:lnTo>
                    <a:pt x="48" y="2"/>
                  </a:lnTo>
                  <a:lnTo>
                    <a:pt x="69" y="0"/>
                  </a:lnTo>
                  <a:lnTo>
                    <a:pt x="72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66">
              <a:extLst>
                <a:ext uri="{FF2B5EF4-FFF2-40B4-BE49-F238E27FC236}">
                  <a16:creationId xmlns:a16="http://schemas.microsoft.com/office/drawing/2014/main" id="{6DAAF0E1-3705-C54A-ACFE-D622D635A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3" y="4684713"/>
              <a:ext cx="26987" cy="26987"/>
            </a:xfrm>
            <a:custGeom>
              <a:avLst/>
              <a:gdLst>
                <a:gd name="T0" fmla="*/ 24769 w 73"/>
                <a:gd name="T1" fmla="*/ 14033 h 75"/>
                <a:gd name="T2" fmla="*/ 16636 w 73"/>
                <a:gd name="T3" fmla="*/ 25548 h 75"/>
                <a:gd name="T4" fmla="*/ 8133 w 73"/>
                <a:gd name="T5" fmla="*/ 24468 h 75"/>
                <a:gd name="T6" fmla="*/ 4067 w 73"/>
                <a:gd name="T7" fmla="*/ 19071 h 75"/>
                <a:gd name="T8" fmla="*/ 0 w 73"/>
                <a:gd name="T9" fmla="*/ 3598 h 75"/>
                <a:gd name="T10" fmla="*/ 5176 w 73"/>
                <a:gd name="T11" fmla="*/ 2879 h 75"/>
                <a:gd name="T12" fmla="*/ 8872 w 73"/>
                <a:gd name="T13" fmla="*/ 17991 h 75"/>
                <a:gd name="T14" fmla="*/ 14787 w 73"/>
                <a:gd name="T15" fmla="*/ 21590 h 75"/>
                <a:gd name="T16" fmla="*/ 18854 w 73"/>
                <a:gd name="T17" fmla="*/ 16192 h 75"/>
                <a:gd name="T18" fmla="*/ 14787 w 73"/>
                <a:gd name="T19" fmla="*/ 720 h 75"/>
                <a:gd name="T20" fmla="*/ 19593 w 73"/>
                <a:gd name="T21" fmla="*/ 0 h 75"/>
                <a:gd name="T22" fmla="*/ 24769 w 73"/>
                <a:gd name="T23" fmla="*/ 14033 h 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" h="75">
                  <a:moveTo>
                    <a:pt x="67" y="39"/>
                  </a:moveTo>
                  <a:cubicBezTo>
                    <a:pt x="72" y="58"/>
                    <a:pt x="61" y="66"/>
                    <a:pt x="45" y="71"/>
                  </a:cubicBezTo>
                  <a:cubicBezTo>
                    <a:pt x="40" y="74"/>
                    <a:pt x="30" y="74"/>
                    <a:pt x="22" y="68"/>
                  </a:cubicBezTo>
                  <a:cubicBezTo>
                    <a:pt x="16" y="66"/>
                    <a:pt x="14" y="60"/>
                    <a:pt x="11" y="53"/>
                  </a:cubicBezTo>
                  <a:lnTo>
                    <a:pt x="0" y="10"/>
                  </a:lnTo>
                  <a:lnTo>
                    <a:pt x="14" y="8"/>
                  </a:lnTo>
                  <a:lnTo>
                    <a:pt x="24" y="50"/>
                  </a:lnTo>
                  <a:cubicBezTo>
                    <a:pt x="27" y="58"/>
                    <a:pt x="32" y="60"/>
                    <a:pt x="40" y="60"/>
                  </a:cubicBezTo>
                  <a:cubicBezTo>
                    <a:pt x="51" y="58"/>
                    <a:pt x="53" y="53"/>
                    <a:pt x="51" y="45"/>
                  </a:cubicBezTo>
                  <a:lnTo>
                    <a:pt x="40" y="2"/>
                  </a:lnTo>
                  <a:lnTo>
                    <a:pt x="53" y="0"/>
                  </a:lnTo>
                  <a:lnTo>
                    <a:pt x="67" y="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67">
              <a:extLst>
                <a:ext uri="{FF2B5EF4-FFF2-40B4-BE49-F238E27FC236}">
                  <a16:creationId xmlns:a16="http://schemas.microsoft.com/office/drawing/2014/main" id="{22185743-AE69-7D42-B6FE-4B58E7C82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470400"/>
              <a:ext cx="23813" cy="28575"/>
            </a:xfrm>
            <a:custGeom>
              <a:avLst/>
              <a:gdLst>
                <a:gd name="T0" fmla="*/ 23447 w 65"/>
                <a:gd name="T1" fmla="*/ 24545 h 78"/>
                <a:gd name="T2" fmla="*/ 20516 w 65"/>
                <a:gd name="T3" fmla="*/ 28209 h 78"/>
                <a:gd name="T4" fmla="*/ 0 w 65"/>
                <a:gd name="T5" fmla="*/ 14654 h 78"/>
                <a:gd name="T6" fmla="*/ 6961 w 65"/>
                <a:gd name="T7" fmla="*/ 5129 h 78"/>
                <a:gd name="T8" fmla="*/ 17585 w 65"/>
                <a:gd name="T9" fmla="*/ 2931 h 78"/>
                <a:gd name="T10" fmla="*/ 19417 w 65"/>
                <a:gd name="T11" fmla="*/ 13555 h 78"/>
                <a:gd name="T12" fmla="*/ 16486 w 65"/>
                <a:gd name="T13" fmla="*/ 18684 h 78"/>
                <a:gd name="T14" fmla="*/ 23447 w 65"/>
                <a:gd name="T15" fmla="*/ 24545 h 78"/>
                <a:gd name="T16" fmla="*/ 15387 w 65"/>
                <a:gd name="T17" fmla="*/ 12822 h 78"/>
                <a:gd name="T18" fmla="*/ 14654 w 65"/>
                <a:gd name="T19" fmla="*/ 6961 h 78"/>
                <a:gd name="T20" fmla="*/ 8792 w 65"/>
                <a:gd name="T21" fmla="*/ 8792 h 78"/>
                <a:gd name="T22" fmla="*/ 6961 w 65"/>
                <a:gd name="T23" fmla="*/ 12822 h 78"/>
                <a:gd name="T24" fmla="*/ 12456 w 65"/>
                <a:gd name="T25" fmla="*/ 16486 h 78"/>
                <a:gd name="T26" fmla="*/ 15387 w 65"/>
                <a:gd name="T27" fmla="*/ 12822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78">
                  <a:moveTo>
                    <a:pt x="64" y="67"/>
                  </a:moveTo>
                  <a:lnTo>
                    <a:pt x="56" y="77"/>
                  </a:lnTo>
                  <a:lnTo>
                    <a:pt x="0" y="40"/>
                  </a:lnTo>
                  <a:lnTo>
                    <a:pt x="19" y="14"/>
                  </a:lnTo>
                  <a:cubicBezTo>
                    <a:pt x="27" y="3"/>
                    <a:pt x="37" y="0"/>
                    <a:pt x="48" y="8"/>
                  </a:cubicBezTo>
                  <a:cubicBezTo>
                    <a:pt x="53" y="11"/>
                    <a:pt x="64" y="24"/>
                    <a:pt x="53" y="37"/>
                  </a:cubicBezTo>
                  <a:lnTo>
                    <a:pt x="45" y="51"/>
                  </a:lnTo>
                  <a:lnTo>
                    <a:pt x="64" y="67"/>
                  </a:lnTo>
                  <a:close/>
                  <a:moveTo>
                    <a:pt x="42" y="35"/>
                  </a:moveTo>
                  <a:cubicBezTo>
                    <a:pt x="48" y="27"/>
                    <a:pt x="42" y="22"/>
                    <a:pt x="40" y="19"/>
                  </a:cubicBezTo>
                  <a:cubicBezTo>
                    <a:pt x="34" y="16"/>
                    <a:pt x="29" y="16"/>
                    <a:pt x="24" y="24"/>
                  </a:cubicBezTo>
                  <a:lnTo>
                    <a:pt x="19" y="35"/>
                  </a:lnTo>
                  <a:lnTo>
                    <a:pt x="34" y="45"/>
                  </a:lnTo>
                  <a:lnTo>
                    <a:pt x="42" y="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68">
              <a:extLst>
                <a:ext uri="{FF2B5EF4-FFF2-40B4-BE49-F238E27FC236}">
                  <a16:creationId xmlns:a16="http://schemas.microsoft.com/office/drawing/2014/main" id="{3F7F3DFB-3541-2B4A-B0D4-1BBD3BFB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0" y="4656138"/>
              <a:ext cx="9525" cy="6350"/>
            </a:xfrm>
            <a:custGeom>
              <a:avLst/>
              <a:gdLst>
                <a:gd name="T0" fmla="*/ 1905 w 25"/>
                <a:gd name="T1" fmla="*/ 6016 h 19"/>
                <a:gd name="T2" fmla="*/ 0 w 25"/>
                <a:gd name="T3" fmla="*/ 6016 h 19"/>
                <a:gd name="T4" fmla="*/ 7239 w 25"/>
                <a:gd name="T5" fmla="*/ 1671 h 19"/>
                <a:gd name="T6" fmla="*/ 1905 w 25"/>
                <a:gd name="T7" fmla="*/ 6016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9">
                  <a:moveTo>
                    <a:pt x="5" y="18"/>
                  </a:moveTo>
                  <a:lnTo>
                    <a:pt x="0" y="18"/>
                  </a:lnTo>
                  <a:cubicBezTo>
                    <a:pt x="3" y="10"/>
                    <a:pt x="11" y="0"/>
                    <a:pt x="19" y="5"/>
                  </a:cubicBezTo>
                  <a:cubicBezTo>
                    <a:pt x="24" y="16"/>
                    <a:pt x="11" y="13"/>
                    <a:pt x="5" y="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69">
              <a:extLst>
                <a:ext uri="{FF2B5EF4-FFF2-40B4-BE49-F238E27FC236}">
                  <a16:creationId xmlns:a16="http://schemas.microsoft.com/office/drawing/2014/main" id="{BC9DF9CD-DFF7-C045-86C2-8EC57822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713" y="4581525"/>
              <a:ext cx="6350" cy="4763"/>
            </a:xfrm>
            <a:custGeom>
              <a:avLst/>
              <a:gdLst>
                <a:gd name="T0" fmla="*/ 6016 w 19"/>
                <a:gd name="T1" fmla="*/ 4366 h 12"/>
                <a:gd name="T2" fmla="*/ 0 w 19"/>
                <a:gd name="T3" fmla="*/ 4366 h 12"/>
                <a:gd name="T4" fmla="*/ 6016 w 19"/>
                <a:gd name="T5" fmla="*/ 2382 h 12"/>
                <a:gd name="T6" fmla="*/ 6016 w 19"/>
                <a:gd name="T7" fmla="*/ 4366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12">
                  <a:moveTo>
                    <a:pt x="18" y="11"/>
                  </a:moveTo>
                  <a:lnTo>
                    <a:pt x="0" y="11"/>
                  </a:lnTo>
                  <a:cubicBezTo>
                    <a:pt x="0" y="0"/>
                    <a:pt x="16" y="0"/>
                    <a:pt x="18" y="6"/>
                  </a:cubicBezTo>
                  <a:lnTo>
                    <a:pt x="18" y="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70">
              <a:extLst>
                <a:ext uri="{FF2B5EF4-FFF2-40B4-BE49-F238E27FC236}">
                  <a16:creationId xmlns:a16="http://schemas.microsoft.com/office/drawing/2014/main" id="{6686F8E8-E687-F645-8F22-82BE1DFD1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5" y="4537075"/>
              <a:ext cx="15875" cy="6350"/>
            </a:xfrm>
            <a:custGeom>
              <a:avLst/>
              <a:gdLst>
                <a:gd name="T0" fmla="*/ 0 w 44"/>
                <a:gd name="T1" fmla="*/ 5976 h 17"/>
                <a:gd name="T2" fmla="*/ 2886 w 44"/>
                <a:gd name="T3" fmla="*/ 1868 h 17"/>
                <a:gd name="T4" fmla="*/ 11545 w 44"/>
                <a:gd name="T5" fmla="*/ 1121 h 17"/>
                <a:gd name="T6" fmla="*/ 15514 w 44"/>
                <a:gd name="T7" fmla="*/ 0 h 17"/>
                <a:gd name="T8" fmla="*/ 13349 w 44"/>
                <a:gd name="T9" fmla="*/ 4109 h 17"/>
                <a:gd name="T10" fmla="*/ 8659 w 44"/>
                <a:gd name="T11" fmla="*/ 5976 h 17"/>
                <a:gd name="T12" fmla="*/ 9741 w 44"/>
                <a:gd name="T13" fmla="*/ 4109 h 17"/>
                <a:gd name="T14" fmla="*/ 3969 w 44"/>
                <a:gd name="T15" fmla="*/ 4109 h 17"/>
                <a:gd name="T16" fmla="*/ 2165 w 44"/>
                <a:gd name="T17" fmla="*/ 5976 h 17"/>
                <a:gd name="T18" fmla="*/ 0 w 44"/>
                <a:gd name="T19" fmla="*/ 5976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17">
                  <a:moveTo>
                    <a:pt x="0" y="16"/>
                  </a:moveTo>
                  <a:lnTo>
                    <a:pt x="8" y="5"/>
                  </a:lnTo>
                  <a:lnTo>
                    <a:pt x="32" y="3"/>
                  </a:lnTo>
                  <a:lnTo>
                    <a:pt x="43" y="0"/>
                  </a:lnTo>
                  <a:lnTo>
                    <a:pt x="37" y="11"/>
                  </a:lnTo>
                  <a:lnTo>
                    <a:pt x="24" y="16"/>
                  </a:lnTo>
                  <a:lnTo>
                    <a:pt x="27" y="11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0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71">
              <a:extLst>
                <a:ext uri="{FF2B5EF4-FFF2-40B4-BE49-F238E27FC236}">
                  <a16:creationId xmlns:a16="http://schemas.microsoft.com/office/drawing/2014/main" id="{A08FD8AB-497D-604A-9E03-0C192A46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4537075"/>
              <a:ext cx="11113" cy="7938"/>
            </a:xfrm>
            <a:custGeom>
              <a:avLst/>
              <a:gdLst>
                <a:gd name="T0" fmla="*/ 4816 w 30"/>
                <a:gd name="T1" fmla="*/ 1191 h 20"/>
                <a:gd name="T2" fmla="*/ 7779 w 30"/>
                <a:gd name="T3" fmla="*/ 0 h 20"/>
                <a:gd name="T4" fmla="*/ 10743 w 30"/>
                <a:gd name="T5" fmla="*/ 1985 h 20"/>
                <a:gd name="T6" fmla="*/ 8520 w 30"/>
                <a:gd name="T7" fmla="*/ 4366 h 20"/>
                <a:gd name="T8" fmla="*/ 5557 w 30"/>
                <a:gd name="T9" fmla="*/ 5160 h 20"/>
                <a:gd name="T10" fmla="*/ 4816 w 30"/>
                <a:gd name="T11" fmla="*/ 7541 h 20"/>
                <a:gd name="T12" fmla="*/ 2963 w 30"/>
                <a:gd name="T13" fmla="*/ 5160 h 20"/>
                <a:gd name="T14" fmla="*/ 0 w 30"/>
                <a:gd name="T15" fmla="*/ 6350 h 20"/>
                <a:gd name="T16" fmla="*/ 0 w 30"/>
                <a:gd name="T17" fmla="*/ 4366 h 20"/>
                <a:gd name="T18" fmla="*/ 1852 w 30"/>
                <a:gd name="T19" fmla="*/ 4366 h 20"/>
                <a:gd name="T20" fmla="*/ 741 w 30"/>
                <a:gd name="T21" fmla="*/ 1985 h 20"/>
                <a:gd name="T22" fmla="*/ 1852 w 30"/>
                <a:gd name="T23" fmla="*/ 1191 h 20"/>
                <a:gd name="T24" fmla="*/ 4816 w 30"/>
                <a:gd name="T25" fmla="*/ 1191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0">
                  <a:moveTo>
                    <a:pt x="13" y="3"/>
                  </a:moveTo>
                  <a:lnTo>
                    <a:pt x="21" y="0"/>
                  </a:lnTo>
                  <a:lnTo>
                    <a:pt x="29" y="5"/>
                  </a:lnTo>
                  <a:lnTo>
                    <a:pt x="23" y="11"/>
                  </a:lnTo>
                  <a:lnTo>
                    <a:pt x="15" y="13"/>
                  </a:lnTo>
                  <a:lnTo>
                    <a:pt x="13" y="19"/>
                  </a:lnTo>
                  <a:lnTo>
                    <a:pt x="8" y="13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2" y="5"/>
                  </a:lnTo>
                  <a:lnTo>
                    <a:pt x="5" y="3"/>
                  </a:lnTo>
                  <a:lnTo>
                    <a:pt x="13" y="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72">
              <a:extLst>
                <a:ext uri="{FF2B5EF4-FFF2-40B4-BE49-F238E27FC236}">
                  <a16:creationId xmlns:a16="http://schemas.microsoft.com/office/drawing/2014/main" id="{9121C4E1-D31B-054B-A514-E38D8B9B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0" y="4538663"/>
              <a:ext cx="6350" cy="3175"/>
            </a:xfrm>
            <a:custGeom>
              <a:avLst/>
              <a:gdLst>
                <a:gd name="T0" fmla="*/ 1121 w 17"/>
                <a:gd name="T1" fmla="*/ 1058 h 9"/>
                <a:gd name="T2" fmla="*/ 2988 w 17"/>
                <a:gd name="T3" fmla="*/ 0 h 9"/>
                <a:gd name="T4" fmla="*/ 5976 w 17"/>
                <a:gd name="T5" fmla="*/ 0 h 9"/>
                <a:gd name="T6" fmla="*/ 4856 w 17"/>
                <a:gd name="T7" fmla="*/ 1764 h 9"/>
                <a:gd name="T8" fmla="*/ 0 w 17"/>
                <a:gd name="T9" fmla="*/ 2822 h 9"/>
                <a:gd name="T10" fmla="*/ 1121 w 17"/>
                <a:gd name="T11" fmla="*/ 1058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9">
                  <a:moveTo>
                    <a:pt x="3" y="3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13" y="5"/>
                  </a:lnTo>
                  <a:lnTo>
                    <a:pt x="0" y="8"/>
                  </a:lnTo>
                  <a:lnTo>
                    <a:pt x="3" y="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73">
              <a:extLst>
                <a:ext uri="{FF2B5EF4-FFF2-40B4-BE49-F238E27FC236}">
                  <a16:creationId xmlns:a16="http://schemas.microsoft.com/office/drawing/2014/main" id="{23F6134E-C7E5-EE4E-AF36-62B98417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938" y="4543425"/>
              <a:ext cx="3175" cy="3175"/>
            </a:xfrm>
            <a:custGeom>
              <a:avLst/>
              <a:gdLst>
                <a:gd name="T0" fmla="*/ 0 w 11"/>
                <a:gd name="T1" fmla="*/ 0 h 7"/>
                <a:gd name="T2" fmla="*/ 2886 w 11"/>
                <a:gd name="T3" fmla="*/ 0 h 7"/>
                <a:gd name="T4" fmla="*/ 2309 w 11"/>
                <a:gd name="T5" fmla="*/ 2721 h 7"/>
                <a:gd name="T6" fmla="*/ 0 w 11"/>
                <a:gd name="T7" fmla="*/ 2721 h 7"/>
                <a:gd name="T8" fmla="*/ 0 w 1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10" y="0"/>
                  </a:lnTo>
                  <a:lnTo>
                    <a:pt x="8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74">
              <a:extLst>
                <a:ext uri="{FF2B5EF4-FFF2-40B4-BE49-F238E27FC236}">
                  <a16:creationId xmlns:a16="http://schemas.microsoft.com/office/drawing/2014/main" id="{2A7D6255-15AD-5D42-B49B-1F89F3B1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750" y="4541838"/>
              <a:ext cx="3175" cy="3175"/>
            </a:xfrm>
            <a:custGeom>
              <a:avLst/>
              <a:gdLst>
                <a:gd name="T0" fmla="*/ 0 w 9"/>
                <a:gd name="T1" fmla="*/ 1764 h 9"/>
                <a:gd name="T2" fmla="*/ 1764 w 9"/>
                <a:gd name="T3" fmla="*/ 0 h 9"/>
                <a:gd name="T4" fmla="*/ 2822 w 9"/>
                <a:gd name="T5" fmla="*/ 1058 h 9"/>
                <a:gd name="T6" fmla="*/ 1764 w 9"/>
                <a:gd name="T7" fmla="*/ 2822 h 9"/>
                <a:gd name="T8" fmla="*/ 0 w 9"/>
                <a:gd name="T9" fmla="*/ 1764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5" y="8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175">
              <a:extLst>
                <a:ext uri="{FF2B5EF4-FFF2-40B4-BE49-F238E27FC236}">
                  <a16:creationId xmlns:a16="http://schemas.microsoft.com/office/drawing/2014/main" id="{E4294B2F-0FA9-6342-B34D-76BB7075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163" y="4545013"/>
              <a:ext cx="3175" cy="4762"/>
            </a:xfrm>
            <a:custGeom>
              <a:avLst/>
              <a:gdLst>
                <a:gd name="T0" fmla="*/ 0 w 9"/>
                <a:gd name="T1" fmla="*/ 1984 h 12"/>
                <a:gd name="T2" fmla="*/ 1764 w 9"/>
                <a:gd name="T3" fmla="*/ 4365 h 12"/>
                <a:gd name="T4" fmla="*/ 2822 w 9"/>
                <a:gd name="T5" fmla="*/ 4365 h 12"/>
                <a:gd name="T6" fmla="*/ 1764 w 9"/>
                <a:gd name="T7" fmla="*/ 0 h 12"/>
                <a:gd name="T8" fmla="*/ 0 w 9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lnTo>
                    <a:pt x="5" y="11"/>
                  </a:lnTo>
                  <a:lnTo>
                    <a:pt x="8" y="11"/>
                  </a:lnTo>
                  <a:lnTo>
                    <a:pt x="5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176">
              <a:extLst>
                <a:ext uri="{FF2B5EF4-FFF2-40B4-BE49-F238E27FC236}">
                  <a16:creationId xmlns:a16="http://schemas.microsoft.com/office/drawing/2014/main" id="{509F755F-FDAD-8A49-9310-3C6D58DA3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338" y="4545013"/>
              <a:ext cx="3175" cy="4762"/>
            </a:xfrm>
            <a:custGeom>
              <a:avLst/>
              <a:gdLst>
                <a:gd name="T0" fmla="*/ 2117 w 9"/>
                <a:gd name="T1" fmla="*/ 4365 h 12"/>
                <a:gd name="T2" fmla="*/ 2822 w 9"/>
                <a:gd name="T3" fmla="*/ 1984 h 12"/>
                <a:gd name="T4" fmla="*/ 0 w 9"/>
                <a:gd name="T5" fmla="*/ 0 h 12"/>
                <a:gd name="T6" fmla="*/ 2117 w 9"/>
                <a:gd name="T7" fmla="*/ 4365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12">
                  <a:moveTo>
                    <a:pt x="6" y="11"/>
                  </a:moveTo>
                  <a:lnTo>
                    <a:pt x="8" y="5"/>
                  </a:lnTo>
                  <a:lnTo>
                    <a:pt x="0" y="0"/>
                  </a:lnTo>
                  <a:lnTo>
                    <a:pt x="6" y="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77">
              <a:extLst>
                <a:ext uri="{FF2B5EF4-FFF2-40B4-BE49-F238E27FC236}">
                  <a16:creationId xmlns:a16="http://schemas.microsoft.com/office/drawing/2014/main" id="{8EBFA7DB-461A-0E43-990D-1EF4443A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4546600"/>
              <a:ext cx="1588" cy="6350"/>
            </a:xfrm>
            <a:custGeom>
              <a:avLst/>
              <a:gdLst>
                <a:gd name="T0" fmla="*/ 529 w 6"/>
                <a:gd name="T1" fmla="*/ 0 h 17"/>
                <a:gd name="T2" fmla="*/ 1323 w 6"/>
                <a:gd name="T3" fmla="*/ 1121 h 17"/>
                <a:gd name="T4" fmla="*/ 1323 w 6"/>
                <a:gd name="T5" fmla="*/ 5976 h 17"/>
                <a:gd name="T6" fmla="*/ 0 w 6"/>
                <a:gd name="T7" fmla="*/ 1121 h 17"/>
                <a:gd name="T8" fmla="*/ 529 w 6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5" y="3"/>
                  </a:lnTo>
                  <a:lnTo>
                    <a:pt x="5" y="16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178">
              <a:extLst>
                <a:ext uri="{FF2B5EF4-FFF2-40B4-BE49-F238E27FC236}">
                  <a16:creationId xmlns:a16="http://schemas.microsoft.com/office/drawing/2014/main" id="{AD5B50C7-B103-B84C-9382-D7A8497D5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456113"/>
              <a:ext cx="171450" cy="211137"/>
            </a:xfrm>
            <a:custGeom>
              <a:avLst/>
              <a:gdLst>
                <a:gd name="T0" fmla="*/ 71829 w 475"/>
                <a:gd name="T1" fmla="*/ 6485 h 586"/>
                <a:gd name="T2" fmla="*/ 73633 w 475"/>
                <a:gd name="T3" fmla="*/ 14052 h 586"/>
                <a:gd name="T4" fmla="*/ 78687 w 475"/>
                <a:gd name="T5" fmla="*/ 25581 h 586"/>
                <a:gd name="T6" fmla="*/ 74716 w 475"/>
                <a:gd name="T7" fmla="*/ 22699 h 586"/>
                <a:gd name="T8" fmla="*/ 76521 w 475"/>
                <a:gd name="T9" fmla="*/ 24861 h 586"/>
                <a:gd name="T10" fmla="*/ 71829 w 475"/>
                <a:gd name="T11" fmla="*/ 31346 h 586"/>
                <a:gd name="T12" fmla="*/ 76521 w 475"/>
                <a:gd name="T13" fmla="*/ 34229 h 586"/>
                <a:gd name="T14" fmla="*/ 84101 w 475"/>
                <a:gd name="T15" fmla="*/ 32427 h 586"/>
                <a:gd name="T16" fmla="*/ 86266 w 475"/>
                <a:gd name="T17" fmla="*/ 19817 h 586"/>
                <a:gd name="T18" fmla="*/ 86266 w 475"/>
                <a:gd name="T19" fmla="*/ 19817 h 586"/>
                <a:gd name="T20" fmla="*/ 85184 w 475"/>
                <a:gd name="T21" fmla="*/ 15133 h 586"/>
                <a:gd name="T22" fmla="*/ 84462 w 475"/>
                <a:gd name="T23" fmla="*/ 23780 h 586"/>
                <a:gd name="T24" fmla="*/ 111894 w 475"/>
                <a:gd name="T25" fmla="*/ 101965 h 586"/>
                <a:gd name="T26" fmla="*/ 122361 w 475"/>
                <a:gd name="T27" fmla="*/ 106649 h 586"/>
                <a:gd name="T28" fmla="*/ 128136 w 475"/>
                <a:gd name="T29" fmla="*/ 106649 h 586"/>
                <a:gd name="T30" fmla="*/ 142574 w 475"/>
                <a:gd name="T31" fmla="*/ 122142 h 586"/>
                <a:gd name="T32" fmla="*/ 150154 w 475"/>
                <a:gd name="T33" fmla="*/ 157452 h 586"/>
                <a:gd name="T34" fmla="*/ 121639 w 475"/>
                <a:gd name="T35" fmla="*/ 180151 h 586"/>
                <a:gd name="T36" fmla="*/ 93846 w 475"/>
                <a:gd name="T37" fmla="*/ 206093 h 586"/>
                <a:gd name="T38" fmla="*/ 86266 w 475"/>
                <a:gd name="T39" fmla="*/ 201049 h 586"/>
                <a:gd name="T40" fmla="*/ 92763 w 475"/>
                <a:gd name="T41" fmla="*/ 123944 h 586"/>
                <a:gd name="T42" fmla="*/ 96734 w 475"/>
                <a:gd name="T43" fmla="*/ 108811 h 586"/>
                <a:gd name="T44" fmla="*/ 85184 w 475"/>
                <a:gd name="T45" fmla="*/ 105929 h 586"/>
                <a:gd name="T46" fmla="*/ 59556 w 475"/>
                <a:gd name="T47" fmla="*/ 93318 h 586"/>
                <a:gd name="T48" fmla="*/ 48006 w 475"/>
                <a:gd name="T49" fmla="*/ 85752 h 586"/>
                <a:gd name="T50" fmla="*/ 37539 w 475"/>
                <a:gd name="T51" fmla="*/ 53325 h 586"/>
                <a:gd name="T52" fmla="*/ 0 w 475"/>
                <a:gd name="T53" fmla="*/ 47560 h 586"/>
                <a:gd name="T54" fmla="*/ 7941 w 475"/>
                <a:gd name="T55" fmla="*/ 37111 h 586"/>
                <a:gd name="T56" fmla="*/ 7941 w 475"/>
                <a:gd name="T57" fmla="*/ 33148 h 586"/>
                <a:gd name="T58" fmla="*/ 7941 w 475"/>
                <a:gd name="T59" fmla="*/ 28464 h 586"/>
                <a:gd name="T60" fmla="*/ 55586 w 475"/>
                <a:gd name="T61" fmla="*/ 15133 h 586"/>
                <a:gd name="T62" fmla="*/ 59556 w 475"/>
                <a:gd name="T63" fmla="*/ 7566 h 586"/>
                <a:gd name="T64" fmla="*/ 73633 w 475"/>
                <a:gd name="T65" fmla="*/ 721 h 586"/>
                <a:gd name="T66" fmla="*/ 78687 w 475"/>
                <a:gd name="T67" fmla="*/ 3603 h 586"/>
                <a:gd name="T68" fmla="*/ 82296 w 475"/>
                <a:gd name="T69" fmla="*/ 3603 h 586"/>
                <a:gd name="T70" fmla="*/ 102509 w 475"/>
                <a:gd name="T71" fmla="*/ 19817 h 586"/>
                <a:gd name="T72" fmla="*/ 104314 w 475"/>
                <a:gd name="T73" fmla="*/ 28464 h 586"/>
                <a:gd name="T74" fmla="*/ 122361 w 475"/>
                <a:gd name="T75" fmla="*/ 41795 h 586"/>
                <a:gd name="T76" fmla="*/ 95651 w 475"/>
                <a:gd name="T77" fmla="*/ 78906 h 586"/>
                <a:gd name="T78" fmla="*/ 89876 w 475"/>
                <a:gd name="T79" fmla="*/ 74222 h 586"/>
                <a:gd name="T80" fmla="*/ 74716 w 475"/>
                <a:gd name="T81" fmla="*/ 90436 h 586"/>
                <a:gd name="T82" fmla="*/ 82296 w 475"/>
                <a:gd name="T83" fmla="*/ 83950 h 586"/>
                <a:gd name="T84" fmla="*/ 92042 w 475"/>
                <a:gd name="T85" fmla="*/ 97282 h 586"/>
                <a:gd name="T86" fmla="*/ 93846 w 475"/>
                <a:gd name="T87" fmla="*/ 104848 h 586"/>
                <a:gd name="T88" fmla="*/ 99621 w 475"/>
                <a:gd name="T89" fmla="*/ 104848 h 586"/>
                <a:gd name="T90" fmla="*/ 111894 w 475"/>
                <a:gd name="T91" fmla="*/ 101965 h 58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75" h="586">
                  <a:moveTo>
                    <a:pt x="204" y="39"/>
                  </a:moveTo>
                  <a:cubicBezTo>
                    <a:pt x="207" y="37"/>
                    <a:pt x="204" y="21"/>
                    <a:pt x="199" y="18"/>
                  </a:cubicBezTo>
                  <a:cubicBezTo>
                    <a:pt x="194" y="29"/>
                    <a:pt x="212" y="31"/>
                    <a:pt x="199" y="39"/>
                  </a:cubicBezTo>
                  <a:lnTo>
                    <a:pt x="204" y="39"/>
                  </a:lnTo>
                  <a:close/>
                  <a:moveTo>
                    <a:pt x="234" y="66"/>
                  </a:moveTo>
                  <a:cubicBezTo>
                    <a:pt x="233" y="69"/>
                    <a:pt x="229" y="71"/>
                    <a:pt x="218" y="71"/>
                  </a:cubicBezTo>
                  <a:cubicBezTo>
                    <a:pt x="215" y="69"/>
                    <a:pt x="212" y="66"/>
                    <a:pt x="212" y="63"/>
                  </a:cubicBezTo>
                  <a:lnTo>
                    <a:pt x="207" y="63"/>
                  </a:lnTo>
                  <a:lnTo>
                    <a:pt x="207" y="69"/>
                  </a:lnTo>
                  <a:lnTo>
                    <a:pt x="212" y="69"/>
                  </a:lnTo>
                  <a:cubicBezTo>
                    <a:pt x="210" y="71"/>
                    <a:pt x="207" y="74"/>
                    <a:pt x="204" y="74"/>
                  </a:cubicBezTo>
                  <a:cubicBezTo>
                    <a:pt x="204" y="79"/>
                    <a:pt x="204" y="84"/>
                    <a:pt x="199" y="87"/>
                  </a:cubicBezTo>
                  <a:lnTo>
                    <a:pt x="207" y="87"/>
                  </a:lnTo>
                  <a:cubicBezTo>
                    <a:pt x="210" y="90"/>
                    <a:pt x="212" y="92"/>
                    <a:pt x="212" y="95"/>
                  </a:cubicBezTo>
                  <a:cubicBezTo>
                    <a:pt x="217" y="98"/>
                    <a:pt x="227" y="93"/>
                    <a:pt x="230" y="99"/>
                  </a:cubicBezTo>
                  <a:cubicBezTo>
                    <a:pt x="229" y="95"/>
                    <a:pt x="233" y="92"/>
                    <a:pt x="233" y="90"/>
                  </a:cubicBezTo>
                  <a:cubicBezTo>
                    <a:pt x="233" y="84"/>
                    <a:pt x="232" y="75"/>
                    <a:pt x="234" y="66"/>
                  </a:cubicBezTo>
                  <a:close/>
                  <a:moveTo>
                    <a:pt x="239" y="55"/>
                  </a:moveTo>
                  <a:lnTo>
                    <a:pt x="244" y="50"/>
                  </a:lnTo>
                  <a:cubicBezTo>
                    <a:pt x="241" y="50"/>
                    <a:pt x="241" y="53"/>
                    <a:pt x="239" y="55"/>
                  </a:cubicBezTo>
                  <a:lnTo>
                    <a:pt x="231" y="47"/>
                  </a:lnTo>
                  <a:lnTo>
                    <a:pt x="236" y="42"/>
                  </a:lnTo>
                  <a:cubicBezTo>
                    <a:pt x="231" y="45"/>
                    <a:pt x="228" y="37"/>
                    <a:pt x="223" y="34"/>
                  </a:cubicBezTo>
                  <a:cubicBezTo>
                    <a:pt x="219" y="45"/>
                    <a:pt x="235" y="58"/>
                    <a:pt x="234" y="66"/>
                  </a:cubicBezTo>
                  <a:cubicBezTo>
                    <a:pt x="235" y="62"/>
                    <a:pt x="236" y="58"/>
                    <a:pt x="239" y="55"/>
                  </a:cubicBezTo>
                  <a:close/>
                  <a:moveTo>
                    <a:pt x="310" y="283"/>
                  </a:moveTo>
                  <a:cubicBezTo>
                    <a:pt x="310" y="288"/>
                    <a:pt x="313" y="288"/>
                    <a:pt x="315" y="291"/>
                  </a:cubicBezTo>
                  <a:cubicBezTo>
                    <a:pt x="326" y="280"/>
                    <a:pt x="331" y="288"/>
                    <a:pt x="339" y="296"/>
                  </a:cubicBezTo>
                  <a:cubicBezTo>
                    <a:pt x="342" y="299"/>
                    <a:pt x="347" y="302"/>
                    <a:pt x="353" y="302"/>
                  </a:cubicBezTo>
                  <a:cubicBezTo>
                    <a:pt x="353" y="299"/>
                    <a:pt x="353" y="299"/>
                    <a:pt x="355" y="296"/>
                  </a:cubicBezTo>
                  <a:lnTo>
                    <a:pt x="360" y="296"/>
                  </a:lnTo>
                  <a:cubicBezTo>
                    <a:pt x="366" y="312"/>
                    <a:pt x="392" y="323"/>
                    <a:pt x="395" y="339"/>
                  </a:cubicBezTo>
                  <a:cubicBezTo>
                    <a:pt x="411" y="347"/>
                    <a:pt x="432" y="339"/>
                    <a:pt x="443" y="355"/>
                  </a:cubicBezTo>
                  <a:cubicBezTo>
                    <a:pt x="474" y="389"/>
                    <a:pt x="406" y="402"/>
                    <a:pt x="416" y="437"/>
                  </a:cubicBezTo>
                  <a:cubicBezTo>
                    <a:pt x="411" y="460"/>
                    <a:pt x="392" y="463"/>
                    <a:pt x="371" y="466"/>
                  </a:cubicBezTo>
                  <a:cubicBezTo>
                    <a:pt x="363" y="484"/>
                    <a:pt x="350" y="490"/>
                    <a:pt x="337" y="500"/>
                  </a:cubicBezTo>
                  <a:cubicBezTo>
                    <a:pt x="315" y="500"/>
                    <a:pt x="313" y="516"/>
                    <a:pt x="292" y="521"/>
                  </a:cubicBezTo>
                  <a:cubicBezTo>
                    <a:pt x="284" y="543"/>
                    <a:pt x="265" y="550"/>
                    <a:pt x="260" y="572"/>
                  </a:cubicBezTo>
                  <a:cubicBezTo>
                    <a:pt x="263" y="580"/>
                    <a:pt x="276" y="574"/>
                    <a:pt x="273" y="585"/>
                  </a:cubicBezTo>
                  <a:cubicBezTo>
                    <a:pt x="257" y="585"/>
                    <a:pt x="239" y="577"/>
                    <a:pt x="239" y="558"/>
                  </a:cubicBezTo>
                  <a:cubicBezTo>
                    <a:pt x="244" y="511"/>
                    <a:pt x="278" y="474"/>
                    <a:pt x="284" y="426"/>
                  </a:cubicBezTo>
                  <a:cubicBezTo>
                    <a:pt x="260" y="407"/>
                    <a:pt x="257" y="376"/>
                    <a:pt x="257" y="344"/>
                  </a:cubicBezTo>
                  <a:cubicBezTo>
                    <a:pt x="273" y="336"/>
                    <a:pt x="268" y="320"/>
                    <a:pt x="276" y="309"/>
                  </a:cubicBezTo>
                  <a:lnTo>
                    <a:pt x="268" y="302"/>
                  </a:lnTo>
                  <a:cubicBezTo>
                    <a:pt x="260" y="315"/>
                    <a:pt x="252" y="296"/>
                    <a:pt x="241" y="302"/>
                  </a:cubicBezTo>
                  <a:cubicBezTo>
                    <a:pt x="241" y="299"/>
                    <a:pt x="239" y="296"/>
                    <a:pt x="236" y="294"/>
                  </a:cubicBezTo>
                  <a:cubicBezTo>
                    <a:pt x="231" y="288"/>
                    <a:pt x="223" y="283"/>
                    <a:pt x="218" y="275"/>
                  </a:cubicBezTo>
                  <a:cubicBezTo>
                    <a:pt x="199" y="270"/>
                    <a:pt x="180" y="270"/>
                    <a:pt x="165" y="259"/>
                  </a:cubicBezTo>
                  <a:cubicBezTo>
                    <a:pt x="146" y="257"/>
                    <a:pt x="157" y="235"/>
                    <a:pt x="138" y="230"/>
                  </a:cubicBezTo>
                  <a:cubicBezTo>
                    <a:pt x="135" y="233"/>
                    <a:pt x="133" y="235"/>
                    <a:pt x="133" y="238"/>
                  </a:cubicBezTo>
                  <a:cubicBezTo>
                    <a:pt x="104" y="230"/>
                    <a:pt x="117" y="201"/>
                    <a:pt x="104" y="182"/>
                  </a:cubicBezTo>
                  <a:cubicBezTo>
                    <a:pt x="106" y="169"/>
                    <a:pt x="106" y="159"/>
                    <a:pt x="104" y="148"/>
                  </a:cubicBezTo>
                  <a:cubicBezTo>
                    <a:pt x="101" y="140"/>
                    <a:pt x="98" y="135"/>
                    <a:pt x="93" y="127"/>
                  </a:cubicBezTo>
                  <a:cubicBezTo>
                    <a:pt x="67" y="95"/>
                    <a:pt x="35" y="148"/>
                    <a:pt x="0" y="132"/>
                  </a:cubicBezTo>
                  <a:cubicBezTo>
                    <a:pt x="14" y="132"/>
                    <a:pt x="22" y="124"/>
                    <a:pt x="30" y="116"/>
                  </a:cubicBezTo>
                  <a:cubicBezTo>
                    <a:pt x="27" y="111"/>
                    <a:pt x="19" y="108"/>
                    <a:pt x="22" y="103"/>
                  </a:cubicBezTo>
                  <a:lnTo>
                    <a:pt x="27" y="98"/>
                  </a:lnTo>
                  <a:lnTo>
                    <a:pt x="22" y="92"/>
                  </a:lnTo>
                  <a:lnTo>
                    <a:pt x="27" y="87"/>
                  </a:lnTo>
                  <a:cubicBezTo>
                    <a:pt x="24" y="84"/>
                    <a:pt x="22" y="82"/>
                    <a:pt x="22" y="79"/>
                  </a:cubicBezTo>
                  <a:cubicBezTo>
                    <a:pt x="37" y="66"/>
                    <a:pt x="61" y="47"/>
                    <a:pt x="88" y="50"/>
                  </a:cubicBezTo>
                  <a:cubicBezTo>
                    <a:pt x="109" y="42"/>
                    <a:pt x="135" y="66"/>
                    <a:pt x="154" y="42"/>
                  </a:cubicBezTo>
                  <a:cubicBezTo>
                    <a:pt x="146" y="42"/>
                    <a:pt x="135" y="29"/>
                    <a:pt x="146" y="21"/>
                  </a:cubicBezTo>
                  <a:cubicBezTo>
                    <a:pt x="151" y="21"/>
                    <a:pt x="159" y="10"/>
                    <a:pt x="165" y="21"/>
                  </a:cubicBezTo>
                  <a:cubicBezTo>
                    <a:pt x="170" y="18"/>
                    <a:pt x="170" y="13"/>
                    <a:pt x="170" y="8"/>
                  </a:cubicBezTo>
                  <a:cubicBezTo>
                    <a:pt x="183" y="0"/>
                    <a:pt x="199" y="24"/>
                    <a:pt x="204" y="2"/>
                  </a:cubicBezTo>
                  <a:lnTo>
                    <a:pt x="212" y="2"/>
                  </a:lnTo>
                  <a:cubicBezTo>
                    <a:pt x="212" y="8"/>
                    <a:pt x="215" y="8"/>
                    <a:pt x="218" y="10"/>
                  </a:cubicBezTo>
                  <a:lnTo>
                    <a:pt x="223" y="5"/>
                  </a:lnTo>
                  <a:lnTo>
                    <a:pt x="228" y="10"/>
                  </a:lnTo>
                  <a:cubicBezTo>
                    <a:pt x="239" y="0"/>
                    <a:pt x="247" y="24"/>
                    <a:pt x="263" y="16"/>
                  </a:cubicBezTo>
                  <a:cubicBezTo>
                    <a:pt x="273" y="24"/>
                    <a:pt x="281" y="39"/>
                    <a:pt x="284" y="55"/>
                  </a:cubicBezTo>
                  <a:cubicBezTo>
                    <a:pt x="278" y="55"/>
                    <a:pt x="273" y="55"/>
                    <a:pt x="270" y="61"/>
                  </a:cubicBezTo>
                  <a:lnTo>
                    <a:pt x="289" y="79"/>
                  </a:lnTo>
                  <a:cubicBezTo>
                    <a:pt x="294" y="76"/>
                    <a:pt x="294" y="71"/>
                    <a:pt x="294" y="66"/>
                  </a:cubicBezTo>
                  <a:cubicBezTo>
                    <a:pt x="315" y="76"/>
                    <a:pt x="329" y="98"/>
                    <a:pt x="339" y="116"/>
                  </a:cubicBezTo>
                  <a:cubicBezTo>
                    <a:pt x="315" y="119"/>
                    <a:pt x="297" y="129"/>
                    <a:pt x="284" y="151"/>
                  </a:cubicBezTo>
                  <a:cubicBezTo>
                    <a:pt x="297" y="185"/>
                    <a:pt x="239" y="185"/>
                    <a:pt x="265" y="219"/>
                  </a:cubicBezTo>
                  <a:lnTo>
                    <a:pt x="257" y="227"/>
                  </a:lnTo>
                  <a:cubicBezTo>
                    <a:pt x="257" y="219"/>
                    <a:pt x="255" y="212"/>
                    <a:pt x="249" y="206"/>
                  </a:cubicBezTo>
                  <a:cubicBezTo>
                    <a:pt x="225" y="219"/>
                    <a:pt x="186" y="193"/>
                    <a:pt x="194" y="235"/>
                  </a:cubicBezTo>
                  <a:cubicBezTo>
                    <a:pt x="199" y="241"/>
                    <a:pt x="199" y="249"/>
                    <a:pt x="207" y="251"/>
                  </a:cubicBezTo>
                  <a:cubicBezTo>
                    <a:pt x="218" y="257"/>
                    <a:pt x="223" y="243"/>
                    <a:pt x="228" y="238"/>
                  </a:cubicBezTo>
                  <a:lnTo>
                    <a:pt x="228" y="233"/>
                  </a:lnTo>
                  <a:lnTo>
                    <a:pt x="247" y="233"/>
                  </a:lnTo>
                  <a:cubicBezTo>
                    <a:pt x="255" y="249"/>
                    <a:pt x="228" y="267"/>
                    <a:pt x="255" y="270"/>
                  </a:cubicBezTo>
                  <a:cubicBezTo>
                    <a:pt x="255" y="275"/>
                    <a:pt x="255" y="280"/>
                    <a:pt x="249" y="283"/>
                  </a:cubicBezTo>
                  <a:cubicBezTo>
                    <a:pt x="252" y="288"/>
                    <a:pt x="255" y="291"/>
                    <a:pt x="260" y="291"/>
                  </a:cubicBezTo>
                  <a:lnTo>
                    <a:pt x="270" y="291"/>
                  </a:lnTo>
                  <a:lnTo>
                    <a:pt x="276" y="291"/>
                  </a:lnTo>
                  <a:cubicBezTo>
                    <a:pt x="278" y="291"/>
                    <a:pt x="281" y="291"/>
                    <a:pt x="283" y="295"/>
                  </a:cubicBezTo>
                  <a:cubicBezTo>
                    <a:pt x="292" y="290"/>
                    <a:pt x="298" y="285"/>
                    <a:pt x="310" y="2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179">
              <a:extLst>
                <a:ext uri="{FF2B5EF4-FFF2-40B4-BE49-F238E27FC236}">
                  <a16:creationId xmlns:a16="http://schemas.microsoft.com/office/drawing/2014/main" id="{FCB0A289-060F-6048-80A9-45A921FB8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0" y="4532313"/>
              <a:ext cx="14288" cy="15875"/>
            </a:xfrm>
            <a:custGeom>
              <a:avLst/>
              <a:gdLst>
                <a:gd name="T0" fmla="*/ 1099 w 39"/>
                <a:gd name="T1" fmla="*/ 0 h 46"/>
                <a:gd name="T2" fmla="*/ 6961 w 39"/>
                <a:gd name="T3" fmla="*/ 0 h 46"/>
                <a:gd name="T4" fmla="*/ 11723 w 39"/>
                <a:gd name="T5" fmla="*/ 690 h 46"/>
                <a:gd name="T6" fmla="*/ 13922 w 39"/>
                <a:gd name="T7" fmla="*/ 4486 h 46"/>
                <a:gd name="T8" fmla="*/ 11723 w 39"/>
                <a:gd name="T9" fmla="*/ 7938 h 46"/>
                <a:gd name="T10" fmla="*/ 5862 w 39"/>
                <a:gd name="T11" fmla="*/ 10008 h 46"/>
                <a:gd name="T12" fmla="*/ 5129 w 39"/>
                <a:gd name="T13" fmla="*/ 10008 h 46"/>
                <a:gd name="T14" fmla="*/ 5129 w 39"/>
                <a:gd name="T15" fmla="*/ 15530 h 46"/>
                <a:gd name="T16" fmla="*/ 0 w 39"/>
                <a:gd name="T17" fmla="*/ 15530 h 46"/>
                <a:gd name="T18" fmla="*/ 0 w 39"/>
                <a:gd name="T19" fmla="*/ 0 h 46"/>
                <a:gd name="T20" fmla="*/ 1099 w 39"/>
                <a:gd name="T21" fmla="*/ 0 h 46"/>
                <a:gd name="T22" fmla="*/ 5129 w 39"/>
                <a:gd name="T23" fmla="*/ 6212 h 46"/>
                <a:gd name="T24" fmla="*/ 5862 w 39"/>
                <a:gd name="T25" fmla="*/ 6212 h 46"/>
                <a:gd name="T26" fmla="*/ 8793 w 39"/>
                <a:gd name="T27" fmla="*/ 4486 h 46"/>
                <a:gd name="T28" fmla="*/ 5862 w 39"/>
                <a:gd name="T29" fmla="*/ 2416 h 46"/>
                <a:gd name="T30" fmla="*/ 5129 w 39"/>
                <a:gd name="T31" fmla="*/ 2416 h 46"/>
                <a:gd name="T32" fmla="*/ 5129 w 39"/>
                <a:gd name="T33" fmla="*/ 6212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6">
                  <a:moveTo>
                    <a:pt x="3" y="0"/>
                  </a:moveTo>
                  <a:cubicBezTo>
                    <a:pt x="6" y="0"/>
                    <a:pt x="11" y="0"/>
                    <a:pt x="19" y="0"/>
                  </a:cubicBezTo>
                  <a:cubicBezTo>
                    <a:pt x="24" y="0"/>
                    <a:pt x="29" y="0"/>
                    <a:pt x="32" y="2"/>
                  </a:cubicBezTo>
                  <a:cubicBezTo>
                    <a:pt x="34" y="5"/>
                    <a:pt x="38" y="8"/>
                    <a:pt x="38" y="13"/>
                  </a:cubicBezTo>
                  <a:cubicBezTo>
                    <a:pt x="38" y="19"/>
                    <a:pt x="34" y="21"/>
                    <a:pt x="32" y="23"/>
                  </a:cubicBezTo>
                  <a:cubicBezTo>
                    <a:pt x="29" y="26"/>
                    <a:pt x="24" y="29"/>
                    <a:pt x="16" y="29"/>
                  </a:cubicBezTo>
                  <a:lnTo>
                    <a:pt x="14" y="29"/>
                  </a:lnTo>
                  <a:lnTo>
                    <a:pt x="14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4" y="18"/>
                  </a:moveTo>
                  <a:lnTo>
                    <a:pt x="16" y="18"/>
                  </a:lnTo>
                  <a:cubicBezTo>
                    <a:pt x="22" y="18"/>
                    <a:pt x="24" y="15"/>
                    <a:pt x="24" y="13"/>
                  </a:cubicBezTo>
                  <a:cubicBezTo>
                    <a:pt x="24" y="10"/>
                    <a:pt x="22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180">
              <a:extLst>
                <a:ext uri="{FF2B5EF4-FFF2-40B4-BE49-F238E27FC236}">
                  <a16:creationId xmlns:a16="http://schemas.microsoft.com/office/drawing/2014/main" id="{09DA7162-395F-9949-A44F-7143D61F0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175" y="4554538"/>
              <a:ext cx="15875" cy="15875"/>
            </a:xfrm>
            <a:custGeom>
              <a:avLst/>
              <a:gdLst>
                <a:gd name="T0" fmla="*/ 5907 w 43"/>
                <a:gd name="T1" fmla="*/ 12079 h 46"/>
                <a:gd name="T2" fmla="*/ 4799 w 43"/>
                <a:gd name="T3" fmla="*/ 15530 h 46"/>
                <a:gd name="T4" fmla="*/ 0 w 43"/>
                <a:gd name="T5" fmla="*/ 15530 h 46"/>
                <a:gd name="T6" fmla="*/ 4799 w 43"/>
                <a:gd name="T7" fmla="*/ 0 h 46"/>
                <a:gd name="T8" fmla="*/ 10706 w 43"/>
                <a:gd name="T9" fmla="*/ 0 h 46"/>
                <a:gd name="T10" fmla="*/ 15506 w 43"/>
                <a:gd name="T11" fmla="*/ 15530 h 46"/>
                <a:gd name="T12" fmla="*/ 10706 w 43"/>
                <a:gd name="T13" fmla="*/ 15530 h 46"/>
                <a:gd name="T14" fmla="*/ 9599 w 43"/>
                <a:gd name="T15" fmla="*/ 12079 h 46"/>
                <a:gd name="T16" fmla="*/ 5907 w 43"/>
                <a:gd name="T17" fmla="*/ 12079 h 46"/>
                <a:gd name="T18" fmla="*/ 9599 w 43"/>
                <a:gd name="T19" fmla="*/ 9318 h 46"/>
                <a:gd name="T20" fmla="*/ 8860 w 43"/>
                <a:gd name="T21" fmla="*/ 6557 h 46"/>
                <a:gd name="T22" fmla="*/ 7753 w 43"/>
                <a:gd name="T23" fmla="*/ 3796 h 46"/>
                <a:gd name="T24" fmla="*/ 7753 w 43"/>
                <a:gd name="T25" fmla="*/ 3796 h 46"/>
                <a:gd name="T26" fmla="*/ 6645 w 43"/>
                <a:gd name="T27" fmla="*/ 6557 h 46"/>
                <a:gd name="T28" fmla="*/ 5907 w 43"/>
                <a:gd name="T29" fmla="*/ 9318 h 46"/>
                <a:gd name="T30" fmla="*/ 9599 w 43"/>
                <a:gd name="T31" fmla="*/ 9318 h 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6">
                  <a:moveTo>
                    <a:pt x="16" y="35"/>
                  </a:moveTo>
                  <a:lnTo>
                    <a:pt x="13" y="45"/>
                  </a:lnTo>
                  <a:lnTo>
                    <a:pt x="0" y="45"/>
                  </a:lnTo>
                  <a:lnTo>
                    <a:pt x="13" y="0"/>
                  </a:lnTo>
                  <a:lnTo>
                    <a:pt x="29" y="0"/>
                  </a:lnTo>
                  <a:lnTo>
                    <a:pt x="42" y="45"/>
                  </a:lnTo>
                  <a:lnTo>
                    <a:pt x="29" y="45"/>
                  </a:lnTo>
                  <a:lnTo>
                    <a:pt x="26" y="35"/>
                  </a:lnTo>
                  <a:lnTo>
                    <a:pt x="16" y="35"/>
                  </a:lnTo>
                  <a:close/>
                  <a:moveTo>
                    <a:pt x="26" y="27"/>
                  </a:moveTo>
                  <a:lnTo>
                    <a:pt x="24" y="19"/>
                  </a:lnTo>
                  <a:cubicBezTo>
                    <a:pt x="24" y="16"/>
                    <a:pt x="21" y="14"/>
                    <a:pt x="21" y="11"/>
                  </a:cubicBezTo>
                  <a:cubicBezTo>
                    <a:pt x="21" y="14"/>
                    <a:pt x="21" y="16"/>
                    <a:pt x="18" y="19"/>
                  </a:cubicBezTo>
                  <a:lnTo>
                    <a:pt x="16" y="27"/>
                  </a:lnTo>
                  <a:lnTo>
                    <a:pt x="26" y="2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181">
              <a:extLst>
                <a:ext uri="{FF2B5EF4-FFF2-40B4-BE49-F238E27FC236}">
                  <a16:creationId xmlns:a16="http://schemas.microsoft.com/office/drawing/2014/main" id="{49C6F249-C886-8042-B80C-3B9658B3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0" y="4578350"/>
              <a:ext cx="14288" cy="15875"/>
            </a:xfrm>
            <a:custGeom>
              <a:avLst/>
              <a:gdLst>
                <a:gd name="T0" fmla="*/ 3833 w 41"/>
                <a:gd name="T1" fmla="*/ 0 h 46"/>
                <a:gd name="T2" fmla="*/ 3833 w 41"/>
                <a:gd name="T3" fmla="*/ 5522 h 46"/>
                <a:gd name="T4" fmla="*/ 9409 w 41"/>
                <a:gd name="T5" fmla="*/ 5522 h 46"/>
                <a:gd name="T6" fmla="*/ 9409 w 41"/>
                <a:gd name="T7" fmla="*/ 0 h 46"/>
                <a:gd name="T8" fmla="*/ 13940 w 41"/>
                <a:gd name="T9" fmla="*/ 0 h 46"/>
                <a:gd name="T10" fmla="*/ 13940 w 41"/>
                <a:gd name="T11" fmla="*/ 15530 h 46"/>
                <a:gd name="T12" fmla="*/ 9409 w 41"/>
                <a:gd name="T13" fmla="*/ 15530 h 46"/>
                <a:gd name="T14" fmla="*/ 9409 w 41"/>
                <a:gd name="T15" fmla="*/ 8973 h 46"/>
                <a:gd name="T16" fmla="*/ 3833 w 41"/>
                <a:gd name="T17" fmla="*/ 8973 h 46"/>
                <a:gd name="T18" fmla="*/ 3833 w 41"/>
                <a:gd name="T19" fmla="*/ 15530 h 46"/>
                <a:gd name="T20" fmla="*/ 0 w 41"/>
                <a:gd name="T21" fmla="*/ 15530 h 46"/>
                <a:gd name="T22" fmla="*/ 0 w 41"/>
                <a:gd name="T23" fmla="*/ 0 h 46"/>
                <a:gd name="T24" fmla="*/ 3833 w 41"/>
                <a:gd name="T25" fmla="*/ 0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" h="46">
                  <a:moveTo>
                    <a:pt x="11" y="0"/>
                  </a:moveTo>
                  <a:lnTo>
                    <a:pt x="11" y="16"/>
                  </a:lnTo>
                  <a:lnTo>
                    <a:pt x="27" y="16"/>
                  </a:lnTo>
                  <a:lnTo>
                    <a:pt x="27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27" y="45"/>
                  </a:lnTo>
                  <a:lnTo>
                    <a:pt x="27" y="26"/>
                  </a:lnTo>
                  <a:lnTo>
                    <a:pt x="11" y="26"/>
                  </a:lnTo>
                  <a:lnTo>
                    <a:pt x="11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182">
              <a:extLst>
                <a:ext uri="{FF2B5EF4-FFF2-40B4-BE49-F238E27FC236}">
                  <a16:creationId xmlns:a16="http://schemas.microsoft.com/office/drawing/2014/main" id="{DCEA5662-ABA7-D747-B85E-5C21F4055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4600575"/>
              <a:ext cx="15875" cy="17463"/>
            </a:xfrm>
            <a:custGeom>
              <a:avLst/>
              <a:gdLst>
                <a:gd name="T0" fmla="*/ 7247 w 46"/>
                <a:gd name="T1" fmla="*/ 17099 h 48"/>
                <a:gd name="T2" fmla="*/ 0 w 46"/>
                <a:gd name="T3" fmla="*/ 8368 h 48"/>
                <a:gd name="T4" fmla="*/ 7247 w 46"/>
                <a:gd name="T5" fmla="*/ 0 h 48"/>
                <a:gd name="T6" fmla="*/ 15530 w 46"/>
                <a:gd name="T7" fmla="*/ 8368 h 48"/>
                <a:gd name="T8" fmla="*/ 7247 w 46"/>
                <a:gd name="T9" fmla="*/ 17099 h 48"/>
                <a:gd name="T10" fmla="*/ 8973 w 46"/>
                <a:gd name="T11" fmla="*/ 13461 h 48"/>
                <a:gd name="T12" fmla="*/ 11734 w 46"/>
                <a:gd name="T13" fmla="*/ 8368 h 48"/>
                <a:gd name="T14" fmla="*/ 8283 w 46"/>
                <a:gd name="T15" fmla="*/ 3638 h 48"/>
                <a:gd name="T16" fmla="*/ 5522 w 46"/>
                <a:gd name="T17" fmla="*/ 8368 h 48"/>
                <a:gd name="T18" fmla="*/ 8973 w 46"/>
                <a:gd name="T19" fmla="*/ 13461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8">
                  <a:moveTo>
                    <a:pt x="21" y="47"/>
                  </a:moveTo>
                  <a:cubicBezTo>
                    <a:pt x="8" y="47"/>
                    <a:pt x="0" y="37"/>
                    <a:pt x="0" y="23"/>
                  </a:cubicBezTo>
                  <a:cubicBezTo>
                    <a:pt x="0" y="10"/>
                    <a:pt x="8" y="0"/>
                    <a:pt x="21" y="0"/>
                  </a:cubicBezTo>
                  <a:cubicBezTo>
                    <a:pt x="40" y="0"/>
                    <a:pt x="45" y="10"/>
                    <a:pt x="45" y="23"/>
                  </a:cubicBezTo>
                  <a:cubicBezTo>
                    <a:pt x="45" y="37"/>
                    <a:pt x="37" y="47"/>
                    <a:pt x="21" y="47"/>
                  </a:cubicBezTo>
                  <a:close/>
                  <a:moveTo>
                    <a:pt x="26" y="37"/>
                  </a:moveTo>
                  <a:cubicBezTo>
                    <a:pt x="32" y="37"/>
                    <a:pt x="34" y="31"/>
                    <a:pt x="34" y="23"/>
                  </a:cubicBezTo>
                  <a:cubicBezTo>
                    <a:pt x="34" y="15"/>
                    <a:pt x="32" y="10"/>
                    <a:pt x="24" y="10"/>
                  </a:cubicBezTo>
                  <a:cubicBezTo>
                    <a:pt x="18" y="10"/>
                    <a:pt x="16" y="15"/>
                    <a:pt x="16" y="23"/>
                  </a:cubicBezTo>
                  <a:cubicBezTo>
                    <a:pt x="16" y="31"/>
                    <a:pt x="18" y="37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183">
              <a:extLst>
                <a:ext uri="{FF2B5EF4-FFF2-40B4-BE49-F238E27FC236}">
                  <a16:creationId xmlns:a16="http://schemas.microsoft.com/office/drawing/2014/main" id="{06CFE32F-E2CB-F74D-BF65-1D507053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40250"/>
              <a:ext cx="15875" cy="17463"/>
            </a:xfrm>
            <a:custGeom>
              <a:avLst/>
              <a:gdLst>
                <a:gd name="T0" fmla="*/ 7247 w 46"/>
                <a:gd name="T1" fmla="*/ 17099 h 48"/>
                <a:gd name="T2" fmla="*/ 0 w 46"/>
                <a:gd name="T3" fmla="*/ 8732 h 48"/>
                <a:gd name="T4" fmla="*/ 7247 w 46"/>
                <a:gd name="T5" fmla="*/ 0 h 48"/>
                <a:gd name="T6" fmla="*/ 15530 w 46"/>
                <a:gd name="T7" fmla="*/ 8732 h 48"/>
                <a:gd name="T8" fmla="*/ 7247 w 46"/>
                <a:gd name="T9" fmla="*/ 17099 h 48"/>
                <a:gd name="T10" fmla="*/ 8283 w 46"/>
                <a:gd name="T11" fmla="*/ 13461 h 48"/>
                <a:gd name="T12" fmla="*/ 11043 w 46"/>
                <a:gd name="T13" fmla="*/ 8732 h 48"/>
                <a:gd name="T14" fmla="*/ 7247 w 46"/>
                <a:gd name="T15" fmla="*/ 3638 h 48"/>
                <a:gd name="T16" fmla="*/ 4486 w 46"/>
                <a:gd name="T17" fmla="*/ 8732 h 48"/>
                <a:gd name="T18" fmla="*/ 8283 w 46"/>
                <a:gd name="T19" fmla="*/ 13461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8">
                  <a:moveTo>
                    <a:pt x="21" y="47"/>
                  </a:moveTo>
                  <a:cubicBezTo>
                    <a:pt x="8" y="47"/>
                    <a:pt x="0" y="38"/>
                    <a:pt x="0" y="24"/>
                  </a:cubicBezTo>
                  <a:cubicBezTo>
                    <a:pt x="0" y="11"/>
                    <a:pt x="8" y="0"/>
                    <a:pt x="21" y="0"/>
                  </a:cubicBezTo>
                  <a:cubicBezTo>
                    <a:pt x="37" y="0"/>
                    <a:pt x="45" y="11"/>
                    <a:pt x="45" y="24"/>
                  </a:cubicBezTo>
                  <a:cubicBezTo>
                    <a:pt x="45" y="38"/>
                    <a:pt x="37" y="47"/>
                    <a:pt x="21" y="47"/>
                  </a:cubicBezTo>
                  <a:close/>
                  <a:moveTo>
                    <a:pt x="24" y="37"/>
                  </a:moveTo>
                  <a:cubicBezTo>
                    <a:pt x="29" y="37"/>
                    <a:pt x="32" y="32"/>
                    <a:pt x="32" y="24"/>
                  </a:cubicBezTo>
                  <a:cubicBezTo>
                    <a:pt x="32" y="17"/>
                    <a:pt x="29" y="10"/>
                    <a:pt x="21" y="10"/>
                  </a:cubicBezTo>
                  <a:cubicBezTo>
                    <a:pt x="16" y="10"/>
                    <a:pt x="13" y="17"/>
                    <a:pt x="13" y="24"/>
                  </a:cubicBezTo>
                  <a:cubicBezTo>
                    <a:pt x="13" y="32"/>
                    <a:pt x="16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55F9578F-93AA-1847-B3FE-7754EC32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4567238"/>
              <a:ext cx="14287" cy="15875"/>
            </a:xfrm>
            <a:custGeom>
              <a:avLst/>
              <a:gdLst>
                <a:gd name="T0" fmla="*/ 1128 w 38"/>
                <a:gd name="T1" fmla="*/ 0 h 46"/>
                <a:gd name="T2" fmla="*/ 7144 w 38"/>
                <a:gd name="T3" fmla="*/ 0 h 46"/>
                <a:gd name="T4" fmla="*/ 12031 w 38"/>
                <a:gd name="T5" fmla="*/ 690 h 46"/>
                <a:gd name="T6" fmla="*/ 13911 w 38"/>
                <a:gd name="T7" fmla="*/ 4486 h 46"/>
                <a:gd name="T8" fmla="*/ 12031 w 38"/>
                <a:gd name="T9" fmla="*/ 8283 h 46"/>
                <a:gd name="T10" fmla="*/ 6016 w 38"/>
                <a:gd name="T11" fmla="*/ 10008 h 46"/>
                <a:gd name="T12" fmla="*/ 5264 w 38"/>
                <a:gd name="T13" fmla="*/ 10008 h 46"/>
                <a:gd name="T14" fmla="*/ 5264 w 38"/>
                <a:gd name="T15" fmla="*/ 15530 h 46"/>
                <a:gd name="T16" fmla="*/ 0 w 38"/>
                <a:gd name="T17" fmla="*/ 15530 h 46"/>
                <a:gd name="T18" fmla="*/ 0 w 38"/>
                <a:gd name="T19" fmla="*/ 0 h 46"/>
                <a:gd name="T20" fmla="*/ 1128 w 38"/>
                <a:gd name="T21" fmla="*/ 0 h 46"/>
                <a:gd name="T22" fmla="*/ 5264 w 38"/>
                <a:gd name="T23" fmla="*/ 7247 h 46"/>
                <a:gd name="T24" fmla="*/ 6016 w 38"/>
                <a:gd name="T25" fmla="*/ 7247 h 46"/>
                <a:gd name="T26" fmla="*/ 9023 w 38"/>
                <a:gd name="T27" fmla="*/ 5522 h 46"/>
                <a:gd name="T28" fmla="*/ 6016 w 38"/>
                <a:gd name="T29" fmla="*/ 3451 h 46"/>
                <a:gd name="T30" fmla="*/ 5264 w 38"/>
                <a:gd name="T31" fmla="*/ 3451 h 46"/>
                <a:gd name="T32" fmla="*/ 5264 w 38"/>
                <a:gd name="T33" fmla="*/ 7247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46">
                  <a:moveTo>
                    <a:pt x="3" y="0"/>
                  </a:moveTo>
                  <a:cubicBezTo>
                    <a:pt x="6" y="0"/>
                    <a:pt x="11" y="0"/>
                    <a:pt x="19" y="0"/>
                  </a:cubicBezTo>
                  <a:cubicBezTo>
                    <a:pt x="24" y="0"/>
                    <a:pt x="29" y="0"/>
                    <a:pt x="32" y="2"/>
                  </a:cubicBezTo>
                  <a:cubicBezTo>
                    <a:pt x="35" y="5"/>
                    <a:pt x="37" y="8"/>
                    <a:pt x="37" y="13"/>
                  </a:cubicBezTo>
                  <a:cubicBezTo>
                    <a:pt x="37" y="18"/>
                    <a:pt x="35" y="21"/>
                    <a:pt x="32" y="24"/>
                  </a:cubicBezTo>
                  <a:cubicBezTo>
                    <a:pt x="29" y="26"/>
                    <a:pt x="24" y="29"/>
                    <a:pt x="16" y="29"/>
                  </a:cubicBezTo>
                  <a:lnTo>
                    <a:pt x="14" y="29"/>
                  </a:lnTo>
                  <a:lnTo>
                    <a:pt x="14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4" y="21"/>
                  </a:moveTo>
                  <a:lnTo>
                    <a:pt x="16" y="21"/>
                  </a:lnTo>
                  <a:cubicBezTo>
                    <a:pt x="21" y="21"/>
                    <a:pt x="24" y="18"/>
                    <a:pt x="24" y="16"/>
                  </a:cubicBezTo>
                  <a:cubicBezTo>
                    <a:pt x="24" y="13"/>
                    <a:pt x="21" y="10"/>
                    <a:pt x="16" y="10"/>
                  </a:cubicBezTo>
                  <a:cubicBezTo>
                    <a:pt x="14" y="10"/>
                    <a:pt x="14" y="10"/>
                    <a:pt x="14" y="10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21071EAA-2CA7-2F46-AD14-B69CABDC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363" y="4589463"/>
              <a:ext cx="11112" cy="15875"/>
            </a:xfrm>
            <a:custGeom>
              <a:avLst/>
              <a:gdLst>
                <a:gd name="T0" fmla="*/ 1684 w 33"/>
                <a:gd name="T1" fmla="*/ 11043 h 46"/>
                <a:gd name="T2" fmla="*/ 5388 w 33"/>
                <a:gd name="T3" fmla="*/ 12079 h 46"/>
                <a:gd name="T4" fmla="*/ 7071 w 33"/>
                <a:gd name="T5" fmla="*/ 11043 h 46"/>
                <a:gd name="T6" fmla="*/ 4377 w 33"/>
                <a:gd name="T7" fmla="*/ 9318 h 46"/>
                <a:gd name="T8" fmla="*/ 0 w 33"/>
                <a:gd name="T9" fmla="*/ 4832 h 46"/>
                <a:gd name="T10" fmla="*/ 6398 w 33"/>
                <a:gd name="T11" fmla="*/ 0 h 46"/>
                <a:gd name="T12" fmla="*/ 10775 w 33"/>
                <a:gd name="T13" fmla="*/ 1035 h 46"/>
                <a:gd name="T14" fmla="*/ 9765 w 33"/>
                <a:gd name="T15" fmla="*/ 4832 h 46"/>
                <a:gd name="T16" fmla="*/ 6398 w 33"/>
                <a:gd name="T17" fmla="*/ 3796 h 46"/>
                <a:gd name="T18" fmla="*/ 4377 w 33"/>
                <a:gd name="T19" fmla="*/ 4832 h 46"/>
                <a:gd name="T20" fmla="*/ 7071 w 33"/>
                <a:gd name="T21" fmla="*/ 6557 h 46"/>
                <a:gd name="T22" fmla="*/ 10775 w 33"/>
                <a:gd name="T23" fmla="*/ 11043 h 46"/>
                <a:gd name="T24" fmla="*/ 4377 w 33"/>
                <a:gd name="T25" fmla="*/ 15530 h 46"/>
                <a:gd name="T26" fmla="*/ 0 w 33"/>
                <a:gd name="T27" fmla="*/ 14840 h 46"/>
                <a:gd name="T28" fmla="*/ 1684 w 33"/>
                <a:gd name="T29" fmla="*/ 11043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6">
                  <a:moveTo>
                    <a:pt x="5" y="32"/>
                  </a:moveTo>
                  <a:cubicBezTo>
                    <a:pt x="8" y="35"/>
                    <a:pt x="13" y="35"/>
                    <a:pt x="16" y="35"/>
                  </a:cubicBezTo>
                  <a:cubicBezTo>
                    <a:pt x="21" y="35"/>
                    <a:pt x="21" y="32"/>
                    <a:pt x="21" y="32"/>
                  </a:cubicBezTo>
                  <a:cubicBezTo>
                    <a:pt x="21" y="30"/>
                    <a:pt x="19" y="30"/>
                    <a:pt x="13" y="27"/>
                  </a:cubicBezTo>
                  <a:cubicBezTo>
                    <a:pt x="5" y="24"/>
                    <a:pt x="0" y="19"/>
                    <a:pt x="0" y="14"/>
                  </a:cubicBezTo>
                  <a:cubicBezTo>
                    <a:pt x="0" y="6"/>
                    <a:pt x="8" y="0"/>
                    <a:pt x="19" y="0"/>
                  </a:cubicBezTo>
                  <a:cubicBezTo>
                    <a:pt x="24" y="0"/>
                    <a:pt x="27" y="0"/>
                    <a:pt x="32" y="3"/>
                  </a:cubicBezTo>
                  <a:lnTo>
                    <a:pt x="29" y="14"/>
                  </a:lnTo>
                  <a:cubicBezTo>
                    <a:pt x="27" y="14"/>
                    <a:pt x="24" y="11"/>
                    <a:pt x="19" y="11"/>
                  </a:cubicBezTo>
                  <a:cubicBezTo>
                    <a:pt x="16" y="11"/>
                    <a:pt x="13" y="14"/>
                    <a:pt x="13" y="14"/>
                  </a:cubicBezTo>
                  <a:cubicBezTo>
                    <a:pt x="13" y="16"/>
                    <a:pt x="16" y="16"/>
                    <a:pt x="21" y="19"/>
                  </a:cubicBezTo>
                  <a:cubicBezTo>
                    <a:pt x="29" y="22"/>
                    <a:pt x="32" y="27"/>
                    <a:pt x="32" y="32"/>
                  </a:cubicBezTo>
                  <a:cubicBezTo>
                    <a:pt x="32" y="40"/>
                    <a:pt x="27" y="45"/>
                    <a:pt x="13" y="45"/>
                  </a:cubicBezTo>
                  <a:cubicBezTo>
                    <a:pt x="8" y="45"/>
                    <a:pt x="3" y="43"/>
                    <a:pt x="0" y="43"/>
                  </a:cubicBezTo>
                  <a:lnTo>
                    <a:pt x="5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186">
              <a:extLst>
                <a:ext uri="{FF2B5EF4-FFF2-40B4-BE49-F238E27FC236}">
                  <a16:creationId xmlns:a16="http://schemas.microsoft.com/office/drawing/2014/main" id="{87AE8FDA-BEE0-A648-BF4A-3255F3A8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4416425"/>
              <a:ext cx="61913" cy="85725"/>
            </a:xfrm>
            <a:custGeom>
              <a:avLst/>
              <a:gdLst>
                <a:gd name="T0" fmla="*/ 30775 w 171"/>
                <a:gd name="T1" fmla="*/ 0 h 240"/>
                <a:gd name="T2" fmla="*/ 61551 w 171"/>
                <a:gd name="T3" fmla="*/ 42863 h 240"/>
                <a:gd name="T4" fmla="*/ 30775 w 171"/>
                <a:gd name="T5" fmla="*/ 85368 h 240"/>
                <a:gd name="T6" fmla="*/ 0 w 171"/>
                <a:gd name="T7" fmla="*/ 42863 h 240"/>
                <a:gd name="T8" fmla="*/ 30775 w 171"/>
                <a:gd name="T9" fmla="*/ 0 h 240"/>
                <a:gd name="T10" fmla="*/ 30775 w 171"/>
                <a:gd name="T11" fmla="*/ 73938 h 240"/>
                <a:gd name="T12" fmla="*/ 47068 w 171"/>
                <a:gd name="T13" fmla="*/ 42863 h 240"/>
                <a:gd name="T14" fmla="*/ 30775 w 171"/>
                <a:gd name="T15" fmla="*/ 11430 h 240"/>
                <a:gd name="T16" fmla="*/ 14483 w 171"/>
                <a:gd name="T17" fmla="*/ 42863 h 240"/>
                <a:gd name="T18" fmla="*/ 30775 w 171"/>
                <a:gd name="T19" fmla="*/ 73938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1" h="240">
                  <a:moveTo>
                    <a:pt x="85" y="0"/>
                  </a:moveTo>
                  <a:cubicBezTo>
                    <a:pt x="130" y="0"/>
                    <a:pt x="170" y="38"/>
                    <a:pt x="170" y="120"/>
                  </a:cubicBezTo>
                  <a:cubicBezTo>
                    <a:pt x="170" y="204"/>
                    <a:pt x="127" y="239"/>
                    <a:pt x="85" y="239"/>
                  </a:cubicBezTo>
                  <a:cubicBezTo>
                    <a:pt x="40" y="239"/>
                    <a:pt x="0" y="202"/>
                    <a:pt x="0" y="120"/>
                  </a:cubicBezTo>
                  <a:cubicBezTo>
                    <a:pt x="0" y="38"/>
                    <a:pt x="40" y="0"/>
                    <a:pt x="85" y="0"/>
                  </a:cubicBezTo>
                  <a:close/>
                  <a:moveTo>
                    <a:pt x="85" y="207"/>
                  </a:moveTo>
                  <a:cubicBezTo>
                    <a:pt x="109" y="207"/>
                    <a:pt x="130" y="183"/>
                    <a:pt x="130" y="120"/>
                  </a:cubicBezTo>
                  <a:cubicBezTo>
                    <a:pt x="130" y="56"/>
                    <a:pt x="109" y="32"/>
                    <a:pt x="85" y="32"/>
                  </a:cubicBezTo>
                  <a:cubicBezTo>
                    <a:pt x="61" y="32"/>
                    <a:pt x="40" y="56"/>
                    <a:pt x="40" y="120"/>
                  </a:cubicBezTo>
                  <a:cubicBezTo>
                    <a:pt x="40" y="186"/>
                    <a:pt x="61" y="207"/>
                    <a:pt x="85" y="2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87">
              <a:extLst>
                <a:ext uri="{FF2B5EF4-FFF2-40B4-BE49-F238E27FC236}">
                  <a16:creationId xmlns:a16="http://schemas.microsoft.com/office/drawing/2014/main" id="{DB9EDFDF-BE44-7147-99B3-88837EF7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350" y="4438650"/>
              <a:ext cx="28575" cy="63500"/>
            </a:xfrm>
            <a:custGeom>
              <a:avLst/>
              <a:gdLst>
                <a:gd name="T0" fmla="*/ 0 w 80"/>
                <a:gd name="T1" fmla="*/ 11545 h 176"/>
                <a:gd name="T2" fmla="*/ 0 w 80"/>
                <a:gd name="T3" fmla="*/ 1082 h 176"/>
                <a:gd name="T4" fmla="*/ 12144 w 80"/>
                <a:gd name="T5" fmla="*/ 1082 h 176"/>
                <a:gd name="T6" fmla="*/ 12144 w 80"/>
                <a:gd name="T7" fmla="*/ 12628 h 176"/>
                <a:gd name="T8" fmla="*/ 12144 w 80"/>
                <a:gd name="T9" fmla="*/ 12628 h 176"/>
                <a:gd name="T10" fmla="*/ 26432 w 80"/>
                <a:gd name="T11" fmla="*/ 0 h 176"/>
                <a:gd name="T12" fmla="*/ 28218 w 80"/>
                <a:gd name="T13" fmla="*/ 0 h 176"/>
                <a:gd name="T14" fmla="*/ 28218 w 80"/>
                <a:gd name="T15" fmla="*/ 14432 h 176"/>
                <a:gd name="T16" fmla="*/ 24289 w 80"/>
                <a:gd name="T17" fmla="*/ 13349 h 176"/>
                <a:gd name="T18" fmla="*/ 13216 w 80"/>
                <a:gd name="T19" fmla="*/ 28864 h 176"/>
                <a:gd name="T20" fmla="*/ 13216 w 80"/>
                <a:gd name="T21" fmla="*/ 63139 h 176"/>
                <a:gd name="T22" fmla="*/ 0 w 80"/>
                <a:gd name="T23" fmla="*/ 63139 h 176"/>
                <a:gd name="T24" fmla="*/ 0 w 80"/>
                <a:gd name="T25" fmla="*/ 11545 h 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" h="176">
                  <a:moveTo>
                    <a:pt x="0" y="32"/>
                  </a:moveTo>
                  <a:cubicBezTo>
                    <a:pt x="0" y="22"/>
                    <a:pt x="0" y="11"/>
                    <a:pt x="0" y="3"/>
                  </a:cubicBezTo>
                  <a:lnTo>
                    <a:pt x="34" y="3"/>
                  </a:lnTo>
                  <a:cubicBezTo>
                    <a:pt x="34" y="14"/>
                    <a:pt x="34" y="24"/>
                    <a:pt x="34" y="35"/>
                  </a:cubicBezTo>
                  <a:cubicBezTo>
                    <a:pt x="39" y="22"/>
                    <a:pt x="50" y="0"/>
                    <a:pt x="74" y="0"/>
                  </a:cubicBezTo>
                  <a:cubicBezTo>
                    <a:pt x="76" y="0"/>
                    <a:pt x="79" y="0"/>
                    <a:pt x="79" y="0"/>
                  </a:cubicBezTo>
                  <a:lnTo>
                    <a:pt x="79" y="40"/>
                  </a:lnTo>
                  <a:cubicBezTo>
                    <a:pt x="76" y="40"/>
                    <a:pt x="71" y="37"/>
                    <a:pt x="68" y="37"/>
                  </a:cubicBezTo>
                  <a:cubicBezTo>
                    <a:pt x="52" y="37"/>
                    <a:pt x="37" y="48"/>
                    <a:pt x="37" y="80"/>
                  </a:cubicBezTo>
                  <a:lnTo>
                    <a:pt x="37" y="175"/>
                  </a:lnTo>
                  <a:lnTo>
                    <a:pt x="0" y="175"/>
                  </a:lnTo>
                  <a:lnTo>
                    <a:pt x="0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88">
              <a:extLst>
                <a:ext uri="{FF2B5EF4-FFF2-40B4-BE49-F238E27FC236}">
                  <a16:creationId xmlns:a16="http://schemas.microsoft.com/office/drawing/2014/main" id="{78AC68D6-4F9B-7940-8656-16FC41ED6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863" y="4438650"/>
              <a:ext cx="49212" cy="90488"/>
            </a:xfrm>
            <a:custGeom>
              <a:avLst/>
              <a:gdLst>
                <a:gd name="T0" fmla="*/ 2895 w 136"/>
                <a:gd name="T1" fmla="*/ 72752 h 250"/>
                <a:gd name="T2" fmla="*/ 20264 w 136"/>
                <a:gd name="T3" fmla="*/ 78544 h 250"/>
                <a:gd name="T4" fmla="*/ 35462 w 136"/>
                <a:gd name="T5" fmla="*/ 59360 h 250"/>
                <a:gd name="T6" fmla="*/ 35462 w 136"/>
                <a:gd name="T7" fmla="*/ 52845 h 250"/>
                <a:gd name="T8" fmla="*/ 35462 w 136"/>
                <a:gd name="T9" fmla="*/ 52845 h 250"/>
                <a:gd name="T10" fmla="*/ 20264 w 136"/>
                <a:gd name="T11" fmla="*/ 63342 h 250"/>
                <a:gd name="T12" fmla="*/ 0 w 136"/>
                <a:gd name="T13" fmla="*/ 32576 h 250"/>
                <a:gd name="T14" fmla="*/ 20987 w 136"/>
                <a:gd name="T15" fmla="*/ 0 h 250"/>
                <a:gd name="T16" fmla="*/ 36547 w 136"/>
                <a:gd name="T17" fmla="*/ 10497 h 250"/>
                <a:gd name="T18" fmla="*/ 36547 w 136"/>
                <a:gd name="T19" fmla="*/ 10497 h 250"/>
                <a:gd name="T20" fmla="*/ 36547 w 136"/>
                <a:gd name="T21" fmla="*/ 1086 h 250"/>
                <a:gd name="T22" fmla="*/ 48850 w 136"/>
                <a:gd name="T23" fmla="*/ 1086 h 250"/>
                <a:gd name="T24" fmla="*/ 48850 w 136"/>
                <a:gd name="T25" fmla="*/ 10497 h 250"/>
                <a:gd name="T26" fmla="*/ 48850 w 136"/>
                <a:gd name="T27" fmla="*/ 56465 h 250"/>
                <a:gd name="T28" fmla="*/ 22073 w 136"/>
                <a:gd name="T29" fmla="*/ 90126 h 250"/>
                <a:gd name="T30" fmla="*/ 1809 w 136"/>
                <a:gd name="T31" fmla="*/ 86145 h 250"/>
                <a:gd name="T32" fmla="*/ 2895 w 136"/>
                <a:gd name="T33" fmla="*/ 72752 h 250"/>
                <a:gd name="T34" fmla="*/ 23159 w 136"/>
                <a:gd name="T35" fmla="*/ 51759 h 250"/>
                <a:gd name="T36" fmla="*/ 35462 w 136"/>
                <a:gd name="T37" fmla="*/ 30766 h 250"/>
                <a:gd name="T38" fmla="*/ 23882 w 136"/>
                <a:gd name="T39" fmla="*/ 10497 h 250"/>
                <a:gd name="T40" fmla="*/ 14474 w 136"/>
                <a:gd name="T41" fmla="*/ 30766 h 250"/>
                <a:gd name="T42" fmla="*/ 23159 w 136"/>
                <a:gd name="T43" fmla="*/ 51759 h 2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6" h="250">
                  <a:moveTo>
                    <a:pt x="8" y="201"/>
                  </a:moveTo>
                  <a:cubicBezTo>
                    <a:pt x="16" y="207"/>
                    <a:pt x="35" y="217"/>
                    <a:pt x="56" y="217"/>
                  </a:cubicBezTo>
                  <a:cubicBezTo>
                    <a:pt x="93" y="217"/>
                    <a:pt x="98" y="191"/>
                    <a:pt x="98" y="164"/>
                  </a:cubicBezTo>
                  <a:lnTo>
                    <a:pt x="98" y="146"/>
                  </a:lnTo>
                  <a:cubicBezTo>
                    <a:pt x="93" y="159"/>
                    <a:pt x="82" y="175"/>
                    <a:pt x="56" y="175"/>
                  </a:cubicBezTo>
                  <a:cubicBezTo>
                    <a:pt x="35" y="175"/>
                    <a:pt x="0" y="159"/>
                    <a:pt x="0" y="90"/>
                  </a:cubicBezTo>
                  <a:cubicBezTo>
                    <a:pt x="0" y="42"/>
                    <a:pt x="16" y="0"/>
                    <a:pt x="58" y="0"/>
                  </a:cubicBezTo>
                  <a:cubicBezTo>
                    <a:pt x="82" y="0"/>
                    <a:pt x="93" y="13"/>
                    <a:pt x="101" y="29"/>
                  </a:cubicBezTo>
                  <a:cubicBezTo>
                    <a:pt x="101" y="21"/>
                    <a:pt x="101" y="11"/>
                    <a:pt x="101" y="3"/>
                  </a:cubicBezTo>
                  <a:lnTo>
                    <a:pt x="135" y="3"/>
                  </a:lnTo>
                  <a:cubicBezTo>
                    <a:pt x="135" y="11"/>
                    <a:pt x="135" y="21"/>
                    <a:pt x="135" y="29"/>
                  </a:cubicBezTo>
                  <a:lnTo>
                    <a:pt x="135" y="156"/>
                  </a:lnTo>
                  <a:cubicBezTo>
                    <a:pt x="135" y="209"/>
                    <a:pt x="119" y="249"/>
                    <a:pt x="61" y="249"/>
                  </a:cubicBezTo>
                  <a:cubicBezTo>
                    <a:pt x="35" y="249"/>
                    <a:pt x="16" y="241"/>
                    <a:pt x="5" y="238"/>
                  </a:cubicBezTo>
                  <a:lnTo>
                    <a:pt x="8" y="201"/>
                  </a:lnTo>
                  <a:close/>
                  <a:moveTo>
                    <a:pt x="64" y="143"/>
                  </a:moveTo>
                  <a:cubicBezTo>
                    <a:pt x="88" y="143"/>
                    <a:pt x="98" y="124"/>
                    <a:pt x="98" y="85"/>
                  </a:cubicBezTo>
                  <a:cubicBezTo>
                    <a:pt x="98" y="48"/>
                    <a:pt x="85" y="29"/>
                    <a:pt x="66" y="29"/>
                  </a:cubicBezTo>
                  <a:cubicBezTo>
                    <a:pt x="45" y="29"/>
                    <a:pt x="40" y="50"/>
                    <a:pt x="40" y="85"/>
                  </a:cubicBezTo>
                  <a:cubicBezTo>
                    <a:pt x="37" y="127"/>
                    <a:pt x="50" y="143"/>
                    <a:pt x="64" y="1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189">
              <a:extLst>
                <a:ext uri="{FF2B5EF4-FFF2-40B4-BE49-F238E27FC236}">
                  <a16:creationId xmlns:a16="http://schemas.microsoft.com/office/drawing/2014/main" id="{A50612CA-E883-5E4F-B5E2-6E83CB06C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3" y="4438650"/>
              <a:ext cx="47625" cy="63500"/>
            </a:xfrm>
            <a:custGeom>
              <a:avLst/>
              <a:gdLst>
                <a:gd name="T0" fmla="*/ 5817 w 131"/>
                <a:gd name="T1" fmla="*/ 5051 h 176"/>
                <a:gd name="T2" fmla="*/ 23994 w 131"/>
                <a:gd name="T3" fmla="*/ 0 h 176"/>
                <a:gd name="T4" fmla="*/ 46171 w 131"/>
                <a:gd name="T5" fmla="*/ 24895 h 176"/>
                <a:gd name="T6" fmla="*/ 46171 w 131"/>
                <a:gd name="T7" fmla="*/ 51594 h 176"/>
                <a:gd name="T8" fmla="*/ 47261 w 131"/>
                <a:gd name="T9" fmla="*/ 62057 h 176"/>
                <a:gd name="T10" fmla="*/ 34537 w 131"/>
                <a:gd name="T11" fmla="*/ 62057 h 176"/>
                <a:gd name="T12" fmla="*/ 33810 w 131"/>
                <a:gd name="T13" fmla="*/ 53759 h 176"/>
                <a:gd name="T14" fmla="*/ 17450 w 131"/>
                <a:gd name="T15" fmla="*/ 63139 h 176"/>
                <a:gd name="T16" fmla="*/ 0 w 131"/>
                <a:gd name="T17" fmla="*/ 45099 h 176"/>
                <a:gd name="T18" fmla="*/ 30902 w 131"/>
                <a:gd name="T19" fmla="*/ 24173 h 176"/>
                <a:gd name="T20" fmla="*/ 33810 w 131"/>
                <a:gd name="T21" fmla="*/ 24173 h 176"/>
                <a:gd name="T22" fmla="*/ 33810 w 131"/>
                <a:gd name="T23" fmla="*/ 22009 h 176"/>
                <a:gd name="T24" fmla="*/ 23267 w 131"/>
                <a:gd name="T25" fmla="*/ 10463 h 176"/>
                <a:gd name="T26" fmla="*/ 7635 w 131"/>
                <a:gd name="T27" fmla="*/ 16236 h 176"/>
                <a:gd name="T28" fmla="*/ 5817 w 131"/>
                <a:gd name="T29" fmla="*/ 5051 h 176"/>
                <a:gd name="T30" fmla="*/ 31629 w 131"/>
                <a:gd name="T31" fmla="*/ 33554 h 176"/>
                <a:gd name="T32" fmla="*/ 12361 w 131"/>
                <a:gd name="T33" fmla="*/ 45099 h 176"/>
                <a:gd name="T34" fmla="*/ 21086 w 131"/>
                <a:gd name="T35" fmla="*/ 54480 h 176"/>
                <a:gd name="T36" fmla="*/ 32719 w 131"/>
                <a:gd name="T37" fmla="*/ 36440 h 176"/>
                <a:gd name="T38" fmla="*/ 32719 w 131"/>
                <a:gd name="T39" fmla="*/ 33554 h 176"/>
                <a:gd name="T40" fmla="*/ 31629 w 131"/>
                <a:gd name="T41" fmla="*/ 33554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1" h="176">
                  <a:moveTo>
                    <a:pt x="16" y="14"/>
                  </a:moveTo>
                  <a:cubicBezTo>
                    <a:pt x="27" y="8"/>
                    <a:pt x="42" y="0"/>
                    <a:pt x="66" y="0"/>
                  </a:cubicBezTo>
                  <a:cubicBezTo>
                    <a:pt x="117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7"/>
                    <a:pt x="127" y="167"/>
                    <a:pt x="130" y="172"/>
                  </a:cubicBezTo>
                  <a:lnTo>
                    <a:pt x="95" y="172"/>
                  </a:lnTo>
                  <a:cubicBezTo>
                    <a:pt x="93" y="165"/>
                    <a:pt x="93" y="157"/>
                    <a:pt x="93" y="149"/>
                  </a:cubicBezTo>
                  <a:cubicBezTo>
                    <a:pt x="82" y="162"/>
                    <a:pt x="72" y="175"/>
                    <a:pt x="48" y="175"/>
                  </a:cubicBezTo>
                  <a:cubicBezTo>
                    <a:pt x="24" y="175"/>
                    <a:pt x="0" y="157"/>
                    <a:pt x="0" y="125"/>
                  </a:cubicBezTo>
                  <a:cubicBezTo>
                    <a:pt x="0" y="77"/>
                    <a:pt x="34" y="67"/>
                    <a:pt x="85" y="67"/>
                  </a:cubicBezTo>
                  <a:lnTo>
                    <a:pt x="93" y="67"/>
                  </a:lnTo>
                  <a:lnTo>
                    <a:pt x="93" y="61"/>
                  </a:lnTo>
                  <a:cubicBezTo>
                    <a:pt x="93" y="45"/>
                    <a:pt x="85" y="29"/>
                    <a:pt x="64" y="29"/>
                  </a:cubicBezTo>
                  <a:cubicBezTo>
                    <a:pt x="45" y="29"/>
                    <a:pt x="27" y="40"/>
                    <a:pt x="21" y="45"/>
                  </a:cubicBezTo>
                  <a:lnTo>
                    <a:pt x="16" y="14"/>
                  </a:lnTo>
                  <a:close/>
                  <a:moveTo>
                    <a:pt x="87" y="93"/>
                  </a:moveTo>
                  <a:cubicBezTo>
                    <a:pt x="56" y="93"/>
                    <a:pt x="34" y="101"/>
                    <a:pt x="34" y="125"/>
                  </a:cubicBezTo>
                  <a:cubicBezTo>
                    <a:pt x="34" y="141"/>
                    <a:pt x="45" y="151"/>
                    <a:pt x="58" y="151"/>
                  </a:cubicBezTo>
                  <a:cubicBezTo>
                    <a:pt x="82" y="151"/>
                    <a:pt x="90" y="133"/>
                    <a:pt x="90" y="101"/>
                  </a:cubicBezTo>
                  <a:lnTo>
                    <a:pt x="90" y="93"/>
                  </a:lnTo>
                  <a:lnTo>
                    <a:pt x="87" y="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90">
              <a:extLst>
                <a:ext uri="{FF2B5EF4-FFF2-40B4-BE49-F238E27FC236}">
                  <a16:creationId xmlns:a16="http://schemas.microsoft.com/office/drawing/2014/main" id="{2C2C8402-6E21-8149-995E-601182ED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438650"/>
              <a:ext cx="46037" cy="63500"/>
            </a:xfrm>
            <a:custGeom>
              <a:avLst/>
              <a:gdLst>
                <a:gd name="T0" fmla="*/ 0 w 128"/>
                <a:gd name="T1" fmla="*/ 11545 h 176"/>
                <a:gd name="T2" fmla="*/ 0 w 128"/>
                <a:gd name="T3" fmla="*/ 1082 h 176"/>
                <a:gd name="T4" fmla="*/ 13308 w 128"/>
                <a:gd name="T5" fmla="*/ 1082 h 176"/>
                <a:gd name="T6" fmla="*/ 13308 w 128"/>
                <a:gd name="T7" fmla="*/ 10463 h 176"/>
                <a:gd name="T8" fmla="*/ 13308 w 128"/>
                <a:gd name="T9" fmla="*/ 10463 h 176"/>
                <a:gd name="T10" fmla="*/ 13308 w 128"/>
                <a:gd name="T11" fmla="*/ 10463 h 176"/>
                <a:gd name="T12" fmla="*/ 28413 w 128"/>
                <a:gd name="T13" fmla="*/ 0 h 176"/>
                <a:gd name="T14" fmla="*/ 45677 w 128"/>
                <a:gd name="T15" fmla="*/ 23091 h 176"/>
                <a:gd name="T16" fmla="*/ 45677 w 128"/>
                <a:gd name="T17" fmla="*/ 63139 h 176"/>
                <a:gd name="T18" fmla="*/ 32370 w 128"/>
                <a:gd name="T19" fmla="*/ 63139 h 176"/>
                <a:gd name="T20" fmla="*/ 32370 w 128"/>
                <a:gd name="T21" fmla="*/ 25977 h 176"/>
                <a:gd name="T22" fmla="*/ 24817 w 128"/>
                <a:gd name="T23" fmla="*/ 12628 h 176"/>
                <a:gd name="T24" fmla="*/ 15106 w 128"/>
                <a:gd name="T25" fmla="*/ 27060 h 176"/>
                <a:gd name="T26" fmla="*/ 15106 w 128"/>
                <a:gd name="T27" fmla="*/ 63139 h 176"/>
                <a:gd name="T28" fmla="*/ 1798 w 128"/>
                <a:gd name="T29" fmla="*/ 63139 h 176"/>
                <a:gd name="T30" fmla="*/ 1798 w 128"/>
                <a:gd name="T31" fmla="*/ 11545 h 176"/>
                <a:gd name="T32" fmla="*/ 0 w 128"/>
                <a:gd name="T33" fmla="*/ 11545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8" h="176">
                  <a:moveTo>
                    <a:pt x="0" y="32"/>
                  </a:moveTo>
                  <a:cubicBezTo>
                    <a:pt x="0" y="22"/>
                    <a:pt x="0" y="11"/>
                    <a:pt x="0" y="3"/>
                  </a:cubicBezTo>
                  <a:lnTo>
                    <a:pt x="37" y="3"/>
                  </a:lnTo>
                  <a:cubicBezTo>
                    <a:pt x="37" y="11"/>
                    <a:pt x="37" y="22"/>
                    <a:pt x="37" y="29"/>
                  </a:cubicBezTo>
                  <a:cubicBezTo>
                    <a:pt x="42" y="19"/>
                    <a:pt x="53" y="0"/>
                    <a:pt x="79" y="0"/>
                  </a:cubicBezTo>
                  <a:cubicBezTo>
                    <a:pt x="116" y="0"/>
                    <a:pt x="127" y="29"/>
                    <a:pt x="127" y="64"/>
                  </a:cubicBezTo>
                  <a:lnTo>
                    <a:pt x="127" y="175"/>
                  </a:lnTo>
                  <a:lnTo>
                    <a:pt x="90" y="175"/>
                  </a:lnTo>
                  <a:lnTo>
                    <a:pt x="90" y="72"/>
                  </a:lnTo>
                  <a:cubicBezTo>
                    <a:pt x="90" y="45"/>
                    <a:pt x="85" y="35"/>
                    <a:pt x="69" y="35"/>
                  </a:cubicBezTo>
                  <a:cubicBezTo>
                    <a:pt x="48" y="35"/>
                    <a:pt x="42" y="53"/>
                    <a:pt x="42" y="75"/>
                  </a:cubicBezTo>
                  <a:lnTo>
                    <a:pt x="42" y="175"/>
                  </a:lnTo>
                  <a:lnTo>
                    <a:pt x="5" y="175"/>
                  </a:lnTo>
                  <a:lnTo>
                    <a:pt x="5" y="32"/>
                  </a:lnTo>
                  <a:lnTo>
                    <a:pt x="0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191">
              <a:extLst>
                <a:ext uri="{FF2B5EF4-FFF2-40B4-BE49-F238E27FC236}">
                  <a16:creationId xmlns:a16="http://schemas.microsoft.com/office/drawing/2014/main" id="{4C9C68F6-1C8F-6342-B27A-25F0CF87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313" y="4413250"/>
              <a:ext cx="14287" cy="87313"/>
            </a:xfrm>
            <a:custGeom>
              <a:avLst/>
              <a:gdLst>
                <a:gd name="T0" fmla="*/ 0 w 41"/>
                <a:gd name="T1" fmla="*/ 0 h 244"/>
                <a:gd name="T2" fmla="*/ 13939 w 41"/>
                <a:gd name="T3" fmla="*/ 0 h 244"/>
                <a:gd name="T4" fmla="*/ 13939 w 41"/>
                <a:gd name="T5" fmla="*/ 13956 h 244"/>
                <a:gd name="T6" fmla="*/ 0 w 41"/>
                <a:gd name="T7" fmla="*/ 13956 h 244"/>
                <a:gd name="T8" fmla="*/ 0 w 41"/>
                <a:gd name="T9" fmla="*/ 0 h 244"/>
                <a:gd name="T10" fmla="*/ 1045 w 41"/>
                <a:gd name="T11" fmla="*/ 25407 h 244"/>
                <a:gd name="T12" fmla="*/ 13939 w 41"/>
                <a:gd name="T13" fmla="*/ 25407 h 244"/>
                <a:gd name="T14" fmla="*/ 13939 w 41"/>
                <a:gd name="T15" fmla="*/ 86955 h 244"/>
                <a:gd name="T16" fmla="*/ 1045 w 41"/>
                <a:gd name="T17" fmla="*/ 86955 h 244"/>
                <a:gd name="T18" fmla="*/ 1045 w 41"/>
                <a:gd name="T19" fmla="*/ 25407 h 2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44">
                  <a:moveTo>
                    <a:pt x="0" y="0"/>
                  </a:moveTo>
                  <a:lnTo>
                    <a:pt x="40" y="0"/>
                  </a:lnTo>
                  <a:lnTo>
                    <a:pt x="40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3" y="71"/>
                  </a:moveTo>
                  <a:lnTo>
                    <a:pt x="40" y="71"/>
                  </a:lnTo>
                  <a:lnTo>
                    <a:pt x="40" y="243"/>
                  </a:lnTo>
                  <a:lnTo>
                    <a:pt x="3" y="243"/>
                  </a:lnTo>
                  <a:lnTo>
                    <a:pt x="3" y="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192">
              <a:extLst>
                <a:ext uri="{FF2B5EF4-FFF2-40B4-BE49-F238E27FC236}">
                  <a16:creationId xmlns:a16="http://schemas.microsoft.com/office/drawing/2014/main" id="{3D1959DA-AF00-A24C-8DBA-47667B6D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4438650"/>
              <a:ext cx="38100" cy="61913"/>
            </a:xfrm>
            <a:custGeom>
              <a:avLst/>
              <a:gdLst>
                <a:gd name="T0" fmla="*/ 0 w 108"/>
                <a:gd name="T1" fmla="*/ 49387 h 173"/>
                <a:gd name="T2" fmla="*/ 23636 w 108"/>
                <a:gd name="T3" fmla="*/ 11452 h 173"/>
                <a:gd name="T4" fmla="*/ 706 w 108"/>
                <a:gd name="T5" fmla="*/ 11452 h 173"/>
                <a:gd name="T6" fmla="*/ 706 w 108"/>
                <a:gd name="T7" fmla="*/ 0 h 173"/>
                <a:gd name="T8" fmla="*/ 37042 w 108"/>
                <a:gd name="T9" fmla="*/ 0 h 173"/>
                <a:gd name="T10" fmla="*/ 37042 w 108"/>
                <a:gd name="T11" fmla="*/ 12168 h 173"/>
                <a:gd name="T12" fmla="*/ 13758 w 108"/>
                <a:gd name="T13" fmla="*/ 50103 h 173"/>
                <a:gd name="T14" fmla="*/ 37747 w 108"/>
                <a:gd name="T15" fmla="*/ 50103 h 173"/>
                <a:gd name="T16" fmla="*/ 37747 w 108"/>
                <a:gd name="T17" fmla="*/ 61555 h 173"/>
                <a:gd name="T18" fmla="*/ 0 w 108"/>
                <a:gd name="T19" fmla="*/ 61555 h 173"/>
                <a:gd name="T20" fmla="*/ 0 w 108"/>
                <a:gd name="T21" fmla="*/ 49387 h 1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" h="173">
                  <a:moveTo>
                    <a:pt x="0" y="138"/>
                  </a:moveTo>
                  <a:lnTo>
                    <a:pt x="67" y="32"/>
                  </a:lnTo>
                  <a:lnTo>
                    <a:pt x="2" y="32"/>
                  </a:lnTo>
                  <a:lnTo>
                    <a:pt x="2" y="0"/>
                  </a:lnTo>
                  <a:lnTo>
                    <a:pt x="105" y="0"/>
                  </a:lnTo>
                  <a:lnTo>
                    <a:pt x="105" y="34"/>
                  </a:lnTo>
                  <a:lnTo>
                    <a:pt x="39" y="140"/>
                  </a:lnTo>
                  <a:lnTo>
                    <a:pt x="107" y="140"/>
                  </a:lnTo>
                  <a:lnTo>
                    <a:pt x="107" y="172"/>
                  </a:lnTo>
                  <a:lnTo>
                    <a:pt x="0" y="172"/>
                  </a:lnTo>
                  <a:lnTo>
                    <a:pt x="0" y="1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193">
              <a:extLst>
                <a:ext uri="{FF2B5EF4-FFF2-40B4-BE49-F238E27FC236}">
                  <a16:creationId xmlns:a16="http://schemas.microsoft.com/office/drawing/2014/main" id="{8480B35B-A1FA-F543-805E-2710ED0D9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575" y="4438650"/>
              <a:ext cx="47625" cy="63500"/>
            </a:xfrm>
            <a:custGeom>
              <a:avLst/>
              <a:gdLst>
                <a:gd name="T0" fmla="*/ 5817 w 131"/>
                <a:gd name="T1" fmla="*/ 5051 h 176"/>
                <a:gd name="T2" fmla="*/ 23994 w 131"/>
                <a:gd name="T3" fmla="*/ 0 h 176"/>
                <a:gd name="T4" fmla="*/ 46171 w 131"/>
                <a:gd name="T5" fmla="*/ 24895 h 176"/>
                <a:gd name="T6" fmla="*/ 46171 w 131"/>
                <a:gd name="T7" fmla="*/ 51594 h 176"/>
                <a:gd name="T8" fmla="*/ 47261 w 131"/>
                <a:gd name="T9" fmla="*/ 62057 h 176"/>
                <a:gd name="T10" fmla="*/ 34537 w 131"/>
                <a:gd name="T11" fmla="*/ 62057 h 176"/>
                <a:gd name="T12" fmla="*/ 33810 w 131"/>
                <a:gd name="T13" fmla="*/ 53759 h 176"/>
                <a:gd name="T14" fmla="*/ 17450 w 131"/>
                <a:gd name="T15" fmla="*/ 63139 h 176"/>
                <a:gd name="T16" fmla="*/ 0 w 131"/>
                <a:gd name="T17" fmla="*/ 45099 h 176"/>
                <a:gd name="T18" fmla="*/ 30902 w 131"/>
                <a:gd name="T19" fmla="*/ 24173 h 176"/>
                <a:gd name="T20" fmla="*/ 33810 w 131"/>
                <a:gd name="T21" fmla="*/ 24173 h 176"/>
                <a:gd name="T22" fmla="*/ 33810 w 131"/>
                <a:gd name="T23" fmla="*/ 22009 h 176"/>
                <a:gd name="T24" fmla="*/ 23267 w 131"/>
                <a:gd name="T25" fmla="*/ 10463 h 176"/>
                <a:gd name="T26" fmla="*/ 7635 w 131"/>
                <a:gd name="T27" fmla="*/ 16236 h 176"/>
                <a:gd name="T28" fmla="*/ 5817 w 131"/>
                <a:gd name="T29" fmla="*/ 5051 h 176"/>
                <a:gd name="T30" fmla="*/ 32719 w 131"/>
                <a:gd name="T31" fmla="*/ 33554 h 176"/>
                <a:gd name="T32" fmla="*/ 13451 w 131"/>
                <a:gd name="T33" fmla="*/ 45099 h 176"/>
                <a:gd name="T34" fmla="*/ 22177 w 131"/>
                <a:gd name="T35" fmla="*/ 54480 h 176"/>
                <a:gd name="T36" fmla="*/ 33810 w 131"/>
                <a:gd name="T37" fmla="*/ 36440 h 176"/>
                <a:gd name="T38" fmla="*/ 33810 w 131"/>
                <a:gd name="T39" fmla="*/ 33554 h 176"/>
                <a:gd name="T40" fmla="*/ 32719 w 131"/>
                <a:gd name="T41" fmla="*/ 33554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1" h="176">
                  <a:moveTo>
                    <a:pt x="16" y="14"/>
                  </a:moveTo>
                  <a:cubicBezTo>
                    <a:pt x="27" y="8"/>
                    <a:pt x="42" y="0"/>
                    <a:pt x="66" y="0"/>
                  </a:cubicBezTo>
                  <a:cubicBezTo>
                    <a:pt x="117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7"/>
                    <a:pt x="127" y="167"/>
                    <a:pt x="130" y="172"/>
                  </a:cubicBezTo>
                  <a:lnTo>
                    <a:pt x="95" y="172"/>
                  </a:lnTo>
                  <a:cubicBezTo>
                    <a:pt x="93" y="165"/>
                    <a:pt x="93" y="157"/>
                    <a:pt x="93" y="149"/>
                  </a:cubicBezTo>
                  <a:cubicBezTo>
                    <a:pt x="82" y="162"/>
                    <a:pt x="72" y="175"/>
                    <a:pt x="48" y="175"/>
                  </a:cubicBezTo>
                  <a:cubicBezTo>
                    <a:pt x="24" y="175"/>
                    <a:pt x="0" y="157"/>
                    <a:pt x="0" y="125"/>
                  </a:cubicBezTo>
                  <a:cubicBezTo>
                    <a:pt x="0" y="77"/>
                    <a:pt x="35" y="67"/>
                    <a:pt x="85" y="67"/>
                  </a:cubicBezTo>
                  <a:lnTo>
                    <a:pt x="93" y="67"/>
                  </a:lnTo>
                  <a:lnTo>
                    <a:pt x="93" y="61"/>
                  </a:lnTo>
                  <a:cubicBezTo>
                    <a:pt x="93" y="45"/>
                    <a:pt x="85" y="29"/>
                    <a:pt x="64" y="29"/>
                  </a:cubicBezTo>
                  <a:cubicBezTo>
                    <a:pt x="45" y="29"/>
                    <a:pt x="27" y="40"/>
                    <a:pt x="21" y="45"/>
                  </a:cubicBezTo>
                  <a:lnTo>
                    <a:pt x="16" y="14"/>
                  </a:lnTo>
                  <a:close/>
                  <a:moveTo>
                    <a:pt x="90" y="93"/>
                  </a:moveTo>
                  <a:cubicBezTo>
                    <a:pt x="58" y="93"/>
                    <a:pt x="37" y="101"/>
                    <a:pt x="37" y="125"/>
                  </a:cubicBezTo>
                  <a:cubicBezTo>
                    <a:pt x="37" y="141"/>
                    <a:pt x="48" y="151"/>
                    <a:pt x="61" y="151"/>
                  </a:cubicBezTo>
                  <a:cubicBezTo>
                    <a:pt x="85" y="151"/>
                    <a:pt x="93" y="133"/>
                    <a:pt x="93" y="101"/>
                  </a:cubicBezTo>
                  <a:lnTo>
                    <a:pt x="93" y="93"/>
                  </a:lnTo>
                  <a:lnTo>
                    <a:pt x="90" y="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194">
              <a:extLst>
                <a:ext uri="{FF2B5EF4-FFF2-40B4-BE49-F238E27FC236}">
                  <a16:creationId xmlns:a16="http://schemas.microsoft.com/office/drawing/2014/main" id="{22A7A7E4-BDDF-5A4D-B402-88172361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5" y="4438650"/>
              <a:ext cx="39688" cy="63500"/>
            </a:xfrm>
            <a:custGeom>
              <a:avLst/>
              <a:gdLst>
                <a:gd name="T0" fmla="*/ 39334 w 112"/>
                <a:gd name="T1" fmla="*/ 60289 h 178"/>
                <a:gd name="T2" fmla="*/ 26222 w 112"/>
                <a:gd name="T3" fmla="*/ 63143 h 178"/>
                <a:gd name="T4" fmla="*/ 0 w 112"/>
                <a:gd name="T5" fmla="*/ 32107 h 178"/>
                <a:gd name="T6" fmla="*/ 27285 w 112"/>
                <a:gd name="T7" fmla="*/ 0 h 178"/>
                <a:gd name="T8" fmla="*/ 39334 w 112"/>
                <a:gd name="T9" fmla="*/ 2854 h 178"/>
                <a:gd name="T10" fmla="*/ 38625 w 112"/>
                <a:gd name="T11" fmla="*/ 14270 h 178"/>
                <a:gd name="T12" fmla="*/ 29057 w 112"/>
                <a:gd name="T13" fmla="*/ 11416 h 178"/>
                <a:gd name="T14" fmla="*/ 14174 w 112"/>
                <a:gd name="T15" fmla="*/ 32107 h 178"/>
                <a:gd name="T16" fmla="*/ 29057 w 112"/>
                <a:gd name="T17" fmla="*/ 52084 h 178"/>
                <a:gd name="T18" fmla="*/ 38625 w 112"/>
                <a:gd name="T19" fmla="*/ 49230 h 178"/>
                <a:gd name="T20" fmla="*/ 39334 w 112"/>
                <a:gd name="T21" fmla="*/ 602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178">
                  <a:moveTo>
                    <a:pt x="111" y="169"/>
                  </a:moveTo>
                  <a:cubicBezTo>
                    <a:pt x="103" y="172"/>
                    <a:pt x="90" y="177"/>
                    <a:pt x="74" y="177"/>
                  </a:cubicBezTo>
                  <a:cubicBezTo>
                    <a:pt x="21" y="177"/>
                    <a:pt x="0" y="138"/>
                    <a:pt x="0" y="90"/>
                  </a:cubicBezTo>
                  <a:cubicBezTo>
                    <a:pt x="0" y="40"/>
                    <a:pt x="24" y="0"/>
                    <a:pt x="77" y="0"/>
                  </a:cubicBezTo>
                  <a:cubicBezTo>
                    <a:pt x="90" y="0"/>
                    <a:pt x="103" y="5"/>
                    <a:pt x="111" y="8"/>
                  </a:cubicBezTo>
                  <a:lnTo>
                    <a:pt x="109" y="40"/>
                  </a:lnTo>
                  <a:cubicBezTo>
                    <a:pt x="101" y="37"/>
                    <a:pt x="93" y="32"/>
                    <a:pt x="82" y="32"/>
                  </a:cubicBezTo>
                  <a:cubicBezTo>
                    <a:pt x="53" y="32"/>
                    <a:pt x="40" y="53"/>
                    <a:pt x="40" y="90"/>
                  </a:cubicBezTo>
                  <a:cubicBezTo>
                    <a:pt x="40" y="122"/>
                    <a:pt x="53" y="146"/>
                    <a:pt x="82" y="146"/>
                  </a:cubicBezTo>
                  <a:cubicBezTo>
                    <a:pt x="90" y="146"/>
                    <a:pt x="103" y="140"/>
                    <a:pt x="109" y="138"/>
                  </a:cubicBezTo>
                  <a:lnTo>
                    <a:pt x="111" y="1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195">
              <a:extLst>
                <a:ext uri="{FF2B5EF4-FFF2-40B4-BE49-F238E27FC236}">
                  <a16:creationId xmlns:a16="http://schemas.microsoft.com/office/drawing/2014/main" id="{528BEBA3-E576-7442-9EC6-77B6F715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8" y="4413250"/>
              <a:ext cx="14287" cy="87313"/>
            </a:xfrm>
            <a:custGeom>
              <a:avLst/>
              <a:gdLst>
                <a:gd name="T0" fmla="*/ 0 w 41"/>
                <a:gd name="T1" fmla="*/ 0 h 244"/>
                <a:gd name="T2" fmla="*/ 13939 w 41"/>
                <a:gd name="T3" fmla="*/ 0 h 244"/>
                <a:gd name="T4" fmla="*/ 13939 w 41"/>
                <a:gd name="T5" fmla="*/ 13956 h 244"/>
                <a:gd name="T6" fmla="*/ 0 w 41"/>
                <a:gd name="T7" fmla="*/ 13956 h 244"/>
                <a:gd name="T8" fmla="*/ 0 w 41"/>
                <a:gd name="T9" fmla="*/ 0 h 244"/>
                <a:gd name="T10" fmla="*/ 0 w 41"/>
                <a:gd name="T11" fmla="*/ 25407 h 244"/>
                <a:gd name="T12" fmla="*/ 12893 w 41"/>
                <a:gd name="T13" fmla="*/ 25407 h 244"/>
                <a:gd name="T14" fmla="*/ 12893 w 41"/>
                <a:gd name="T15" fmla="*/ 86955 h 244"/>
                <a:gd name="T16" fmla="*/ 0 w 41"/>
                <a:gd name="T17" fmla="*/ 86955 h 244"/>
                <a:gd name="T18" fmla="*/ 0 w 41"/>
                <a:gd name="T19" fmla="*/ 25407 h 2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44">
                  <a:moveTo>
                    <a:pt x="0" y="0"/>
                  </a:moveTo>
                  <a:lnTo>
                    <a:pt x="40" y="0"/>
                  </a:lnTo>
                  <a:lnTo>
                    <a:pt x="40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0" y="71"/>
                  </a:moveTo>
                  <a:lnTo>
                    <a:pt x="37" y="71"/>
                  </a:lnTo>
                  <a:lnTo>
                    <a:pt x="37" y="243"/>
                  </a:lnTo>
                  <a:lnTo>
                    <a:pt x="0" y="243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196">
              <a:extLst>
                <a:ext uri="{FF2B5EF4-FFF2-40B4-BE49-F238E27FC236}">
                  <a16:creationId xmlns:a16="http://schemas.microsoft.com/office/drawing/2014/main" id="{6EABF366-A36C-3345-BF35-1045252F2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4414838"/>
              <a:ext cx="49212" cy="87312"/>
            </a:xfrm>
            <a:custGeom>
              <a:avLst/>
              <a:gdLst>
                <a:gd name="T0" fmla="*/ 24249 w 138"/>
                <a:gd name="T1" fmla="*/ 22730 h 242"/>
                <a:gd name="T2" fmla="*/ 48855 w 138"/>
                <a:gd name="T3" fmla="*/ 54480 h 242"/>
                <a:gd name="T4" fmla="*/ 24249 w 138"/>
                <a:gd name="T5" fmla="*/ 86951 h 242"/>
                <a:gd name="T6" fmla="*/ 0 w 138"/>
                <a:gd name="T7" fmla="*/ 54480 h 242"/>
                <a:gd name="T8" fmla="*/ 24249 w 138"/>
                <a:gd name="T9" fmla="*/ 22730 h 242"/>
                <a:gd name="T10" fmla="*/ 24249 w 138"/>
                <a:gd name="T11" fmla="*/ 76488 h 242"/>
                <a:gd name="T12" fmla="*/ 34591 w 138"/>
                <a:gd name="T13" fmla="*/ 55201 h 242"/>
                <a:gd name="T14" fmla="*/ 24249 w 138"/>
                <a:gd name="T15" fmla="*/ 34275 h 242"/>
                <a:gd name="T16" fmla="*/ 13195 w 138"/>
                <a:gd name="T17" fmla="*/ 55201 h 242"/>
                <a:gd name="T18" fmla="*/ 24249 w 138"/>
                <a:gd name="T19" fmla="*/ 76488 h 242"/>
                <a:gd name="T20" fmla="*/ 25319 w 138"/>
                <a:gd name="T21" fmla="*/ 0 h 242"/>
                <a:gd name="T22" fmla="*/ 38514 w 138"/>
                <a:gd name="T23" fmla="*/ 0 h 242"/>
                <a:gd name="T24" fmla="*/ 27102 w 138"/>
                <a:gd name="T25" fmla="*/ 16957 h 242"/>
                <a:gd name="T26" fmla="*/ 18544 w 138"/>
                <a:gd name="T27" fmla="*/ 16957 h 242"/>
                <a:gd name="T28" fmla="*/ 25319 w 138"/>
                <a:gd name="T29" fmla="*/ 0 h 2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8" h="242">
                  <a:moveTo>
                    <a:pt x="68" y="63"/>
                  </a:moveTo>
                  <a:cubicBezTo>
                    <a:pt x="100" y="63"/>
                    <a:pt x="137" y="82"/>
                    <a:pt x="137" y="151"/>
                  </a:cubicBezTo>
                  <a:cubicBezTo>
                    <a:pt x="137" y="222"/>
                    <a:pt x="100" y="241"/>
                    <a:pt x="68" y="241"/>
                  </a:cubicBezTo>
                  <a:cubicBezTo>
                    <a:pt x="37" y="241"/>
                    <a:pt x="0" y="225"/>
                    <a:pt x="0" y="151"/>
                  </a:cubicBezTo>
                  <a:cubicBezTo>
                    <a:pt x="0" y="82"/>
                    <a:pt x="37" y="63"/>
                    <a:pt x="68" y="63"/>
                  </a:cubicBezTo>
                  <a:close/>
                  <a:moveTo>
                    <a:pt x="68" y="212"/>
                  </a:moveTo>
                  <a:cubicBezTo>
                    <a:pt x="92" y="212"/>
                    <a:pt x="97" y="180"/>
                    <a:pt x="97" y="153"/>
                  </a:cubicBezTo>
                  <a:cubicBezTo>
                    <a:pt x="97" y="124"/>
                    <a:pt x="92" y="95"/>
                    <a:pt x="68" y="95"/>
                  </a:cubicBezTo>
                  <a:cubicBezTo>
                    <a:pt x="45" y="95"/>
                    <a:pt x="37" y="124"/>
                    <a:pt x="37" y="153"/>
                  </a:cubicBezTo>
                  <a:cubicBezTo>
                    <a:pt x="39" y="183"/>
                    <a:pt x="45" y="212"/>
                    <a:pt x="68" y="212"/>
                  </a:cubicBezTo>
                  <a:close/>
                  <a:moveTo>
                    <a:pt x="71" y="0"/>
                  </a:moveTo>
                  <a:lnTo>
                    <a:pt x="108" y="0"/>
                  </a:lnTo>
                  <a:lnTo>
                    <a:pt x="76" y="47"/>
                  </a:lnTo>
                  <a:lnTo>
                    <a:pt x="52" y="47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197">
              <a:extLst>
                <a:ext uri="{FF2B5EF4-FFF2-40B4-BE49-F238E27FC236}">
                  <a16:creationId xmlns:a16="http://schemas.microsoft.com/office/drawing/2014/main" id="{52B6D999-DAE9-3346-939C-005AEC12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4438650"/>
              <a:ext cx="46037" cy="63500"/>
            </a:xfrm>
            <a:custGeom>
              <a:avLst/>
              <a:gdLst>
                <a:gd name="T0" fmla="*/ 0 w 128"/>
                <a:gd name="T1" fmla="*/ 11545 h 176"/>
                <a:gd name="T2" fmla="*/ 0 w 128"/>
                <a:gd name="T3" fmla="*/ 1082 h 176"/>
                <a:gd name="T4" fmla="*/ 13308 w 128"/>
                <a:gd name="T5" fmla="*/ 1082 h 176"/>
                <a:gd name="T6" fmla="*/ 13308 w 128"/>
                <a:gd name="T7" fmla="*/ 10463 h 176"/>
                <a:gd name="T8" fmla="*/ 13308 w 128"/>
                <a:gd name="T9" fmla="*/ 10463 h 176"/>
                <a:gd name="T10" fmla="*/ 13308 w 128"/>
                <a:gd name="T11" fmla="*/ 10463 h 176"/>
                <a:gd name="T12" fmla="*/ 28773 w 128"/>
                <a:gd name="T13" fmla="*/ 0 h 176"/>
                <a:gd name="T14" fmla="*/ 45677 w 128"/>
                <a:gd name="T15" fmla="*/ 23091 h 176"/>
                <a:gd name="T16" fmla="*/ 45677 w 128"/>
                <a:gd name="T17" fmla="*/ 63139 h 176"/>
                <a:gd name="T18" fmla="*/ 32370 w 128"/>
                <a:gd name="T19" fmla="*/ 63139 h 176"/>
                <a:gd name="T20" fmla="*/ 32370 w 128"/>
                <a:gd name="T21" fmla="*/ 25977 h 176"/>
                <a:gd name="T22" fmla="*/ 24817 w 128"/>
                <a:gd name="T23" fmla="*/ 12628 h 176"/>
                <a:gd name="T24" fmla="*/ 15466 w 128"/>
                <a:gd name="T25" fmla="*/ 27060 h 176"/>
                <a:gd name="T26" fmla="*/ 15466 w 128"/>
                <a:gd name="T27" fmla="*/ 63139 h 176"/>
                <a:gd name="T28" fmla="*/ 2158 w 128"/>
                <a:gd name="T29" fmla="*/ 63139 h 176"/>
                <a:gd name="T30" fmla="*/ 2158 w 128"/>
                <a:gd name="T31" fmla="*/ 11545 h 176"/>
                <a:gd name="T32" fmla="*/ 0 w 128"/>
                <a:gd name="T33" fmla="*/ 11545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8" h="176">
                  <a:moveTo>
                    <a:pt x="0" y="32"/>
                  </a:moveTo>
                  <a:cubicBezTo>
                    <a:pt x="0" y="22"/>
                    <a:pt x="0" y="11"/>
                    <a:pt x="0" y="3"/>
                  </a:cubicBezTo>
                  <a:lnTo>
                    <a:pt x="37" y="3"/>
                  </a:lnTo>
                  <a:cubicBezTo>
                    <a:pt x="37" y="11"/>
                    <a:pt x="37" y="22"/>
                    <a:pt x="37" y="29"/>
                  </a:cubicBezTo>
                  <a:cubicBezTo>
                    <a:pt x="43" y="19"/>
                    <a:pt x="53" y="0"/>
                    <a:pt x="80" y="0"/>
                  </a:cubicBezTo>
                  <a:cubicBezTo>
                    <a:pt x="117" y="0"/>
                    <a:pt x="127" y="29"/>
                    <a:pt x="127" y="64"/>
                  </a:cubicBezTo>
                  <a:lnTo>
                    <a:pt x="127" y="175"/>
                  </a:lnTo>
                  <a:lnTo>
                    <a:pt x="90" y="175"/>
                  </a:lnTo>
                  <a:lnTo>
                    <a:pt x="90" y="72"/>
                  </a:lnTo>
                  <a:cubicBezTo>
                    <a:pt x="90" y="45"/>
                    <a:pt x="85" y="35"/>
                    <a:pt x="69" y="35"/>
                  </a:cubicBezTo>
                  <a:cubicBezTo>
                    <a:pt x="48" y="35"/>
                    <a:pt x="43" y="53"/>
                    <a:pt x="43" y="75"/>
                  </a:cubicBezTo>
                  <a:lnTo>
                    <a:pt x="43" y="175"/>
                  </a:lnTo>
                  <a:lnTo>
                    <a:pt x="6" y="175"/>
                  </a:lnTo>
                  <a:lnTo>
                    <a:pt x="6" y="32"/>
                  </a:lnTo>
                  <a:lnTo>
                    <a:pt x="0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198">
              <a:extLst>
                <a:ext uri="{FF2B5EF4-FFF2-40B4-BE49-F238E27FC236}">
                  <a16:creationId xmlns:a16="http://schemas.microsoft.com/office/drawing/2014/main" id="{30AB3ED9-341E-BB40-8900-2B5ADD5E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522788"/>
              <a:ext cx="46038" cy="84137"/>
            </a:xfrm>
            <a:custGeom>
              <a:avLst/>
              <a:gdLst>
                <a:gd name="T0" fmla="*/ 0 w 130"/>
                <a:gd name="T1" fmla="*/ 0 h 234"/>
                <a:gd name="T2" fmla="*/ 21248 w 130"/>
                <a:gd name="T3" fmla="*/ 0 h 234"/>
                <a:gd name="T4" fmla="*/ 45684 w 130"/>
                <a:gd name="T5" fmla="*/ 25888 h 234"/>
                <a:gd name="T6" fmla="*/ 21248 w 130"/>
                <a:gd name="T7" fmla="*/ 51417 h 234"/>
                <a:gd name="T8" fmla="*/ 13811 w 130"/>
                <a:gd name="T9" fmla="*/ 51417 h 234"/>
                <a:gd name="T10" fmla="*/ 13811 w 130"/>
                <a:gd name="T11" fmla="*/ 83777 h 234"/>
                <a:gd name="T12" fmla="*/ 0 w 130"/>
                <a:gd name="T13" fmla="*/ 83777 h 234"/>
                <a:gd name="T14" fmla="*/ 0 w 130"/>
                <a:gd name="T15" fmla="*/ 0 h 234"/>
                <a:gd name="T16" fmla="*/ 19478 w 130"/>
                <a:gd name="T17" fmla="*/ 39192 h 234"/>
                <a:gd name="T18" fmla="*/ 31872 w 130"/>
                <a:gd name="T19" fmla="*/ 24810 h 234"/>
                <a:gd name="T20" fmla="*/ 19478 w 130"/>
                <a:gd name="T21" fmla="*/ 11506 h 234"/>
                <a:gd name="T22" fmla="*/ 13811 w 130"/>
                <a:gd name="T23" fmla="*/ 11506 h 234"/>
                <a:gd name="T24" fmla="*/ 13811 w 130"/>
                <a:gd name="T25" fmla="*/ 39192 h 234"/>
                <a:gd name="T26" fmla="*/ 19478 w 130"/>
                <a:gd name="T27" fmla="*/ 39192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234">
                  <a:moveTo>
                    <a:pt x="0" y="0"/>
                  </a:moveTo>
                  <a:lnTo>
                    <a:pt x="60" y="0"/>
                  </a:lnTo>
                  <a:cubicBezTo>
                    <a:pt x="105" y="0"/>
                    <a:pt x="129" y="27"/>
                    <a:pt x="129" y="72"/>
                  </a:cubicBezTo>
                  <a:cubicBezTo>
                    <a:pt x="129" y="117"/>
                    <a:pt x="105" y="143"/>
                    <a:pt x="60" y="143"/>
                  </a:cubicBezTo>
                  <a:lnTo>
                    <a:pt x="39" y="143"/>
                  </a:lnTo>
                  <a:lnTo>
                    <a:pt x="39" y="233"/>
                  </a:lnTo>
                  <a:lnTo>
                    <a:pt x="0" y="233"/>
                  </a:lnTo>
                  <a:lnTo>
                    <a:pt x="0" y="0"/>
                  </a:lnTo>
                  <a:close/>
                  <a:moveTo>
                    <a:pt x="55" y="109"/>
                  </a:moveTo>
                  <a:cubicBezTo>
                    <a:pt x="79" y="109"/>
                    <a:pt x="90" y="96"/>
                    <a:pt x="90" y="69"/>
                  </a:cubicBezTo>
                  <a:cubicBezTo>
                    <a:pt x="90" y="43"/>
                    <a:pt x="79" y="32"/>
                    <a:pt x="55" y="32"/>
                  </a:cubicBezTo>
                  <a:lnTo>
                    <a:pt x="39" y="32"/>
                  </a:lnTo>
                  <a:lnTo>
                    <a:pt x="39" y="109"/>
                  </a:lnTo>
                  <a:lnTo>
                    <a:pt x="55" y="10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199">
              <a:extLst>
                <a:ext uri="{FF2B5EF4-FFF2-40B4-BE49-F238E27FC236}">
                  <a16:creationId xmlns:a16="http://schemas.microsoft.com/office/drawing/2014/main" id="{171A7A1A-B401-B848-AC1A-0567C1D5A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4543425"/>
              <a:ext cx="47625" cy="63500"/>
            </a:xfrm>
            <a:custGeom>
              <a:avLst/>
              <a:gdLst>
                <a:gd name="T0" fmla="*/ 5817 w 131"/>
                <a:gd name="T1" fmla="*/ 5051 h 176"/>
                <a:gd name="T2" fmla="*/ 24358 w 131"/>
                <a:gd name="T3" fmla="*/ 0 h 176"/>
                <a:gd name="T4" fmla="*/ 46171 w 131"/>
                <a:gd name="T5" fmla="*/ 24895 h 176"/>
                <a:gd name="T6" fmla="*/ 46171 w 131"/>
                <a:gd name="T7" fmla="*/ 51594 h 176"/>
                <a:gd name="T8" fmla="*/ 47261 w 131"/>
                <a:gd name="T9" fmla="*/ 62057 h 176"/>
                <a:gd name="T10" fmla="*/ 34901 w 131"/>
                <a:gd name="T11" fmla="*/ 62057 h 176"/>
                <a:gd name="T12" fmla="*/ 33810 w 131"/>
                <a:gd name="T13" fmla="*/ 53759 h 176"/>
                <a:gd name="T14" fmla="*/ 17450 w 131"/>
                <a:gd name="T15" fmla="*/ 63139 h 176"/>
                <a:gd name="T16" fmla="*/ 0 w 131"/>
                <a:gd name="T17" fmla="*/ 45099 h 176"/>
                <a:gd name="T18" fmla="*/ 30902 w 131"/>
                <a:gd name="T19" fmla="*/ 23813 h 176"/>
                <a:gd name="T20" fmla="*/ 33810 w 131"/>
                <a:gd name="T21" fmla="*/ 23813 h 176"/>
                <a:gd name="T22" fmla="*/ 33810 w 131"/>
                <a:gd name="T23" fmla="*/ 22009 h 176"/>
                <a:gd name="T24" fmla="*/ 23267 w 131"/>
                <a:gd name="T25" fmla="*/ 10463 h 176"/>
                <a:gd name="T26" fmla="*/ 7998 w 131"/>
                <a:gd name="T27" fmla="*/ 16236 h 176"/>
                <a:gd name="T28" fmla="*/ 5817 w 131"/>
                <a:gd name="T29" fmla="*/ 5051 h 176"/>
                <a:gd name="T30" fmla="*/ 32719 w 131"/>
                <a:gd name="T31" fmla="*/ 32472 h 176"/>
                <a:gd name="T32" fmla="*/ 13451 w 131"/>
                <a:gd name="T33" fmla="*/ 44017 h 176"/>
                <a:gd name="T34" fmla="*/ 22177 w 131"/>
                <a:gd name="T35" fmla="*/ 53759 h 176"/>
                <a:gd name="T36" fmla="*/ 33810 w 131"/>
                <a:gd name="T37" fmla="*/ 35358 h 176"/>
                <a:gd name="T38" fmla="*/ 33810 w 131"/>
                <a:gd name="T39" fmla="*/ 32472 h 176"/>
                <a:gd name="T40" fmla="*/ 32719 w 131"/>
                <a:gd name="T41" fmla="*/ 32472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1" h="176">
                  <a:moveTo>
                    <a:pt x="16" y="14"/>
                  </a:moveTo>
                  <a:cubicBezTo>
                    <a:pt x="27" y="8"/>
                    <a:pt x="43" y="0"/>
                    <a:pt x="67" y="0"/>
                  </a:cubicBezTo>
                  <a:cubicBezTo>
                    <a:pt x="117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7"/>
                    <a:pt x="127" y="167"/>
                    <a:pt x="130" y="172"/>
                  </a:cubicBezTo>
                  <a:lnTo>
                    <a:pt x="96" y="172"/>
                  </a:lnTo>
                  <a:cubicBezTo>
                    <a:pt x="93" y="164"/>
                    <a:pt x="93" y="157"/>
                    <a:pt x="93" y="149"/>
                  </a:cubicBezTo>
                  <a:cubicBezTo>
                    <a:pt x="82" y="162"/>
                    <a:pt x="72" y="175"/>
                    <a:pt x="48" y="175"/>
                  </a:cubicBezTo>
                  <a:cubicBezTo>
                    <a:pt x="24" y="175"/>
                    <a:pt x="0" y="157"/>
                    <a:pt x="0" y="125"/>
                  </a:cubicBezTo>
                  <a:cubicBezTo>
                    <a:pt x="0" y="77"/>
                    <a:pt x="35" y="66"/>
                    <a:pt x="85" y="66"/>
                  </a:cubicBezTo>
                  <a:lnTo>
                    <a:pt x="93" y="66"/>
                  </a:lnTo>
                  <a:lnTo>
                    <a:pt x="93" y="61"/>
                  </a:lnTo>
                  <a:cubicBezTo>
                    <a:pt x="93" y="45"/>
                    <a:pt x="85" y="29"/>
                    <a:pt x="64" y="29"/>
                  </a:cubicBezTo>
                  <a:cubicBezTo>
                    <a:pt x="45" y="29"/>
                    <a:pt x="27" y="40"/>
                    <a:pt x="22" y="45"/>
                  </a:cubicBezTo>
                  <a:lnTo>
                    <a:pt x="16" y="14"/>
                  </a:lnTo>
                  <a:close/>
                  <a:moveTo>
                    <a:pt x="90" y="90"/>
                  </a:moveTo>
                  <a:cubicBezTo>
                    <a:pt x="59" y="90"/>
                    <a:pt x="37" y="98"/>
                    <a:pt x="37" y="122"/>
                  </a:cubicBezTo>
                  <a:cubicBezTo>
                    <a:pt x="37" y="138"/>
                    <a:pt x="48" y="149"/>
                    <a:pt x="61" y="149"/>
                  </a:cubicBezTo>
                  <a:cubicBezTo>
                    <a:pt x="85" y="149"/>
                    <a:pt x="93" y="130"/>
                    <a:pt x="93" y="98"/>
                  </a:cubicBezTo>
                  <a:lnTo>
                    <a:pt x="93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00">
              <a:extLst>
                <a:ext uri="{FF2B5EF4-FFF2-40B4-BE49-F238E27FC236}">
                  <a16:creationId xmlns:a16="http://schemas.microsoft.com/office/drawing/2014/main" id="{9B84C0EE-197C-A941-838C-005ACD27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4543425"/>
              <a:ext cx="46037" cy="63500"/>
            </a:xfrm>
            <a:custGeom>
              <a:avLst/>
              <a:gdLst>
                <a:gd name="T0" fmla="*/ 0 w 128"/>
                <a:gd name="T1" fmla="*/ 11545 h 176"/>
                <a:gd name="T2" fmla="*/ 0 w 128"/>
                <a:gd name="T3" fmla="*/ 1082 h 176"/>
                <a:gd name="T4" fmla="*/ 13308 w 128"/>
                <a:gd name="T5" fmla="*/ 1082 h 176"/>
                <a:gd name="T6" fmla="*/ 13308 w 128"/>
                <a:gd name="T7" fmla="*/ 10463 h 176"/>
                <a:gd name="T8" fmla="*/ 13308 w 128"/>
                <a:gd name="T9" fmla="*/ 10463 h 176"/>
                <a:gd name="T10" fmla="*/ 13308 w 128"/>
                <a:gd name="T11" fmla="*/ 10463 h 176"/>
                <a:gd name="T12" fmla="*/ 28413 w 128"/>
                <a:gd name="T13" fmla="*/ 0 h 176"/>
                <a:gd name="T14" fmla="*/ 45677 w 128"/>
                <a:gd name="T15" fmla="*/ 23091 h 176"/>
                <a:gd name="T16" fmla="*/ 45677 w 128"/>
                <a:gd name="T17" fmla="*/ 63139 h 176"/>
                <a:gd name="T18" fmla="*/ 32370 w 128"/>
                <a:gd name="T19" fmla="*/ 63139 h 176"/>
                <a:gd name="T20" fmla="*/ 32370 w 128"/>
                <a:gd name="T21" fmla="*/ 25977 h 176"/>
                <a:gd name="T22" fmla="*/ 24817 w 128"/>
                <a:gd name="T23" fmla="*/ 12628 h 176"/>
                <a:gd name="T24" fmla="*/ 15106 w 128"/>
                <a:gd name="T25" fmla="*/ 26699 h 176"/>
                <a:gd name="T26" fmla="*/ 15106 w 128"/>
                <a:gd name="T27" fmla="*/ 63139 h 176"/>
                <a:gd name="T28" fmla="*/ 1798 w 128"/>
                <a:gd name="T29" fmla="*/ 63139 h 176"/>
                <a:gd name="T30" fmla="*/ 1798 w 128"/>
                <a:gd name="T31" fmla="*/ 11545 h 176"/>
                <a:gd name="T32" fmla="*/ 0 w 128"/>
                <a:gd name="T33" fmla="*/ 11545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8" h="176">
                  <a:moveTo>
                    <a:pt x="0" y="32"/>
                  </a:moveTo>
                  <a:cubicBezTo>
                    <a:pt x="0" y="21"/>
                    <a:pt x="0" y="11"/>
                    <a:pt x="0" y="3"/>
                  </a:cubicBezTo>
                  <a:lnTo>
                    <a:pt x="37" y="3"/>
                  </a:lnTo>
                  <a:cubicBezTo>
                    <a:pt x="37" y="11"/>
                    <a:pt x="37" y="21"/>
                    <a:pt x="37" y="29"/>
                  </a:cubicBezTo>
                  <a:cubicBezTo>
                    <a:pt x="42" y="19"/>
                    <a:pt x="53" y="0"/>
                    <a:pt x="79" y="0"/>
                  </a:cubicBezTo>
                  <a:cubicBezTo>
                    <a:pt x="116" y="0"/>
                    <a:pt x="127" y="29"/>
                    <a:pt x="127" y="64"/>
                  </a:cubicBezTo>
                  <a:lnTo>
                    <a:pt x="127" y="175"/>
                  </a:lnTo>
                  <a:lnTo>
                    <a:pt x="90" y="175"/>
                  </a:lnTo>
                  <a:lnTo>
                    <a:pt x="90" y="72"/>
                  </a:lnTo>
                  <a:cubicBezTo>
                    <a:pt x="90" y="45"/>
                    <a:pt x="85" y="35"/>
                    <a:pt x="69" y="35"/>
                  </a:cubicBezTo>
                  <a:cubicBezTo>
                    <a:pt x="48" y="35"/>
                    <a:pt x="42" y="53"/>
                    <a:pt x="42" y="74"/>
                  </a:cubicBezTo>
                  <a:lnTo>
                    <a:pt x="42" y="175"/>
                  </a:lnTo>
                  <a:lnTo>
                    <a:pt x="5" y="175"/>
                  </a:lnTo>
                  <a:lnTo>
                    <a:pt x="5" y="32"/>
                  </a:lnTo>
                  <a:lnTo>
                    <a:pt x="0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01">
              <a:extLst>
                <a:ext uri="{FF2B5EF4-FFF2-40B4-BE49-F238E27FC236}">
                  <a16:creationId xmlns:a16="http://schemas.microsoft.com/office/drawing/2014/main" id="{46D26C86-E4D2-1947-93CF-BC946175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663" y="4543425"/>
              <a:ext cx="47625" cy="63500"/>
            </a:xfrm>
            <a:custGeom>
              <a:avLst/>
              <a:gdLst>
                <a:gd name="T0" fmla="*/ 5817 w 131"/>
                <a:gd name="T1" fmla="*/ 5051 h 176"/>
                <a:gd name="T2" fmla="*/ 23994 w 131"/>
                <a:gd name="T3" fmla="*/ 0 h 176"/>
                <a:gd name="T4" fmla="*/ 46171 w 131"/>
                <a:gd name="T5" fmla="*/ 24895 h 176"/>
                <a:gd name="T6" fmla="*/ 46171 w 131"/>
                <a:gd name="T7" fmla="*/ 51594 h 176"/>
                <a:gd name="T8" fmla="*/ 47261 w 131"/>
                <a:gd name="T9" fmla="*/ 62057 h 176"/>
                <a:gd name="T10" fmla="*/ 34537 w 131"/>
                <a:gd name="T11" fmla="*/ 62057 h 176"/>
                <a:gd name="T12" fmla="*/ 33810 w 131"/>
                <a:gd name="T13" fmla="*/ 53759 h 176"/>
                <a:gd name="T14" fmla="*/ 17450 w 131"/>
                <a:gd name="T15" fmla="*/ 63139 h 176"/>
                <a:gd name="T16" fmla="*/ 0 w 131"/>
                <a:gd name="T17" fmla="*/ 45099 h 176"/>
                <a:gd name="T18" fmla="*/ 30902 w 131"/>
                <a:gd name="T19" fmla="*/ 23813 h 176"/>
                <a:gd name="T20" fmla="*/ 33810 w 131"/>
                <a:gd name="T21" fmla="*/ 23813 h 176"/>
                <a:gd name="T22" fmla="*/ 33810 w 131"/>
                <a:gd name="T23" fmla="*/ 22009 h 176"/>
                <a:gd name="T24" fmla="*/ 23267 w 131"/>
                <a:gd name="T25" fmla="*/ 10463 h 176"/>
                <a:gd name="T26" fmla="*/ 7635 w 131"/>
                <a:gd name="T27" fmla="*/ 16236 h 176"/>
                <a:gd name="T28" fmla="*/ 5817 w 131"/>
                <a:gd name="T29" fmla="*/ 5051 h 176"/>
                <a:gd name="T30" fmla="*/ 32719 w 131"/>
                <a:gd name="T31" fmla="*/ 32472 h 176"/>
                <a:gd name="T32" fmla="*/ 13451 w 131"/>
                <a:gd name="T33" fmla="*/ 44017 h 176"/>
                <a:gd name="T34" fmla="*/ 22177 w 131"/>
                <a:gd name="T35" fmla="*/ 53759 h 176"/>
                <a:gd name="T36" fmla="*/ 33810 w 131"/>
                <a:gd name="T37" fmla="*/ 35358 h 176"/>
                <a:gd name="T38" fmla="*/ 33810 w 131"/>
                <a:gd name="T39" fmla="*/ 32472 h 176"/>
                <a:gd name="T40" fmla="*/ 32719 w 131"/>
                <a:gd name="T41" fmla="*/ 32472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1" h="176">
                  <a:moveTo>
                    <a:pt x="16" y="14"/>
                  </a:moveTo>
                  <a:cubicBezTo>
                    <a:pt x="27" y="8"/>
                    <a:pt x="43" y="0"/>
                    <a:pt x="66" y="0"/>
                  </a:cubicBezTo>
                  <a:cubicBezTo>
                    <a:pt x="117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7"/>
                    <a:pt x="127" y="167"/>
                    <a:pt x="130" y="172"/>
                  </a:cubicBezTo>
                  <a:lnTo>
                    <a:pt x="95" y="172"/>
                  </a:lnTo>
                  <a:cubicBezTo>
                    <a:pt x="93" y="164"/>
                    <a:pt x="93" y="157"/>
                    <a:pt x="93" y="149"/>
                  </a:cubicBezTo>
                  <a:cubicBezTo>
                    <a:pt x="82" y="162"/>
                    <a:pt x="72" y="175"/>
                    <a:pt x="48" y="175"/>
                  </a:cubicBezTo>
                  <a:cubicBezTo>
                    <a:pt x="24" y="175"/>
                    <a:pt x="0" y="157"/>
                    <a:pt x="0" y="125"/>
                  </a:cubicBezTo>
                  <a:cubicBezTo>
                    <a:pt x="0" y="77"/>
                    <a:pt x="35" y="66"/>
                    <a:pt x="85" y="66"/>
                  </a:cubicBezTo>
                  <a:lnTo>
                    <a:pt x="93" y="66"/>
                  </a:lnTo>
                  <a:lnTo>
                    <a:pt x="93" y="61"/>
                  </a:lnTo>
                  <a:cubicBezTo>
                    <a:pt x="93" y="45"/>
                    <a:pt x="85" y="29"/>
                    <a:pt x="64" y="29"/>
                  </a:cubicBezTo>
                  <a:cubicBezTo>
                    <a:pt x="45" y="29"/>
                    <a:pt x="27" y="40"/>
                    <a:pt x="21" y="45"/>
                  </a:cubicBezTo>
                  <a:lnTo>
                    <a:pt x="16" y="14"/>
                  </a:lnTo>
                  <a:close/>
                  <a:moveTo>
                    <a:pt x="90" y="90"/>
                  </a:moveTo>
                  <a:cubicBezTo>
                    <a:pt x="58" y="90"/>
                    <a:pt x="37" y="98"/>
                    <a:pt x="37" y="122"/>
                  </a:cubicBezTo>
                  <a:cubicBezTo>
                    <a:pt x="37" y="138"/>
                    <a:pt x="48" y="149"/>
                    <a:pt x="61" y="149"/>
                  </a:cubicBezTo>
                  <a:cubicBezTo>
                    <a:pt x="85" y="149"/>
                    <a:pt x="93" y="130"/>
                    <a:pt x="93" y="98"/>
                  </a:cubicBezTo>
                  <a:lnTo>
                    <a:pt x="93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02">
              <a:extLst>
                <a:ext uri="{FF2B5EF4-FFF2-40B4-BE49-F238E27FC236}">
                  <a16:creationId xmlns:a16="http://schemas.microsoft.com/office/drawing/2014/main" id="{930B595F-E3E0-1041-B5CE-CB6D80CB7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4543425"/>
              <a:ext cx="74612" cy="63500"/>
            </a:xfrm>
            <a:custGeom>
              <a:avLst/>
              <a:gdLst>
                <a:gd name="T0" fmla="*/ 1076 w 208"/>
                <a:gd name="T1" fmla="*/ 11545 h 176"/>
                <a:gd name="T2" fmla="*/ 1076 w 208"/>
                <a:gd name="T3" fmla="*/ 1082 h 176"/>
                <a:gd name="T4" fmla="*/ 14348 w 208"/>
                <a:gd name="T5" fmla="*/ 1082 h 176"/>
                <a:gd name="T6" fmla="*/ 14348 w 208"/>
                <a:gd name="T7" fmla="*/ 10463 h 176"/>
                <a:gd name="T8" fmla="*/ 14348 w 208"/>
                <a:gd name="T9" fmla="*/ 10463 h 176"/>
                <a:gd name="T10" fmla="*/ 28338 w 208"/>
                <a:gd name="T11" fmla="*/ 0 h 176"/>
                <a:gd name="T12" fmla="*/ 42687 w 208"/>
                <a:gd name="T13" fmla="*/ 9741 h 176"/>
                <a:gd name="T14" fmla="*/ 58111 w 208"/>
                <a:gd name="T15" fmla="*/ 0 h 176"/>
                <a:gd name="T16" fmla="*/ 74253 w 208"/>
                <a:gd name="T17" fmla="*/ 24895 h 176"/>
                <a:gd name="T18" fmla="*/ 74253 w 208"/>
                <a:gd name="T19" fmla="*/ 63139 h 176"/>
                <a:gd name="T20" fmla="*/ 60622 w 208"/>
                <a:gd name="T21" fmla="*/ 63139 h 176"/>
                <a:gd name="T22" fmla="*/ 60622 w 208"/>
                <a:gd name="T23" fmla="*/ 23813 h 176"/>
                <a:gd name="T24" fmla="*/ 53089 w 208"/>
                <a:gd name="T25" fmla="*/ 12628 h 176"/>
                <a:gd name="T26" fmla="*/ 43763 w 208"/>
                <a:gd name="T27" fmla="*/ 25977 h 176"/>
                <a:gd name="T28" fmla="*/ 43763 w 208"/>
                <a:gd name="T29" fmla="*/ 63139 h 176"/>
                <a:gd name="T30" fmla="*/ 30490 w 208"/>
                <a:gd name="T31" fmla="*/ 63139 h 176"/>
                <a:gd name="T32" fmla="*/ 30490 w 208"/>
                <a:gd name="T33" fmla="*/ 23813 h 176"/>
                <a:gd name="T34" fmla="*/ 22958 w 208"/>
                <a:gd name="T35" fmla="*/ 12628 h 176"/>
                <a:gd name="T36" fmla="*/ 13272 w 208"/>
                <a:gd name="T37" fmla="*/ 25977 h 176"/>
                <a:gd name="T38" fmla="*/ 13272 w 208"/>
                <a:gd name="T39" fmla="*/ 63139 h 176"/>
                <a:gd name="T40" fmla="*/ 0 w 208"/>
                <a:gd name="T41" fmla="*/ 63139 h 176"/>
                <a:gd name="T42" fmla="*/ 0 w 208"/>
                <a:gd name="T43" fmla="*/ 11545 h 176"/>
                <a:gd name="T44" fmla="*/ 1076 w 208"/>
                <a:gd name="T45" fmla="*/ 11545 h 1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8" h="176">
                  <a:moveTo>
                    <a:pt x="3" y="32"/>
                  </a:moveTo>
                  <a:cubicBezTo>
                    <a:pt x="3" y="19"/>
                    <a:pt x="3" y="11"/>
                    <a:pt x="3" y="3"/>
                  </a:cubicBezTo>
                  <a:lnTo>
                    <a:pt x="40" y="3"/>
                  </a:lnTo>
                  <a:cubicBezTo>
                    <a:pt x="40" y="11"/>
                    <a:pt x="40" y="21"/>
                    <a:pt x="40" y="29"/>
                  </a:cubicBezTo>
                  <a:cubicBezTo>
                    <a:pt x="45" y="16"/>
                    <a:pt x="58" y="0"/>
                    <a:pt x="79" y="0"/>
                  </a:cubicBezTo>
                  <a:cubicBezTo>
                    <a:pt x="106" y="0"/>
                    <a:pt x="114" y="19"/>
                    <a:pt x="119" y="27"/>
                  </a:cubicBezTo>
                  <a:cubicBezTo>
                    <a:pt x="127" y="14"/>
                    <a:pt x="138" y="0"/>
                    <a:pt x="162" y="0"/>
                  </a:cubicBezTo>
                  <a:cubicBezTo>
                    <a:pt x="196" y="0"/>
                    <a:pt x="207" y="27"/>
                    <a:pt x="207" y="69"/>
                  </a:cubicBezTo>
                  <a:lnTo>
                    <a:pt x="207" y="175"/>
                  </a:lnTo>
                  <a:lnTo>
                    <a:pt x="169" y="175"/>
                  </a:lnTo>
                  <a:lnTo>
                    <a:pt x="169" y="66"/>
                  </a:lnTo>
                  <a:cubicBezTo>
                    <a:pt x="169" y="45"/>
                    <a:pt x="164" y="35"/>
                    <a:pt x="148" y="35"/>
                  </a:cubicBezTo>
                  <a:cubicBezTo>
                    <a:pt x="132" y="35"/>
                    <a:pt x="122" y="53"/>
                    <a:pt x="122" y="72"/>
                  </a:cubicBezTo>
                  <a:lnTo>
                    <a:pt x="122" y="175"/>
                  </a:lnTo>
                  <a:lnTo>
                    <a:pt x="85" y="175"/>
                  </a:lnTo>
                  <a:lnTo>
                    <a:pt x="85" y="66"/>
                  </a:lnTo>
                  <a:cubicBezTo>
                    <a:pt x="85" y="45"/>
                    <a:pt x="79" y="35"/>
                    <a:pt x="64" y="35"/>
                  </a:cubicBezTo>
                  <a:cubicBezTo>
                    <a:pt x="48" y="35"/>
                    <a:pt x="37" y="53"/>
                    <a:pt x="37" y="72"/>
                  </a:cubicBezTo>
                  <a:lnTo>
                    <a:pt x="37" y="175"/>
                  </a:lnTo>
                  <a:lnTo>
                    <a:pt x="0" y="175"/>
                  </a:lnTo>
                  <a:lnTo>
                    <a:pt x="0" y="32"/>
                  </a:lnTo>
                  <a:lnTo>
                    <a:pt x="3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03">
              <a:extLst>
                <a:ext uri="{FF2B5EF4-FFF2-40B4-BE49-F238E27FC236}">
                  <a16:creationId xmlns:a16="http://schemas.microsoft.com/office/drawing/2014/main" id="{C3EB91A2-4B81-5D48-B6CA-8F84F7B7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538" y="4543425"/>
              <a:ext cx="46037" cy="65088"/>
            </a:xfrm>
            <a:custGeom>
              <a:avLst/>
              <a:gdLst>
                <a:gd name="T0" fmla="*/ 42825 w 129"/>
                <a:gd name="T1" fmla="*/ 60725 h 179"/>
                <a:gd name="T2" fmla="*/ 26052 w 129"/>
                <a:gd name="T3" fmla="*/ 64724 h 179"/>
                <a:gd name="T4" fmla="*/ 0 w 129"/>
                <a:gd name="T5" fmla="*/ 32726 h 179"/>
                <a:gd name="T6" fmla="*/ 23197 w 129"/>
                <a:gd name="T7" fmla="*/ 0 h 179"/>
                <a:gd name="T8" fmla="*/ 45680 w 129"/>
                <a:gd name="T9" fmla="*/ 33817 h 179"/>
                <a:gd name="T10" fmla="*/ 45680 w 129"/>
                <a:gd name="T11" fmla="*/ 36726 h 179"/>
                <a:gd name="T12" fmla="*/ 13204 w 129"/>
                <a:gd name="T13" fmla="*/ 36726 h 179"/>
                <a:gd name="T14" fmla="*/ 26766 w 129"/>
                <a:gd name="T15" fmla="*/ 54179 h 179"/>
                <a:gd name="T16" fmla="*/ 42111 w 129"/>
                <a:gd name="T17" fmla="*/ 49089 h 179"/>
                <a:gd name="T18" fmla="*/ 42825 w 129"/>
                <a:gd name="T19" fmla="*/ 60725 h 179"/>
                <a:gd name="T20" fmla="*/ 32476 w 129"/>
                <a:gd name="T21" fmla="*/ 26908 h 179"/>
                <a:gd name="T22" fmla="*/ 23197 w 129"/>
                <a:gd name="T23" fmla="*/ 10545 h 179"/>
                <a:gd name="T24" fmla="*/ 13204 w 129"/>
                <a:gd name="T25" fmla="*/ 26908 h 179"/>
                <a:gd name="T26" fmla="*/ 32476 w 129"/>
                <a:gd name="T27" fmla="*/ 26908 h 1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9" h="179">
                  <a:moveTo>
                    <a:pt x="120" y="167"/>
                  </a:moveTo>
                  <a:cubicBezTo>
                    <a:pt x="113" y="170"/>
                    <a:pt x="97" y="178"/>
                    <a:pt x="73" y="178"/>
                  </a:cubicBezTo>
                  <a:cubicBezTo>
                    <a:pt x="24" y="178"/>
                    <a:pt x="0" y="138"/>
                    <a:pt x="0" y="90"/>
                  </a:cubicBezTo>
                  <a:cubicBezTo>
                    <a:pt x="0" y="40"/>
                    <a:pt x="24" y="0"/>
                    <a:pt x="65" y="0"/>
                  </a:cubicBezTo>
                  <a:cubicBezTo>
                    <a:pt x="99" y="0"/>
                    <a:pt x="128" y="21"/>
                    <a:pt x="128" y="93"/>
                  </a:cubicBezTo>
                  <a:lnTo>
                    <a:pt x="128" y="101"/>
                  </a:lnTo>
                  <a:lnTo>
                    <a:pt x="37" y="101"/>
                  </a:lnTo>
                  <a:cubicBezTo>
                    <a:pt x="37" y="130"/>
                    <a:pt x="47" y="149"/>
                    <a:pt x="75" y="149"/>
                  </a:cubicBezTo>
                  <a:cubicBezTo>
                    <a:pt x="99" y="149"/>
                    <a:pt x="110" y="141"/>
                    <a:pt x="118" y="135"/>
                  </a:cubicBezTo>
                  <a:lnTo>
                    <a:pt x="120" y="167"/>
                  </a:lnTo>
                  <a:close/>
                  <a:moveTo>
                    <a:pt x="91" y="74"/>
                  </a:moveTo>
                  <a:cubicBezTo>
                    <a:pt x="91" y="45"/>
                    <a:pt x="83" y="29"/>
                    <a:pt x="65" y="29"/>
                  </a:cubicBezTo>
                  <a:cubicBezTo>
                    <a:pt x="45" y="29"/>
                    <a:pt x="37" y="53"/>
                    <a:pt x="37" y="74"/>
                  </a:cubicBezTo>
                  <a:lnTo>
                    <a:pt x="91" y="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04">
              <a:extLst>
                <a:ext uri="{FF2B5EF4-FFF2-40B4-BE49-F238E27FC236}">
                  <a16:creationId xmlns:a16="http://schemas.microsoft.com/office/drawing/2014/main" id="{A14AC123-8254-0149-8B8E-501710EF2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100" y="4543425"/>
              <a:ext cx="28575" cy="63500"/>
            </a:xfrm>
            <a:custGeom>
              <a:avLst/>
              <a:gdLst>
                <a:gd name="T0" fmla="*/ 0 w 80"/>
                <a:gd name="T1" fmla="*/ 1082 h 176"/>
                <a:gd name="T2" fmla="*/ 12144 w 80"/>
                <a:gd name="T3" fmla="*/ 1082 h 176"/>
                <a:gd name="T4" fmla="*/ 12144 w 80"/>
                <a:gd name="T5" fmla="*/ 12628 h 176"/>
                <a:gd name="T6" fmla="*/ 26432 w 80"/>
                <a:gd name="T7" fmla="*/ 0 h 176"/>
                <a:gd name="T8" fmla="*/ 28218 w 80"/>
                <a:gd name="T9" fmla="*/ 0 h 176"/>
                <a:gd name="T10" fmla="*/ 28218 w 80"/>
                <a:gd name="T11" fmla="*/ 14432 h 176"/>
                <a:gd name="T12" fmla="*/ 24289 w 80"/>
                <a:gd name="T13" fmla="*/ 13349 h 176"/>
                <a:gd name="T14" fmla="*/ 13216 w 80"/>
                <a:gd name="T15" fmla="*/ 28864 h 176"/>
                <a:gd name="T16" fmla="*/ 13216 w 80"/>
                <a:gd name="T17" fmla="*/ 63139 h 176"/>
                <a:gd name="T18" fmla="*/ 0 w 80"/>
                <a:gd name="T19" fmla="*/ 63139 h 176"/>
                <a:gd name="T20" fmla="*/ 0 w 80"/>
                <a:gd name="T21" fmla="*/ 11545 h 176"/>
                <a:gd name="T22" fmla="*/ 0 w 80"/>
                <a:gd name="T23" fmla="*/ 1082 h 1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176">
                  <a:moveTo>
                    <a:pt x="0" y="3"/>
                  </a:moveTo>
                  <a:lnTo>
                    <a:pt x="34" y="3"/>
                  </a:lnTo>
                  <a:lnTo>
                    <a:pt x="34" y="35"/>
                  </a:lnTo>
                  <a:cubicBezTo>
                    <a:pt x="39" y="21"/>
                    <a:pt x="50" y="0"/>
                    <a:pt x="74" y="0"/>
                  </a:cubicBezTo>
                  <a:lnTo>
                    <a:pt x="79" y="0"/>
                  </a:lnTo>
                  <a:lnTo>
                    <a:pt x="79" y="40"/>
                  </a:lnTo>
                  <a:cubicBezTo>
                    <a:pt x="76" y="40"/>
                    <a:pt x="71" y="37"/>
                    <a:pt x="68" y="37"/>
                  </a:cubicBezTo>
                  <a:cubicBezTo>
                    <a:pt x="53" y="37"/>
                    <a:pt x="37" y="48"/>
                    <a:pt x="37" y="80"/>
                  </a:cubicBezTo>
                  <a:lnTo>
                    <a:pt x="37" y="175"/>
                  </a:lnTo>
                  <a:lnTo>
                    <a:pt x="0" y="175"/>
                  </a:lnTo>
                  <a:lnTo>
                    <a:pt x="0" y="32"/>
                  </a:lnTo>
                  <a:lnTo>
                    <a:pt x="0" y="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05">
              <a:extLst>
                <a:ext uri="{FF2B5EF4-FFF2-40B4-BE49-F238E27FC236}">
                  <a16:creationId xmlns:a16="http://schemas.microsoft.com/office/drawing/2014/main" id="{B241C981-530F-EE4F-8A19-59305924F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4519613"/>
              <a:ext cx="14287" cy="88900"/>
            </a:xfrm>
            <a:custGeom>
              <a:avLst/>
              <a:gdLst>
                <a:gd name="T0" fmla="*/ 0 w 41"/>
                <a:gd name="T1" fmla="*/ 0 h 245"/>
                <a:gd name="T2" fmla="*/ 13939 w 41"/>
                <a:gd name="T3" fmla="*/ 0 h 245"/>
                <a:gd name="T4" fmla="*/ 13939 w 41"/>
                <a:gd name="T5" fmla="*/ 14514 h 245"/>
                <a:gd name="T6" fmla="*/ 0 w 41"/>
                <a:gd name="T7" fmla="*/ 14514 h 245"/>
                <a:gd name="T8" fmla="*/ 0 w 41"/>
                <a:gd name="T9" fmla="*/ 0 h 245"/>
                <a:gd name="T10" fmla="*/ 0 w 41"/>
                <a:gd name="T11" fmla="*/ 26126 h 245"/>
                <a:gd name="T12" fmla="*/ 12893 w 41"/>
                <a:gd name="T13" fmla="*/ 26126 h 245"/>
                <a:gd name="T14" fmla="*/ 12893 w 41"/>
                <a:gd name="T15" fmla="*/ 88537 h 245"/>
                <a:gd name="T16" fmla="*/ 0 w 41"/>
                <a:gd name="T17" fmla="*/ 88537 h 245"/>
                <a:gd name="T18" fmla="*/ 0 w 41"/>
                <a:gd name="T19" fmla="*/ 26126 h 2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45">
                  <a:moveTo>
                    <a:pt x="0" y="0"/>
                  </a:moveTo>
                  <a:lnTo>
                    <a:pt x="40" y="0"/>
                  </a:lnTo>
                  <a:lnTo>
                    <a:pt x="40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72"/>
                  </a:moveTo>
                  <a:lnTo>
                    <a:pt x="37" y="72"/>
                  </a:lnTo>
                  <a:lnTo>
                    <a:pt x="37" y="244"/>
                  </a:lnTo>
                  <a:lnTo>
                    <a:pt x="0" y="244"/>
                  </a:ln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06">
              <a:extLst>
                <a:ext uri="{FF2B5EF4-FFF2-40B4-BE49-F238E27FC236}">
                  <a16:creationId xmlns:a16="http://schemas.microsoft.com/office/drawing/2014/main" id="{415687F6-268F-7740-960D-FD889290D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8" y="4545013"/>
              <a:ext cx="39687" cy="63500"/>
            </a:xfrm>
            <a:custGeom>
              <a:avLst/>
              <a:gdLst>
                <a:gd name="T0" fmla="*/ 39333 w 112"/>
                <a:gd name="T1" fmla="*/ 60289 h 178"/>
                <a:gd name="T2" fmla="*/ 26222 w 112"/>
                <a:gd name="T3" fmla="*/ 63143 h 178"/>
                <a:gd name="T4" fmla="*/ 0 w 112"/>
                <a:gd name="T5" fmla="*/ 32107 h 178"/>
                <a:gd name="T6" fmla="*/ 26930 w 112"/>
                <a:gd name="T7" fmla="*/ 0 h 178"/>
                <a:gd name="T8" fmla="*/ 39333 w 112"/>
                <a:gd name="T9" fmla="*/ 2854 h 178"/>
                <a:gd name="T10" fmla="*/ 38270 w 112"/>
                <a:gd name="T11" fmla="*/ 13199 h 178"/>
                <a:gd name="T12" fmla="*/ 29057 w 112"/>
                <a:gd name="T13" fmla="*/ 10346 h 178"/>
                <a:gd name="T14" fmla="*/ 13820 w 112"/>
                <a:gd name="T15" fmla="*/ 31037 h 178"/>
                <a:gd name="T16" fmla="*/ 29057 w 112"/>
                <a:gd name="T17" fmla="*/ 51014 h 178"/>
                <a:gd name="T18" fmla="*/ 38270 w 112"/>
                <a:gd name="T19" fmla="*/ 48160 h 178"/>
                <a:gd name="T20" fmla="*/ 39333 w 112"/>
                <a:gd name="T21" fmla="*/ 60289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178">
                  <a:moveTo>
                    <a:pt x="111" y="169"/>
                  </a:moveTo>
                  <a:cubicBezTo>
                    <a:pt x="103" y="172"/>
                    <a:pt x="90" y="177"/>
                    <a:pt x="74" y="177"/>
                  </a:cubicBezTo>
                  <a:cubicBezTo>
                    <a:pt x="21" y="177"/>
                    <a:pt x="0" y="138"/>
                    <a:pt x="0" y="90"/>
                  </a:cubicBezTo>
                  <a:cubicBezTo>
                    <a:pt x="0" y="40"/>
                    <a:pt x="23" y="0"/>
                    <a:pt x="76" y="0"/>
                  </a:cubicBezTo>
                  <a:cubicBezTo>
                    <a:pt x="90" y="0"/>
                    <a:pt x="103" y="5"/>
                    <a:pt x="111" y="8"/>
                  </a:cubicBezTo>
                  <a:lnTo>
                    <a:pt x="108" y="37"/>
                  </a:lnTo>
                  <a:cubicBezTo>
                    <a:pt x="100" y="34"/>
                    <a:pt x="92" y="29"/>
                    <a:pt x="82" y="29"/>
                  </a:cubicBezTo>
                  <a:cubicBezTo>
                    <a:pt x="53" y="29"/>
                    <a:pt x="39" y="50"/>
                    <a:pt x="39" y="87"/>
                  </a:cubicBezTo>
                  <a:cubicBezTo>
                    <a:pt x="39" y="119"/>
                    <a:pt x="53" y="143"/>
                    <a:pt x="82" y="143"/>
                  </a:cubicBezTo>
                  <a:cubicBezTo>
                    <a:pt x="90" y="143"/>
                    <a:pt x="103" y="138"/>
                    <a:pt x="108" y="135"/>
                  </a:cubicBezTo>
                  <a:lnTo>
                    <a:pt x="111" y="1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07">
              <a:extLst>
                <a:ext uri="{FF2B5EF4-FFF2-40B4-BE49-F238E27FC236}">
                  <a16:creationId xmlns:a16="http://schemas.microsoft.com/office/drawing/2014/main" id="{9A7E0743-455C-B94F-850F-0AFE3AA1C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8" y="4543425"/>
              <a:ext cx="47625" cy="63500"/>
            </a:xfrm>
            <a:custGeom>
              <a:avLst/>
              <a:gdLst>
                <a:gd name="T0" fmla="*/ 5817 w 131"/>
                <a:gd name="T1" fmla="*/ 5051 h 176"/>
                <a:gd name="T2" fmla="*/ 23994 w 131"/>
                <a:gd name="T3" fmla="*/ 0 h 176"/>
                <a:gd name="T4" fmla="*/ 46171 w 131"/>
                <a:gd name="T5" fmla="*/ 24895 h 176"/>
                <a:gd name="T6" fmla="*/ 46171 w 131"/>
                <a:gd name="T7" fmla="*/ 51594 h 176"/>
                <a:gd name="T8" fmla="*/ 47261 w 131"/>
                <a:gd name="T9" fmla="*/ 62057 h 176"/>
                <a:gd name="T10" fmla="*/ 34537 w 131"/>
                <a:gd name="T11" fmla="*/ 62057 h 176"/>
                <a:gd name="T12" fmla="*/ 33810 w 131"/>
                <a:gd name="T13" fmla="*/ 53759 h 176"/>
                <a:gd name="T14" fmla="*/ 17450 w 131"/>
                <a:gd name="T15" fmla="*/ 63139 h 176"/>
                <a:gd name="T16" fmla="*/ 0 w 131"/>
                <a:gd name="T17" fmla="*/ 45099 h 176"/>
                <a:gd name="T18" fmla="*/ 30902 w 131"/>
                <a:gd name="T19" fmla="*/ 23813 h 176"/>
                <a:gd name="T20" fmla="*/ 33810 w 131"/>
                <a:gd name="T21" fmla="*/ 23813 h 176"/>
                <a:gd name="T22" fmla="*/ 33810 w 131"/>
                <a:gd name="T23" fmla="*/ 22009 h 176"/>
                <a:gd name="T24" fmla="*/ 23267 w 131"/>
                <a:gd name="T25" fmla="*/ 10463 h 176"/>
                <a:gd name="T26" fmla="*/ 7635 w 131"/>
                <a:gd name="T27" fmla="*/ 16236 h 176"/>
                <a:gd name="T28" fmla="*/ 5817 w 131"/>
                <a:gd name="T29" fmla="*/ 5051 h 176"/>
                <a:gd name="T30" fmla="*/ 32719 w 131"/>
                <a:gd name="T31" fmla="*/ 32472 h 176"/>
                <a:gd name="T32" fmla="*/ 13451 w 131"/>
                <a:gd name="T33" fmla="*/ 44017 h 176"/>
                <a:gd name="T34" fmla="*/ 22177 w 131"/>
                <a:gd name="T35" fmla="*/ 53759 h 176"/>
                <a:gd name="T36" fmla="*/ 33810 w 131"/>
                <a:gd name="T37" fmla="*/ 35358 h 176"/>
                <a:gd name="T38" fmla="*/ 33810 w 131"/>
                <a:gd name="T39" fmla="*/ 32472 h 176"/>
                <a:gd name="T40" fmla="*/ 32719 w 131"/>
                <a:gd name="T41" fmla="*/ 32472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1" h="176">
                  <a:moveTo>
                    <a:pt x="16" y="14"/>
                  </a:moveTo>
                  <a:cubicBezTo>
                    <a:pt x="27" y="8"/>
                    <a:pt x="42" y="0"/>
                    <a:pt x="66" y="0"/>
                  </a:cubicBezTo>
                  <a:cubicBezTo>
                    <a:pt x="117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7"/>
                    <a:pt x="127" y="167"/>
                    <a:pt x="130" y="172"/>
                  </a:cubicBezTo>
                  <a:lnTo>
                    <a:pt x="95" y="172"/>
                  </a:lnTo>
                  <a:cubicBezTo>
                    <a:pt x="93" y="164"/>
                    <a:pt x="93" y="157"/>
                    <a:pt x="93" y="149"/>
                  </a:cubicBezTo>
                  <a:cubicBezTo>
                    <a:pt x="82" y="162"/>
                    <a:pt x="72" y="175"/>
                    <a:pt x="48" y="175"/>
                  </a:cubicBezTo>
                  <a:cubicBezTo>
                    <a:pt x="24" y="175"/>
                    <a:pt x="0" y="157"/>
                    <a:pt x="0" y="125"/>
                  </a:cubicBezTo>
                  <a:cubicBezTo>
                    <a:pt x="0" y="77"/>
                    <a:pt x="35" y="66"/>
                    <a:pt x="85" y="66"/>
                  </a:cubicBezTo>
                  <a:lnTo>
                    <a:pt x="93" y="66"/>
                  </a:lnTo>
                  <a:lnTo>
                    <a:pt x="93" y="61"/>
                  </a:lnTo>
                  <a:cubicBezTo>
                    <a:pt x="93" y="45"/>
                    <a:pt x="85" y="29"/>
                    <a:pt x="64" y="29"/>
                  </a:cubicBezTo>
                  <a:cubicBezTo>
                    <a:pt x="45" y="29"/>
                    <a:pt x="27" y="40"/>
                    <a:pt x="21" y="45"/>
                  </a:cubicBezTo>
                  <a:lnTo>
                    <a:pt x="16" y="14"/>
                  </a:lnTo>
                  <a:close/>
                  <a:moveTo>
                    <a:pt x="90" y="90"/>
                  </a:moveTo>
                  <a:cubicBezTo>
                    <a:pt x="58" y="90"/>
                    <a:pt x="37" y="98"/>
                    <a:pt x="37" y="122"/>
                  </a:cubicBezTo>
                  <a:cubicBezTo>
                    <a:pt x="37" y="138"/>
                    <a:pt x="48" y="149"/>
                    <a:pt x="61" y="149"/>
                  </a:cubicBezTo>
                  <a:cubicBezTo>
                    <a:pt x="85" y="149"/>
                    <a:pt x="93" y="130"/>
                    <a:pt x="93" y="98"/>
                  </a:cubicBezTo>
                  <a:lnTo>
                    <a:pt x="93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08">
              <a:extLst>
                <a:ext uri="{FF2B5EF4-FFF2-40B4-BE49-F238E27FC236}">
                  <a16:creationId xmlns:a16="http://schemas.microsoft.com/office/drawing/2014/main" id="{9C8EB0E8-BA7D-A545-BB5A-82855030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75" y="4543425"/>
              <a:ext cx="46038" cy="63500"/>
            </a:xfrm>
            <a:custGeom>
              <a:avLst/>
              <a:gdLst>
                <a:gd name="T0" fmla="*/ 0 w 128"/>
                <a:gd name="T1" fmla="*/ 11545 h 176"/>
                <a:gd name="T2" fmla="*/ 0 w 128"/>
                <a:gd name="T3" fmla="*/ 1082 h 176"/>
                <a:gd name="T4" fmla="*/ 13308 w 128"/>
                <a:gd name="T5" fmla="*/ 1082 h 176"/>
                <a:gd name="T6" fmla="*/ 13308 w 128"/>
                <a:gd name="T7" fmla="*/ 10463 h 176"/>
                <a:gd name="T8" fmla="*/ 13308 w 128"/>
                <a:gd name="T9" fmla="*/ 10463 h 176"/>
                <a:gd name="T10" fmla="*/ 13308 w 128"/>
                <a:gd name="T11" fmla="*/ 10463 h 176"/>
                <a:gd name="T12" fmla="*/ 28414 w 128"/>
                <a:gd name="T13" fmla="*/ 0 h 176"/>
                <a:gd name="T14" fmla="*/ 45678 w 128"/>
                <a:gd name="T15" fmla="*/ 23091 h 176"/>
                <a:gd name="T16" fmla="*/ 45678 w 128"/>
                <a:gd name="T17" fmla="*/ 63139 h 176"/>
                <a:gd name="T18" fmla="*/ 31291 w 128"/>
                <a:gd name="T19" fmla="*/ 63139 h 176"/>
                <a:gd name="T20" fmla="*/ 31291 w 128"/>
                <a:gd name="T21" fmla="*/ 25977 h 176"/>
                <a:gd name="T22" fmla="*/ 23738 w 128"/>
                <a:gd name="T23" fmla="*/ 12628 h 176"/>
                <a:gd name="T24" fmla="*/ 14027 w 128"/>
                <a:gd name="T25" fmla="*/ 26699 h 176"/>
                <a:gd name="T26" fmla="*/ 14027 w 128"/>
                <a:gd name="T27" fmla="*/ 63139 h 176"/>
                <a:gd name="T28" fmla="*/ 719 w 128"/>
                <a:gd name="T29" fmla="*/ 63139 h 176"/>
                <a:gd name="T30" fmla="*/ 719 w 128"/>
                <a:gd name="T31" fmla="*/ 11545 h 176"/>
                <a:gd name="T32" fmla="*/ 0 w 128"/>
                <a:gd name="T33" fmla="*/ 11545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8" h="176">
                  <a:moveTo>
                    <a:pt x="0" y="32"/>
                  </a:moveTo>
                  <a:cubicBezTo>
                    <a:pt x="0" y="21"/>
                    <a:pt x="0" y="11"/>
                    <a:pt x="0" y="3"/>
                  </a:cubicBezTo>
                  <a:lnTo>
                    <a:pt x="37" y="3"/>
                  </a:lnTo>
                  <a:cubicBezTo>
                    <a:pt x="37" y="11"/>
                    <a:pt x="37" y="21"/>
                    <a:pt x="37" y="29"/>
                  </a:cubicBezTo>
                  <a:cubicBezTo>
                    <a:pt x="42" y="19"/>
                    <a:pt x="53" y="0"/>
                    <a:pt x="79" y="0"/>
                  </a:cubicBezTo>
                  <a:cubicBezTo>
                    <a:pt x="116" y="0"/>
                    <a:pt x="127" y="29"/>
                    <a:pt x="127" y="64"/>
                  </a:cubicBezTo>
                  <a:lnTo>
                    <a:pt x="127" y="175"/>
                  </a:lnTo>
                  <a:lnTo>
                    <a:pt x="87" y="175"/>
                  </a:lnTo>
                  <a:lnTo>
                    <a:pt x="87" y="72"/>
                  </a:lnTo>
                  <a:cubicBezTo>
                    <a:pt x="87" y="45"/>
                    <a:pt x="82" y="35"/>
                    <a:pt x="66" y="35"/>
                  </a:cubicBezTo>
                  <a:cubicBezTo>
                    <a:pt x="45" y="35"/>
                    <a:pt x="39" y="53"/>
                    <a:pt x="39" y="74"/>
                  </a:cubicBezTo>
                  <a:lnTo>
                    <a:pt x="39" y="175"/>
                  </a:lnTo>
                  <a:lnTo>
                    <a:pt x="2" y="175"/>
                  </a:lnTo>
                  <a:lnTo>
                    <a:pt x="2" y="32"/>
                  </a:lnTo>
                  <a:lnTo>
                    <a:pt x="0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09">
              <a:extLst>
                <a:ext uri="{FF2B5EF4-FFF2-40B4-BE49-F238E27FC236}">
                  <a16:creationId xmlns:a16="http://schemas.microsoft.com/office/drawing/2014/main" id="{475B2B40-833B-8143-81E3-03182F65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350" y="4543425"/>
              <a:ext cx="46038" cy="63500"/>
            </a:xfrm>
            <a:custGeom>
              <a:avLst/>
              <a:gdLst>
                <a:gd name="T0" fmla="*/ 5312 w 130"/>
                <a:gd name="T1" fmla="*/ 5051 h 176"/>
                <a:gd name="T2" fmla="*/ 23373 w 130"/>
                <a:gd name="T3" fmla="*/ 0 h 176"/>
                <a:gd name="T4" fmla="*/ 44976 w 130"/>
                <a:gd name="T5" fmla="*/ 24895 h 176"/>
                <a:gd name="T6" fmla="*/ 44976 w 130"/>
                <a:gd name="T7" fmla="*/ 51594 h 176"/>
                <a:gd name="T8" fmla="*/ 45684 w 130"/>
                <a:gd name="T9" fmla="*/ 62057 h 176"/>
                <a:gd name="T10" fmla="*/ 33643 w 130"/>
                <a:gd name="T11" fmla="*/ 62057 h 176"/>
                <a:gd name="T12" fmla="*/ 32581 w 130"/>
                <a:gd name="T13" fmla="*/ 53759 h 176"/>
                <a:gd name="T14" fmla="*/ 16645 w 130"/>
                <a:gd name="T15" fmla="*/ 63139 h 176"/>
                <a:gd name="T16" fmla="*/ 0 w 130"/>
                <a:gd name="T17" fmla="*/ 45099 h 176"/>
                <a:gd name="T18" fmla="*/ 29748 w 130"/>
                <a:gd name="T19" fmla="*/ 23813 h 176"/>
                <a:gd name="T20" fmla="*/ 32581 w 130"/>
                <a:gd name="T21" fmla="*/ 23813 h 176"/>
                <a:gd name="T22" fmla="*/ 32581 w 130"/>
                <a:gd name="T23" fmla="*/ 22009 h 176"/>
                <a:gd name="T24" fmla="*/ 22311 w 130"/>
                <a:gd name="T25" fmla="*/ 10463 h 176"/>
                <a:gd name="T26" fmla="*/ 7437 w 130"/>
                <a:gd name="T27" fmla="*/ 16236 h 176"/>
                <a:gd name="T28" fmla="*/ 5312 w 130"/>
                <a:gd name="T29" fmla="*/ 5051 h 176"/>
                <a:gd name="T30" fmla="*/ 30810 w 130"/>
                <a:gd name="T31" fmla="*/ 32472 h 176"/>
                <a:gd name="T32" fmla="*/ 12041 w 130"/>
                <a:gd name="T33" fmla="*/ 44017 h 176"/>
                <a:gd name="T34" fmla="*/ 20540 w 130"/>
                <a:gd name="T35" fmla="*/ 53759 h 176"/>
                <a:gd name="T36" fmla="*/ 31872 w 130"/>
                <a:gd name="T37" fmla="*/ 35358 h 176"/>
                <a:gd name="T38" fmla="*/ 31872 w 130"/>
                <a:gd name="T39" fmla="*/ 32472 h 176"/>
                <a:gd name="T40" fmla="*/ 30810 w 130"/>
                <a:gd name="T41" fmla="*/ 32472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0" h="176">
                  <a:moveTo>
                    <a:pt x="15" y="14"/>
                  </a:moveTo>
                  <a:cubicBezTo>
                    <a:pt x="26" y="8"/>
                    <a:pt x="42" y="0"/>
                    <a:pt x="66" y="0"/>
                  </a:cubicBezTo>
                  <a:cubicBezTo>
                    <a:pt x="116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7"/>
                    <a:pt x="127" y="167"/>
                    <a:pt x="129" y="172"/>
                  </a:cubicBezTo>
                  <a:lnTo>
                    <a:pt x="95" y="172"/>
                  </a:lnTo>
                  <a:cubicBezTo>
                    <a:pt x="92" y="164"/>
                    <a:pt x="92" y="157"/>
                    <a:pt x="92" y="149"/>
                  </a:cubicBezTo>
                  <a:cubicBezTo>
                    <a:pt x="82" y="162"/>
                    <a:pt x="71" y="175"/>
                    <a:pt x="47" y="175"/>
                  </a:cubicBezTo>
                  <a:cubicBezTo>
                    <a:pt x="23" y="175"/>
                    <a:pt x="0" y="157"/>
                    <a:pt x="0" y="125"/>
                  </a:cubicBezTo>
                  <a:cubicBezTo>
                    <a:pt x="0" y="77"/>
                    <a:pt x="34" y="66"/>
                    <a:pt x="84" y="66"/>
                  </a:cubicBezTo>
                  <a:lnTo>
                    <a:pt x="92" y="66"/>
                  </a:lnTo>
                  <a:lnTo>
                    <a:pt x="92" y="61"/>
                  </a:lnTo>
                  <a:cubicBezTo>
                    <a:pt x="92" y="45"/>
                    <a:pt x="84" y="29"/>
                    <a:pt x="63" y="29"/>
                  </a:cubicBezTo>
                  <a:cubicBezTo>
                    <a:pt x="45" y="29"/>
                    <a:pt x="26" y="40"/>
                    <a:pt x="21" y="45"/>
                  </a:cubicBezTo>
                  <a:lnTo>
                    <a:pt x="15" y="14"/>
                  </a:lnTo>
                  <a:close/>
                  <a:moveTo>
                    <a:pt x="87" y="90"/>
                  </a:moveTo>
                  <a:cubicBezTo>
                    <a:pt x="55" y="90"/>
                    <a:pt x="34" y="98"/>
                    <a:pt x="34" y="122"/>
                  </a:cubicBezTo>
                  <a:cubicBezTo>
                    <a:pt x="34" y="138"/>
                    <a:pt x="45" y="149"/>
                    <a:pt x="58" y="149"/>
                  </a:cubicBezTo>
                  <a:cubicBezTo>
                    <a:pt x="82" y="149"/>
                    <a:pt x="90" y="130"/>
                    <a:pt x="90" y="98"/>
                  </a:cubicBezTo>
                  <a:lnTo>
                    <a:pt x="90" y="90"/>
                  </a:lnTo>
                  <a:lnTo>
                    <a:pt x="87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10">
              <a:extLst>
                <a:ext uri="{FF2B5EF4-FFF2-40B4-BE49-F238E27FC236}">
                  <a16:creationId xmlns:a16="http://schemas.microsoft.com/office/drawing/2014/main" id="{F02B3CF0-A52D-FF40-B1CA-77FBAAD3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4622800"/>
              <a:ext cx="49213" cy="92075"/>
            </a:xfrm>
            <a:custGeom>
              <a:avLst/>
              <a:gdLst>
                <a:gd name="T0" fmla="*/ 48851 w 136"/>
                <a:gd name="T1" fmla="*/ 80206 h 256"/>
                <a:gd name="T2" fmla="*/ 48851 w 136"/>
                <a:gd name="T3" fmla="*/ 90636 h 256"/>
                <a:gd name="T4" fmla="*/ 35462 w 136"/>
                <a:gd name="T5" fmla="*/ 90636 h 256"/>
                <a:gd name="T6" fmla="*/ 35462 w 136"/>
                <a:gd name="T7" fmla="*/ 81285 h 256"/>
                <a:gd name="T8" fmla="*/ 19902 w 136"/>
                <a:gd name="T9" fmla="*/ 91715 h 256"/>
                <a:gd name="T10" fmla="*/ 0 w 136"/>
                <a:gd name="T11" fmla="*/ 60065 h 256"/>
                <a:gd name="T12" fmla="*/ 19902 w 136"/>
                <a:gd name="T13" fmla="*/ 27694 h 256"/>
                <a:gd name="T14" fmla="*/ 35462 w 136"/>
                <a:gd name="T15" fmla="*/ 37405 h 256"/>
                <a:gd name="T16" fmla="*/ 35462 w 136"/>
                <a:gd name="T17" fmla="*/ 0 h 256"/>
                <a:gd name="T18" fmla="*/ 48851 w 136"/>
                <a:gd name="T19" fmla="*/ 0 h 256"/>
                <a:gd name="T20" fmla="*/ 48851 w 136"/>
                <a:gd name="T21" fmla="*/ 80206 h 256"/>
                <a:gd name="T22" fmla="*/ 23883 w 136"/>
                <a:gd name="T23" fmla="*/ 81285 h 256"/>
                <a:gd name="T24" fmla="*/ 34377 w 136"/>
                <a:gd name="T25" fmla="*/ 60065 h 256"/>
                <a:gd name="T26" fmla="*/ 23883 w 136"/>
                <a:gd name="T27" fmla="*/ 39204 h 256"/>
                <a:gd name="T28" fmla="*/ 13389 w 136"/>
                <a:gd name="T29" fmla="*/ 59345 h 256"/>
                <a:gd name="T30" fmla="*/ 23883 w 136"/>
                <a:gd name="T31" fmla="*/ 81285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6" h="256">
                  <a:moveTo>
                    <a:pt x="135" y="223"/>
                  </a:moveTo>
                  <a:lnTo>
                    <a:pt x="135" y="252"/>
                  </a:lnTo>
                  <a:lnTo>
                    <a:pt x="98" y="252"/>
                  </a:lnTo>
                  <a:lnTo>
                    <a:pt x="98" y="226"/>
                  </a:lnTo>
                  <a:cubicBezTo>
                    <a:pt x="92" y="241"/>
                    <a:pt x="79" y="255"/>
                    <a:pt x="55" y="255"/>
                  </a:cubicBezTo>
                  <a:cubicBezTo>
                    <a:pt x="16" y="255"/>
                    <a:pt x="0" y="215"/>
                    <a:pt x="0" y="167"/>
                  </a:cubicBezTo>
                  <a:cubicBezTo>
                    <a:pt x="0" y="112"/>
                    <a:pt x="21" y="77"/>
                    <a:pt x="55" y="77"/>
                  </a:cubicBezTo>
                  <a:cubicBezTo>
                    <a:pt x="79" y="77"/>
                    <a:pt x="90" y="90"/>
                    <a:pt x="98" y="104"/>
                  </a:cubicBezTo>
                  <a:lnTo>
                    <a:pt x="98" y="0"/>
                  </a:lnTo>
                  <a:lnTo>
                    <a:pt x="135" y="0"/>
                  </a:lnTo>
                  <a:lnTo>
                    <a:pt x="135" y="223"/>
                  </a:lnTo>
                  <a:close/>
                  <a:moveTo>
                    <a:pt x="66" y="226"/>
                  </a:moveTo>
                  <a:cubicBezTo>
                    <a:pt x="90" y="226"/>
                    <a:pt x="95" y="199"/>
                    <a:pt x="95" y="167"/>
                  </a:cubicBezTo>
                  <a:cubicBezTo>
                    <a:pt x="95" y="133"/>
                    <a:pt x="87" y="109"/>
                    <a:pt x="66" y="109"/>
                  </a:cubicBezTo>
                  <a:cubicBezTo>
                    <a:pt x="45" y="109"/>
                    <a:pt x="37" y="130"/>
                    <a:pt x="37" y="165"/>
                  </a:cubicBezTo>
                  <a:cubicBezTo>
                    <a:pt x="39" y="204"/>
                    <a:pt x="45" y="226"/>
                    <a:pt x="66" y="2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11">
              <a:extLst>
                <a:ext uri="{FF2B5EF4-FFF2-40B4-BE49-F238E27FC236}">
                  <a16:creationId xmlns:a16="http://schemas.microsoft.com/office/drawing/2014/main" id="{444CB092-2936-2945-8B92-1A484A85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063" y="4649788"/>
              <a:ext cx="47625" cy="65087"/>
            </a:xfrm>
            <a:custGeom>
              <a:avLst/>
              <a:gdLst>
                <a:gd name="T0" fmla="*/ 44353 w 131"/>
                <a:gd name="T1" fmla="*/ 60724 h 179"/>
                <a:gd name="T2" fmla="*/ 26903 w 131"/>
                <a:gd name="T3" fmla="*/ 64723 h 179"/>
                <a:gd name="T4" fmla="*/ 0 w 131"/>
                <a:gd name="T5" fmla="*/ 32725 h 179"/>
                <a:gd name="T6" fmla="*/ 23994 w 131"/>
                <a:gd name="T7" fmla="*/ 0 h 179"/>
                <a:gd name="T8" fmla="*/ 47261 w 131"/>
                <a:gd name="T9" fmla="*/ 33816 h 179"/>
                <a:gd name="T10" fmla="*/ 47261 w 131"/>
                <a:gd name="T11" fmla="*/ 36725 h 179"/>
                <a:gd name="T12" fmla="*/ 13451 w 131"/>
                <a:gd name="T13" fmla="*/ 36725 h 179"/>
                <a:gd name="T14" fmla="*/ 27993 w 131"/>
                <a:gd name="T15" fmla="*/ 54179 h 179"/>
                <a:gd name="T16" fmla="*/ 43262 w 131"/>
                <a:gd name="T17" fmla="*/ 49088 h 179"/>
                <a:gd name="T18" fmla="*/ 44353 w 131"/>
                <a:gd name="T19" fmla="*/ 60724 h 179"/>
                <a:gd name="T20" fmla="*/ 33447 w 131"/>
                <a:gd name="T21" fmla="*/ 26907 h 179"/>
                <a:gd name="T22" fmla="*/ 23994 w 131"/>
                <a:gd name="T23" fmla="*/ 10545 h 179"/>
                <a:gd name="T24" fmla="*/ 13451 w 131"/>
                <a:gd name="T25" fmla="*/ 26907 h 179"/>
                <a:gd name="T26" fmla="*/ 33447 w 131"/>
                <a:gd name="T27" fmla="*/ 26907 h 1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1" h="179">
                  <a:moveTo>
                    <a:pt x="122" y="167"/>
                  </a:moveTo>
                  <a:cubicBezTo>
                    <a:pt x="114" y="170"/>
                    <a:pt x="98" y="178"/>
                    <a:pt x="74" y="178"/>
                  </a:cubicBezTo>
                  <a:cubicBezTo>
                    <a:pt x="24" y="178"/>
                    <a:pt x="0" y="138"/>
                    <a:pt x="0" y="90"/>
                  </a:cubicBezTo>
                  <a:cubicBezTo>
                    <a:pt x="0" y="40"/>
                    <a:pt x="24" y="0"/>
                    <a:pt x="66" y="0"/>
                  </a:cubicBezTo>
                  <a:cubicBezTo>
                    <a:pt x="100" y="0"/>
                    <a:pt x="130" y="21"/>
                    <a:pt x="130" y="93"/>
                  </a:cubicBezTo>
                  <a:lnTo>
                    <a:pt x="130" y="101"/>
                  </a:lnTo>
                  <a:lnTo>
                    <a:pt x="37" y="101"/>
                  </a:lnTo>
                  <a:cubicBezTo>
                    <a:pt x="37" y="130"/>
                    <a:pt x="47" y="149"/>
                    <a:pt x="77" y="149"/>
                  </a:cubicBezTo>
                  <a:cubicBezTo>
                    <a:pt x="100" y="149"/>
                    <a:pt x="111" y="141"/>
                    <a:pt x="119" y="135"/>
                  </a:cubicBezTo>
                  <a:lnTo>
                    <a:pt x="122" y="167"/>
                  </a:lnTo>
                  <a:close/>
                  <a:moveTo>
                    <a:pt x="92" y="74"/>
                  </a:moveTo>
                  <a:cubicBezTo>
                    <a:pt x="92" y="45"/>
                    <a:pt x="85" y="29"/>
                    <a:pt x="66" y="29"/>
                  </a:cubicBezTo>
                  <a:cubicBezTo>
                    <a:pt x="45" y="29"/>
                    <a:pt x="37" y="53"/>
                    <a:pt x="37" y="74"/>
                  </a:cubicBezTo>
                  <a:lnTo>
                    <a:pt x="92" y="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212">
              <a:extLst>
                <a:ext uri="{FF2B5EF4-FFF2-40B4-BE49-F238E27FC236}">
                  <a16:creationId xmlns:a16="http://schemas.microsoft.com/office/drawing/2014/main" id="{C81FFD0E-9679-8A48-ADEF-2CEA9FB19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788" y="4622800"/>
              <a:ext cx="14287" cy="90488"/>
            </a:xfrm>
            <a:custGeom>
              <a:avLst/>
              <a:gdLst>
                <a:gd name="T0" fmla="*/ 0 w 38"/>
                <a:gd name="T1" fmla="*/ 0 h 253"/>
                <a:gd name="T2" fmla="*/ 13911 w 38"/>
                <a:gd name="T3" fmla="*/ 0 h 253"/>
                <a:gd name="T4" fmla="*/ 13911 w 38"/>
                <a:gd name="T5" fmla="*/ 90130 h 253"/>
                <a:gd name="T6" fmla="*/ 0 w 38"/>
                <a:gd name="T7" fmla="*/ 90130 h 253"/>
                <a:gd name="T8" fmla="*/ 0 w 38"/>
                <a:gd name="T9" fmla="*/ 0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253">
                  <a:moveTo>
                    <a:pt x="0" y="0"/>
                  </a:moveTo>
                  <a:lnTo>
                    <a:pt x="37" y="0"/>
                  </a:lnTo>
                  <a:lnTo>
                    <a:pt x="37" y="252"/>
                  </a:ln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13">
              <a:extLst>
                <a:ext uri="{FF2B5EF4-FFF2-40B4-BE49-F238E27FC236}">
                  <a16:creationId xmlns:a16="http://schemas.microsoft.com/office/drawing/2014/main" id="{F1CBEB97-8CC8-4044-AAF8-05EFCA70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600" y="4649788"/>
              <a:ext cx="47625" cy="63500"/>
            </a:xfrm>
            <a:custGeom>
              <a:avLst/>
              <a:gdLst>
                <a:gd name="T0" fmla="*/ 5817 w 131"/>
                <a:gd name="T1" fmla="*/ 4690 h 176"/>
                <a:gd name="T2" fmla="*/ 24358 w 131"/>
                <a:gd name="T3" fmla="*/ 0 h 176"/>
                <a:gd name="T4" fmla="*/ 46171 w 131"/>
                <a:gd name="T5" fmla="*/ 24895 h 176"/>
                <a:gd name="T6" fmla="*/ 46171 w 131"/>
                <a:gd name="T7" fmla="*/ 51594 h 176"/>
                <a:gd name="T8" fmla="*/ 47261 w 131"/>
                <a:gd name="T9" fmla="*/ 62057 h 176"/>
                <a:gd name="T10" fmla="*/ 34901 w 131"/>
                <a:gd name="T11" fmla="*/ 62057 h 176"/>
                <a:gd name="T12" fmla="*/ 33810 w 131"/>
                <a:gd name="T13" fmla="*/ 53759 h 176"/>
                <a:gd name="T14" fmla="*/ 17450 w 131"/>
                <a:gd name="T15" fmla="*/ 63139 h 176"/>
                <a:gd name="T16" fmla="*/ 0 w 131"/>
                <a:gd name="T17" fmla="*/ 45099 h 176"/>
                <a:gd name="T18" fmla="*/ 30902 w 131"/>
                <a:gd name="T19" fmla="*/ 23813 h 176"/>
                <a:gd name="T20" fmla="*/ 33810 w 131"/>
                <a:gd name="T21" fmla="*/ 23813 h 176"/>
                <a:gd name="T22" fmla="*/ 33810 w 131"/>
                <a:gd name="T23" fmla="*/ 23091 h 176"/>
                <a:gd name="T24" fmla="*/ 23267 w 131"/>
                <a:gd name="T25" fmla="*/ 11545 h 176"/>
                <a:gd name="T26" fmla="*/ 7998 w 131"/>
                <a:gd name="T27" fmla="*/ 17318 h 176"/>
                <a:gd name="T28" fmla="*/ 5817 w 131"/>
                <a:gd name="T29" fmla="*/ 4690 h 176"/>
                <a:gd name="T30" fmla="*/ 32719 w 131"/>
                <a:gd name="T31" fmla="*/ 32472 h 176"/>
                <a:gd name="T32" fmla="*/ 13451 w 131"/>
                <a:gd name="T33" fmla="*/ 44017 h 176"/>
                <a:gd name="T34" fmla="*/ 22177 w 131"/>
                <a:gd name="T35" fmla="*/ 53759 h 176"/>
                <a:gd name="T36" fmla="*/ 33810 w 131"/>
                <a:gd name="T37" fmla="*/ 35358 h 176"/>
                <a:gd name="T38" fmla="*/ 33810 w 131"/>
                <a:gd name="T39" fmla="*/ 32472 h 176"/>
                <a:gd name="T40" fmla="*/ 32719 w 131"/>
                <a:gd name="T41" fmla="*/ 32472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1" h="176">
                  <a:moveTo>
                    <a:pt x="16" y="13"/>
                  </a:moveTo>
                  <a:cubicBezTo>
                    <a:pt x="27" y="8"/>
                    <a:pt x="43" y="0"/>
                    <a:pt x="67" y="0"/>
                  </a:cubicBezTo>
                  <a:cubicBezTo>
                    <a:pt x="117" y="0"/>
                    <a:pt x="127" y="27"/>
                    <a:pt x="127" y="69"/>
                  </a:cubicBezTo>
                  <a:lnTo>
                    <a:pt x="127" y="143"/>
                  </a:lnTo>
                  <a:cubicBezTo>
                    <a:pt x="127" y="156"/>
                    <a:pt x="127" y="167"/>
                    <a:pt x="130" y="172"/>
                  </a:cubicBezTo>
                  <a:lnTo>
                    <a:pt x="96" y="172"/>
                  </a:lnTo>
                  <a:cubicBezTo>
                    <a:pt x="93" y="164"/>
                    <a:pt x="93" y="156"/>
                    <a:pt x="93" y="149"/>
                  </a:cubicBezTo>
                  <a:cubicBezTo>
                    <a:pt x="82" y="162"/>
                    <a:pt x="72" y="175"/>
                    <a:pt x="48" y="175"/>
                  </a:cubicBezTo>
                  <a:cubicBezTo>
                    <a:pt x="24" y="175"/>
                    <a:pt x="0" y="156"/>
                    <a:pt x="0" y="125"/>
                  </a:cubicBezTo>
                  <a:cubicBezTo>
                    <a:pt x="0" y="77"/>
                    <a:pt x="35" y="66"/>
                    <a:pt x="85" y="66"/>
                  </a:cubicBezTo>
                  <a:lnTo>
                    <a:pt x="93" y="66"/>
                  </a:lnTo>
                  <a:lnTo>
                    <a:pt x="93" y="64"/>
                  </a:lnTo>
                  <a:cubicBezTo>
                    <a:pt x="93" y="48"/>
                    <a:pt x="85" y="32"/>
                    <a:pt x="64" y="32"/>
                  </a:cubicBezTo>
                  <a:cubicBezTo>
                    <a:pt x="45" y="32"/>
                    <a:pt x="27" y="43"/>
                    <a:pt x="22" y="48"/>
                  </a:cubicBezTo>
                  <a:lnTo>
                    <a:pt x="16" y="13"/>
                  </a:lnTo>
                  <a:close/>
                  <a:moveTo>
                    <a:pt x="90" y="90"/>
                  </a:moveTo>
                  <a:cubicBezTo>
                    <a:pt x="59" y="90"/>
                    <a:pt x="37" y="98"/>
                    <a:pt x="37" y="122"/>
                  </a:cubicBezTo>
                  <a:cubicBezTo>
                    <a:pt x="37" y="138"/>
                    <a:pt x="48" y="149"/>
                    <a:pt x="61" y="149"/>
                  </a:cubicBezTo>
                  <a:cubicBezTo>
                    <a:pt x="85" y="149"/>
                    <a:pt x="93" y="130"/>
                    <a:pt x="93" y="98"/>
                  </a:cubicBezTo>
                  <a:lnTo>
                    <a:pt x="93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214">
              <a:extLst>
                <a:ext uri="{FF2B5EF4-FFF2-40B4-BE49-F238E27FC236}">
                  <a16:creationId xmlns:a16="http://schemas.microsoft.com/office/drawing/2014/main" id="{E2367B04-8E39-1946-B750-98DE514C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738" y="4627563"/>
              <a:ext cx="46037" cy="87312"/>
            </a:xfrm>
            <a:custGeom>
              <a:avLst/>
              <a:gdLst>
                <a:gd name="T0" fmla="*/ 2877 w 128"/>
                <a:gd name="T1" fmla="*/ 69633 h 242"/>
                <a:gd name="T2" fmla="*/ 19062 w 128"/>
                <a:gd name="T3" fmla="*/ 74323 h 242"/>
                <a:gd name="T4" fmla="*/ 30571 w 128"/>
                <a:gd name="T5" fmla="*/ 62056 h 242"/>
                <a:gd name="T6" fmla="*/ 20141 w 128"/>
                <a:gd name="T7" fmla="*/ 49429 h 242"/>
                <a:gd name="T8" fmla="*/ 12229 w 128"/>
                <a:gd name="T9" fmla="*/ 44738 h 242"/>
                <a:gd name="T10" fmla="*/ 0 w 128"/>
                <a:gd name="T11" fmla="*/ 22730 h 242"/>
                <a:gd name="T12" fmla="*/ 24817 w 128"/>
                <a:gd name="T13" fmla="*/ 0 h 242"/>
                <a:gd name="T14" fmla="*/ 41002 w 128"/>
                <a:gd name="T15" fmla="*/ 2886 h 242"/>
                <a:gd name="T16" fmla="*/ 39923 w 128"/>
                <a:gd name="T17" fmla="*/ 16236 h 242"/>
                <a:gd name="T18" fmla="*/ 25536 w 128"/>
                <a:gd name="T19" fmla="*/ 12267 h 242"/>
                <a:gd name="T20" fmla="*/ 15106 w 128"/>
                <a:gd name="T21" fmla="*/ 22008 h 242"/>
                <a:gd name="T22" fmla="*/ 23738 w 128"/>
                <a:gd name="T23" fmla="*/ 33193 h 242"/>
                <a:gd name="T24" fmla="*/ 32370 w 128"/>
                <a:gd name="T25" fmla="*/ 38244 h 242"/>
                <a:gd name="T26" fmla="*/ 45677 w 128"/>
                <a:gd name="T27" fmla="*/ 60974 h 242"/>
                <a:gd name="T28" fmla="*/ 20141 w 128"/>
                <a:gd name="T29" fmla="*/ 86951 h 242"/>
                <a:gd name="T30" fmla="*/ 1798 w 128"/>
                <a:gd name="T31" fmla="*/ 82982 h 242"/>
                <a:gd name="T32" fmla="*/ 2877 w 128"/>
                <a:gd name="T33" fmla="*/ 69633 h 2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8" h="242">
                  <a:moveTo>
                    <a:pt x="8" y="193"/>
                  </a:moveTo>
                  <a:cubicBezTo>
                    <a:pt x="16" y="198"/>
                    <a:pt x="32" y="206"/>
                    <a:pt x="53" y="206"/>
                  </a:cubicBezTo>
                  <a:cubicBezTo>
                    <a:pt x="71" y="206"/>
                    <a:pt x="85" y="196"/>
                    <a:pt x="85" y="172"/>
                  </a:cubicBezTo>
                  <a:cubicBezTo>
                    <a:pt x="85" y="156"/>
                    <a:pt x="77" y="148"/>
                    <a:pt x="56" y="137"/>
                  </a:cubicBezTo>
                  <a:lnTo>
                    <a:pt x="34" y="124"/>
                  </a:lnTo>
                  <a:cubicBezTo>
                    <a:pt x="13" y="111"/>
                    <a:pt x="0" y="92"/>
                    <a:pt x="0" y="63"/>
                  </a:cubicBezTo>
                  <a:cubicBezTo>
                    <a:pt x="0" y="21"/>
                    <a:pt x="32" y="0"/>
                    <a:pt x="69" y="0"/>
                  </a:cubicBezTo>
                  <a:cubicBezTo>
                    <a:pt x="93" y="0"/>
                    <a:pt x="109" y="5"/>
                    <a:pt x="114" y="8"/>
                  </a:cubicBezTo>
                  <a:lnTo>
                    <a:pt x="111" y="45"/>
                  </a:lnTo>
                  <a:cubicBezTo>
                    <a:pt x="101" y="39"/>
                    <a:pt x="89" y="34"/>
                    <a:pt x="71" y="34"/>
                  </a:cubicBezTo>
                  <a:cubicBezTo>
                    <a:pt x="52" y="34"/>
                    <a:pt x="42" y="45"/>
                    <a:pt x="42" y="61"/>
                  </a:cubicBezTo>
                  <a:cubicBezTo>
                    <a:pt x="42" y="79"/>
                    <a:pt x="53" y="84"/>
                    <a:pt x="66" y="92"/>
                  </a:cubicBezTo>
                  <a:lnTo>
                    <a:pt x="90" y="106"/>
                  </a:lnTo>
                  <a:cubicBezTo>
                    <a:pt x="117" y="121"/>
                    <a:pt x="127" y="135"/>
                    <a:pt x="127" y="169"/>
                  </a:cubicBezTo>
                  <a:cubicBezTo>
                    <a:pt x="127" y="217"/>
                    <a:pt x="95" y="241"/>
                    <a:pt x="56" y="241"/>
                  </a:cubicBezTo>
                  <a:cubicBezTo>
                    <a:pt x="34" y="241"/>
                    <a:pt x="19" y="238"/>
                    <a:pt x="5" y="230"/>
                  </a:cubicBezTo>
                  <a:lnTo>
                    <a:pt x="8" y="1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215">
              <a:extLst>
                <a:ext uri="{FF2B5EF4-FFF2-40B4-BE49-F238E27FC236}">
                  <a16:creationId xmlns:a16="http://schemas.microsoft.com/office/drawing/2014/main" id="{1EADDC5B-6DC2-A146-A8C6-3A229C95E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713" y="4649788"/>
              <a:ext cx="46037" cy="63500"/>
            </a:xfrm>
            <a:custGeom>
              <a:avLst/>
              <a:gdLst>
                <a:gd name="T0" fmla="*/ 5666 w 130"/>
                <a:gd name="T1" fmla="*/ 4690 h 176"/>
                <a:gd name="T2" fmla="*/ 23019 w 130"/>
                <a:gd name="T3" fmla="*/ 0 h 176"/>
                <a:gd name="T4" fmla="*/ 44620 w 130"/>
                <a:gd name="T5" fmla="*/ 24895 h 176"/>
                <a:gd name="T6" fmla="*/ 44620 w 130"/>
                <a:gd name="T7" fmla="*/ 51594 h 176"/>
                <a:gd name="T8" fmla="*/ 45683 w 130"/>
                <a:gd name="T9" fmla="*/ 62057 h 176"/>
                <a:gd name="T10" fmla="*/ 33642 w 130"/>
                <a:gd name="T11" fmla="*/ 62057 h 176"/>
                <a:gd name="T12" fmla="*/ 32580 w 130"/>
                <a:gd name="T13" fmla="*/ 53759 h 176"/>
                <a:gd name="T14" fmla="*/ 16644 w 130"/>
                <a:gd name="T15" fmla="*/ 63139 h 176"/>
                <a:gd name="T16" fmla="*/ 0 w 130"/>
                <a:gd name="T17" fmla="*/ 45099 h 176"/>
                <a:gd name="T18" fmla="*/ 29747 w 130"/>
                <a:gd name="T19" fmla="*/ 23813 h 176"/>
                <a:gd name="T20" fmla="*/ 32580 w 130"/>
                <a:gd name="T21" fmla="*/ 23813 h 176"/>
                <a:gd name="T22" fmla="*/ 32580 w 130"/>
                <a:gd name="T23" fmla="*/ 23091 h 176"/>
                <a:gd name="T24" fmla="*/ 22310 w 130"/>
                <a:gd name="T25" fmla="*/ 11545 h 176"/>
                <a:gd name="T26" fmla="*/ 7437 w 130"/>
                <a:gd name="T27" fmla="*/ 17318 h 176"/>
                <a:gd name="T28" fmla="*/ 5666 w 130"/>
                <a:gd name="T29" fmla="*/ 4690 h 176"/>
                <a:gd name="T30" fmla="*/ 31518 w 130"/>
                <a:gd name="T31" fmla="*/ 32472 h 176"/>
                <a:gd name="T32" fmla="*/ 13103 w 130"/>
                <a:gd name="T33" fmla="*/ 44017 h 176"/>
                <a:gd name="T34" fmla="*/ 21248 w 130"/>
                <a:gd name="T35" fmla="*/ 53759 h 176"/>
                <a:gd name="T36" fmla="*/ 32580 w 130"/>
                <a:gd name="T37" fmla="*/ 35358 h 176"/>
                <a:gd name="T38" fmla="*/ 32580 w 130"/>
                <a:gd name="T39" fmla="*/ 32472 h 176"/>
                <a:gd name="T40" fmla="*/ 31518 w 130"/>
                <a:gd name="T41" fmla="*/ 32472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0" h="176">
                  <a:moveTo>
                    <a:pt x="16" y="13"/>
                  </a:moveTo>
                  <a:cubicBezTo>
                    <a:pt x="27" y="8"/>
                    <a:pt x="42" y="0"/>
                    <a:pt x="65" y="0"/>
                  </a:cubicBezTo>
                  <a:cubicBezTo>
                    <a:pt x="116" y="0"/>
                    <a:pt x="126" y="27"/>
                    <a:pt x="126" y="69"/>
                  </a:cubicBezTo>
                  <a:lnTo>
                    <a:pt x="126" y="143"/>
                  </a:lnTo>
                  <a:cubicBezTo>
                    <a:pt x="126" y="156"/>
                    <a:pt x="126" y="167"/>
                    <a:pt x="129" y="172"/>
                  </a:cubicBezTo>
                  <a:lnTo>
                    <a:pt x="95" y="172"/>
                  </a:lnTo>
                  <a:cubicBezTo>
                    <a:pt x="92" y="164"/>
                    <a:pt x="92" y="156"/>
                    <a:pt x="92" y="149"/>
                  </a:cubicBezTo>
                  <a:cubicBezTo>
                    <a:pt x="81" y="162"/>
                    <a:pt x="71" y="175"/>
                    <a:pt x="47" y="175"/>
                  </a:cubicBezTo>
                  <a:cubicBezTo>
                    <a:pt x="24" y="175"/>
                    <a:pt x="0" y="156"/>
                    <a:pt x="0" y="125"/>
                  </a:cubicBezTo>
                  <a:cubicBezTo>
                    <a:pt x="0" y="77"/>
                    <a:pt x="35" y="66"/>
                    <a:pt x="84" y="66"/>
                  </a:cubicBezTo>
                  <a:lnTo>
                    <a:pt x="92" y="66"/>
                  </a:lnTo>
                  <a:lnTo>
                    <a:pt x="92" y="64"/>
                  </a:lnTo>
                  <a:cubicBezTo>
                    <a:pt x="92" y="48"/>
                    <a:pt x="84" y="32"/>
                    <a:pt x="63" y="32"/>
                  </a:cubicBezTo>
                  <a:cubicBezTo>
                    <a:pt x="44" y="32"/>
                    <a:pt x="27" y="43"/>
                    <a:pt x="21" y="48"/>
                  </a:cubicBezTo>
                  <a:lnTo>
                    <a:pt x="16" y="13"/>
                  </a:lnTo>
                  <a:close/>
                  <a:moveTo>
                    <a:pt x="89" y="90"/>
                  </a:moveTo>
                  <a:cubicBezTo>
                    <a:pt x="58" y="90"/>
                    <a:pt x="37" y="98"/>
                    <a:pt x="37" y="122"/>
                  </a:cubicBezTo>
                  <a:cubicBezTo>
                    <a:pt x="37" y="138"/>
                    <a:pt x="47" y="149"/>
                    <a:pt x="60" y="149"/>
                  </a:cubicBezTo>
                  <a:cubicBezTo>
                    <a:pt x="84" y="149"/>
                    <a:pt x="92" y="130"/>
                    <a:pt x="92" y="98"/>
                  </a:cubicBezTo>
                  <a:lnTo>
                    <a:pt x="92" y="90"/>
                  </a:lnTo>
                  <a:lnTo>
                    <a:pt x="89" y="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16">
              <a:extLst>
                <a:ext uri="{FF2B5EF4-FFF2-40B4-BE49-F238E27FC236}">
                  <a16:creationId xmlns:a16="http://schemas.microsoft.com/office/drawing/2014/main" id="{B19BB1DF-39D3-E34C-8A0F-8E9A9CF8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4622800"/>
              <a:ext cx="14288" cy="90488"/>
            </a:xfrm>
            <a:custGeom>
              <a:avLst/>
              <a:gdLst>
                <a:gd name="T0" fmla="*/ 0 w 39"/>
                <a:gd name="T1" fmla="*/ 0 h 253"/>
                <a:gd name="T2" fmla="*/ 13922 w 39"/>
                <a:gd name="T3" fmla="*/ 0 h 253"/>
                <a:gd name="T4" fmla="*/ 13922 w 39"/>
                <a:gd name="T5" fmla="*/ 90130 h 253"/>
                <a:gd name="T6" fmla="*/ 0 w 39"/>
                <a:gd name="T7" fmla="*/ 90130 h 253"/>
                <a:gd name="T8" fmla="*/ 0 w 39"/>
                <a:gd name="T9" fmla="*/ 0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253">
                  <a:moveTo>
                    <a:pt x="0" y="0"/>
                  </a:moveTo>
                  <a:lnTo>
                    <a:pt x="38" y="0"/>
                  </a:lnTo>
                  <a:lnTo>
                    <a:pt x="38" y="252"/>
                  </a:ln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17">
              <a:extLst>
                <a:ext uri="{FF2B5EF4-FFF2-40B4-BE49-F238E27FC236}">
                  <a16:creationId xmlns:a16="http://schemas.microsoft.com/office/drawing/2014/main" id="{A918E99E-E56F-D34B-8D14-53851E1A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438" y="4651375"/>
              <a:ext cx="46037" cy="63500"/>
            </a:xfrm>
            <a:custGeom>
              <a:avLst/>
              <a:gdLst>
                <a:gd name="T0" fmla="*/ 45672 w 126"/>
                <a:gd name="T1" fmla="*/ 62057 h 176"/>
                <a:gd name="T2" fmla="*/ 32884 w 126"/>
                <a:gd name="T3" fmla="*/ 62057 h 176"/>
                <a:gd name="T4" fmla="*/ 32884 w 126"/>
                <a:gd name="T5" fmla="*/ 52676 h 176"/>
                <a:gd name="T6" fmla="*/ 17538 w 126"/>
                <a:gd name="T7" fmla="*/ 63139 h 176"/>
                <a:gd name="T8" fmla="*/ 0 w 126"/>
                <a:gd name="T9" fmla="*/ 40048 h 176"/>
                <a:gd name="T10" fmla="*/ 0 w 126"/>
                <a:gd name="T11" fmla="*/ 0 h 176"/>
                <a:gd name="T12" fmla="*/ 13519 w 126"/>
                <a:gd name="T13" fmla="*/ 0 h 176"/>
                <a:gd name="T14" fmla="*/ 13519 w 126"/>
                <a:gd name="T15" fmla="*/ 37162 h 176"/>
                <a:gd name="T16" fmla="*/ 22288 w 126"/>
                <a:gd name="T17" fmla="*/ 50511 h 176"/>
                <a:gd name="T18" fmla="*/ 32153 w 126"/>
                <a:gd name="T19" fmla="*/ 35358 h 176"/>
                <a:gd name="T20" fmla="*/ 32153 w 126"/>
                <a:gd name="T21" fmla="*/ 0 h 176"/>
                <a:gd name="T22" fmla="*/ 45672 w 126"/>
                <a:gd name="T23" fmla="*/ 0 h 176"/>
                <a:gd name="T24" fmla="*/ 45672 w 126"/>
                <a:gd name="T25" fmla="*/ 51594 h 176"/>
                <a:gd name="T26" fmla="*/ 45672 w 126"/>
                <a:gd name="T27" fmla="*/ 62057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6" h="176">
                  <a:moveTo>
                    <a:pt x="125" y="172"/>
                  </a:moveTo>
                  <a:lnTo>
                    <a:pt x="90" y="172"/>
                  </a:lnTo>
                  <a:lnTo>
                    <a:pt x="90" y="146"/>
                  </a:lnTo>
                  <a:cubicBezTo>
                    <a:pt x="82" y="159"/>
                    <a:pt x="72" y="175"/>
                    <a:pt x="48" y="175"/>
                  </a:cubicBezTo>
                  <a:cubicBezTo>
                    <a:pt x="11" y="175"/>
                    <a:pt x="0" y="146"/>
                    <a:pt x="0" y="111"/>
                  </a:cubicBezTo>
                  <a:lnTo>
                    <a:pt x="0" y="0"/>
                  </a:lnTo>
                  <a:lnTo>
                    <a:pt x="37" y="0"/>
                  </a:lnTo>
                  <a:lnTo>
                    <a:pt x="37" y="103"/>
                  </a:lnTo>
                  <a:cubicBezTo>
                    <a:pt x="37" y="130"/>
                    <a:pt x="45" y="140"/>
                    <a:pt x="61" y="140"/>
                  </a:cubicBezTo>
                  <a:cubicBezTo>
                    <a:pt x="82" y="140"/>
                    <a:pt x="88" y="119"/>
                    <a:pt x="88" y="98"/>
                  </a:cubicBezTo>
                  <a:lnTo>
                    <a:pt x="8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125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18">
              <a:extLst>
                <a:ext uri="{FF2B5EF4-FFF2-40B4-BE49-F238E27FC236}">
                  <a16:creationId xmlns:a16="http://schemas.microsoft.com/office/drawing/2014/main" id="{346A2D05-3D80-664F-8492-149FC42A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4622800"/>
              <a:ext cx="49213" cy="92075"/>
            </a:xfrm>
            <a:custGeom>
              <a:avLst/>
              <a:gdLst>
                <a:gd name="T0" fmla="*/ 48851 w 136"/>
                <a:gd name="T1" fmla="*/ 80206 h 256"/>
                <a:gd name="T2" fmla="*/ 48851 w 136"/>
                <a:gd name="T3" fmla="*/ 90636 h 256"/>
                <a:gd name="T4" fmla="*/ 35462 w 136"/>
                <a:gd name="T5" fmla="*/ 90636 h 256"/>
                <a:gd name="T6" fmla="*/ 35462 w 136"/>
                <a:gd name="T7" fmla="*/ 81285 h 256"/>
                <a:gd name="T8" fmla="*/ 20264 w 136"/>
                <a:gd name="T9" fmla="*/ 91715 h 256"/>
                <a:gd name="T10" fmla="*/ 0 w 136"/>
                <a:gd name="T11" fmla="*/ 60065 h 256"/>
                <a:gd name="T12" fmla="*/ 20264 w 136"/>
                <a:gd name="T13" fmla="*/ 27694 h 256"/>
                <a:gd name="T14" fmla="*/ 35462 w 136"/>
                <a:gd name="T15" fmla="*/ 37405 h 256"/>
                <a:gd name="T16" fmla="*/ 35462 w 136"/>
                <a:gd name="T17" fmla="*/ 0 h 256"/>
                <a:gd name="T18" fmla="*/ 48851 w 136"/>
                <a:gd name="T19" fmla="*/ 0 h 256"/>
                <a:gd name="T20" fmla="*/ 48851 w 136"/>
                <a:gd name="T21" fmla="*/ 80206 h 256"/>
                <a:gd name="T22" fmla="*/ 24968 w 136"/>
                <a:gd name="T23" fmla="*/ 81285 h 256"/>
                <a:gd name="T24" fmla="*/ 35462 w 136"/>
                <a:gd name="T25" fmla="*/ 60065 h 256"/>
                <a:gd name="T26" fmla="*/ 24968 w 136"/>
                <a:gd name="T27" fmla="*/ 39204 h 256"/>
                <a:gd name="T28" fmla="*/ 14474 w 136"/>
                <a:gd name="T29" fmla="*/ 59345 h 256"/>
                <a:gd name="T30" fmla="*/ 24968 w 136"/>
                <a:gd name="T31" fmla="*/ 81285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6" h="256">
                  <a:moveTo>
                    <a:pt x="135" y="223"/>
                  </a:moveTo>
                  <a:lnTo>
                    <a:pt x="135" y="252"/>
                  </a:lnTo>
                  <a:lnTo>
                    <a:pt x="98" y="252"/>
                  </a:lnTo>
                  <a:lnTo>
                    <a:pt x="98" y="226"/>
                  </a:lnTo>
                  <a:cubicBezTo>
                    <a:pt x="93" y="241"/>
                    <a:pt x="80" y="255"/>
                    <a:pt x="56" y="255"/>
                  </a:cubicBezTo>
                  <a:cubicBezTo>
                    <a:pt x="16" y="255"/>
                    <a:pt x="0" y="215"/>
                    <a:pt x="0" y="167"/>
                  </a:cubicBezTo>
                  <a:cubicBezTo>
                    <a:pt x="0" y="112"/>
                    <a:pt x="21" y="77"/>
                    <a:pt x="56" y="77"/>
                  </a:cubicBezTo>
                  <a:cubicBezTo>
                    <a:pt x="80" y="77"/>
                    <a:pt x="90" y="90"/>
                    <a:pt x="98" y="104"/>
                  </a:cubicBezTo>
                  <a:lnTo>
                    <a:pt x="98" y="0"/>
                  </a:lnTo>
                  <a:lnTo>
                    <a:pt x="135" y="0"/>
                  </a:lnTo>
                  <a:lnTo>
                    <a:pt x="135" y="223"/>
                  </a:lnTo>
                  <a:close/>
                  <a:moveTo>
                    <a:pt x="69" y="226"/>
                  </a:moveTo>
                  <a:cubicBezTo>
                    <a:pt x="93" y="226"/>
                    <a:pt x="98" y="199"/>
                    <a:pt x="98" y="167"/>
                  </a:cubicBezTo>
                  <a:cubicBezTo>
                    <a:pt x="98" y="133"/>
                    <a:pt x="90" y="109"/>
                    <a:pt x="69" y="109"/>
                  </a:cubicBezTo>
                  <a:cubicBezTo>
                    <a:pt x="48" y="109"/>
                    <a:pt x="40" y="130"/>
                    <a:pt x="40" y="165"/>
                  </a:cubicBezTo>
                  <a:cubicBezTo>
                    <a:pt x="40" y="204"/>
                    <a:pt x="45" y="226"/>
                    <a:pt x="69" y="2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219">
              <a:extLst>
                <a:ext uri="{FF2B5EF4-FFF2-40B4-BE49-F238E27FC236}">
                  <a16:creationId xmlns:a16="http://schemas.microsoft.com/office/drawing/2014/main" id="{BA65DA6E-B97A-954D-B3A9-ED529FA97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888" y="4679950"/>
              <a:ext cx="784225" cy="4763"/>
            </a:xfrm>
            <a:custGeom>
              <a:avLst/>
              <a:gdLst>
                <a:gd name="T0" fmla="*/ 391932 w 2177"/>
                <a:gd name="T1" fmla="*/ 4366 h 12"/>
                <a:gd name="T2" fmla="*/ 0 w 2177"/>
                <a:gd name="T3" fmla="*/ 4366 h 12"/>
                <a:gd name="T4" fmla="*/ 0 w 2177"/>
                <a:gd name="T5" fmla="*/ 0 h 12"/>
                <a:gd name="T6" fmla="*/ 783865 w 2177"/>
                <a:gd name="T7" fmla="*/ 0 h 12"/>
                <a:gd name="T8" fmla="*/ 783865 w 2177"/>
                <a:gd name="T9" fmla="*/ 4366 h 12"/>
                <a:gd name="T10" fmla="*/ 391932 w 2177"/>
                <a:gd name="T11" fmla="*/ 4366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77" h="12">
                  <a:moveTo>
                    <a:pt x="1088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2176" y="0"/>
                  </a:lnTo>
                  <a:lnTo>
                    <a:pt x="2176" y="11"/>
                  </a:lnTo>
                  <a:lnTo>
                    <a:pt x="1088" y="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20">
              <a:extLst>
                <a:ext uri="{FF2B5EF4-FFF2-40B4-BE49-F238E27FC236}">
                  <a16:creationId xmlns:a16="http://schemas.microsoft.com/office/drawing/2014/main" id="{C71FB14C-68FB-6A48-88D9-A4270CAA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4448175"/>
              <a:ext cx="538163" cy="112713"/>
            </a:xfrm>
            <a:custGeom>
              <a:avLst/>
              <a:gdLst>
                <a:gd name="T0" fmla="*/ 154223 w 1497"/>
                <a:gd name="T1" fmla="*/ 30806 h 311"/>
                <a:gd name="T2" fmla="*/ 169322 w 1497"/>
                <a:gd name="T3" fmla="*/ 36242 h 311"/>
                <a:gd name="T4" fmla="*/ 176871 w 1497"/>
                <a:gd name="T5" fmla="*/ 48927 h 311"/>
                <a:gd name="T6" fmla="*/ 179747 w 1497"/>
                <a:gd name="T7" fmla="*/ 79733 h 311"/>
                <a:gd name="T8" fmla="*/ 193048 w 1497"/>
                <a:gd name="T9" fmla="*/ 85531 h 311"/>
                <a:gd name="T10" fmla="*/ 177950 w 1497"/>
                <a:gd name="T11" fmla="*/ 60524 h 311"/>
                <a:gd name="T12" fmla="*/ 176871 w 1497"/>
                <a:gd name="T13" fmla="*/ 57625 h 311"/>
                <a:gd name="T14" fmla="*/ 128339 w 1497"/>
                <a:gd name="T15" fmla="*/ 29719 h 311"/>
                <a:gd name="T16" fmla="*/ 95985 w 1497"/>
                <a:gd name="T17" fmla="*/ 56538 h 311"/>
                <a:gd name="T18" fmla="*/ 127620 w 1497"/>
                <a:gd name="T19" fmla="*/ 81545 h 311"/>
                <a:gd name="T20" fmla="*/ 98142 w 1497"/>
                <a:gd name="T21" fmla="*/ 94954 h 311"/>
                <a:gd name="T22" fmla="*/ 139124 w 1497"/>
                <a:gd name="T23" fmla="*/ 79733 h 311"/>
                <a:gd name="T24" fmla="*/ 138046 w 1497"/>
                <a:gd name="T25" fmla="*/ 25732 h 311"/>
                <a:gd name="T26" fmla="*/ 109286 w 1497"/>
                <a:gd name="T27" fmla="*/ 55450 h 311"/>
                <a:gd name="T28" fmla="*/ 127620 w 1497"/>
                <a:gd name="T29" fmla="*/ 55450 h 311"/>
                <a:gd name="T30" fmla="*/ 214259 w 1497"/>
                <a:gd name="T31" fmla="*/ 33705 h 311"/>
                <a:gd name="T32" fmla="*/ 201676 w 1497"/>
                <a:gd name="T33" fmla="*/ 25732 h 311"/>
                <a:gd name="T34" fmla="*/ 201676 w 1497"/>
                <a:gd name="T35" fmla="*/ 86256 h 311"/>
                <a:gd name="T36" fmla="*/ 223605 w 1497"/>
                <a:gd name="T37" fmla="*/ 37329 h 311"/>
                <a:gd name="T38" fmla="*/ 243737 w 1497"/>
                <a:gd name="T39" fmla="*/ 86256 h 311"/>
                <a:gd name="T40" fmla="*/ 214259 w 1497"/>
                <a:gd name="T41" fmla="*/ 33705 h 311"/>
                <a:gd name="T42" fmla="*/ 456917 w 1497"/>
                <a:gd name="T43" fmla="*/ 19933 h 311"/>
                <a:gd name="T44" fmla="*/ 0 w 1497"/>
                <a:gd name="T45" fmla="*/ 46027 h 311"/>
                <a:gd name="T46" fmla="*/ 28400 w 1497"/>
                <a:gd name="T47" fmla="*/ 3624 h 311"/>
                <a:gd name="T48" fmla="*/ 28400 w 1497"/>
                <a:gd name="T49" fmla="*/ 15222 h 311"/>
                <a:gd name="T50" fmla="*/ 14380 w 1497"/>
                <a:gd name="T51" fmla="*/ 44940 h 311"/>
                <a:gd name="T52" fmla="*/ 76932 w 1497"/>
                <a:gd name="T53" fmla="*/ 30806 h 311"/>
                <a:gd name="T54" fmla="*/ 65787 w 1497"/>
                <a:gd name="T55" fmla="*/ 26819 h 311"/>
                <a:gd name="T56" fmla="*/ 79089 w 1497"/>
                <a:gd name="T57" fmla="*/ 86256 h 311"/>
                <a:gd name="T58" fmla="*/ 93109 w 1497"/>
                <a:gd name="T59" fmla="*/ 40229 h 311"/>
                <a:gd name="T60" fmla="*/ 93109 w 1497"/>
                <a:gd name="T61" fmla="*/ 25007 h 311"/>
                <a:gd name="T62" fmla="*/ 429236 w 1497"/>
                <a:gd name="T63" fmla="*/ 15222 h 311"/>
                <a:gd name="T64" fmla="*/ 415935 w 1497"/>
                <a:gd name="T65" fmla="*/ 15222 h 311"/>
                <a:gd name="T66" fmla="*/ 384659 w 1497"/>
                <a:gd name="T67" fmla="*/ 56538 h 311"/>
                <a:gd name="T68" fmla="*/ 407307 w 1497"/>
                <a:gd name="T69" fmla="*/ 40229 h 311"/>
                <a:gd name="T70" fmla="*/ 372077 w 1497"/>
                <a:gd name="T71" fmla="*/ 56538 h 311"/>
                <a:gd name="T72" fmla="*/ 406588 w 1497"/>
                <a:gd name="T73" fmla="*/ 72847 h 311"/>
                <a:gd name="T74" fmla="*/ 429236 w 1497"/>
                <a:gd name="T75" fmla="*/ 25732 h 311"/>
                <a:gd name="T76" fmla="*/ 439662 w 1497"/>
                <a:gd name="T77" fmla="*/ 55450 h 311"/>
                <a:gd name="T78" fmla="*/ 462669 w 1497"/>
                <a:gd name="T79" fmla="*/ 25007 h 311"/>
                <a:gd name="T80" fmla="*/ 462669 w 1497"/>
                <a:gd name="T81" fmla="*/ 35517 h 311"/>
                <a:gd name="T82" fmla="*/ 452963 w 1497"/>
                <a:gd name="T83" fmla="*/ 55450 h 311"/>
                <a:gd name="T84" fmla="*/ 268542 w 1497"/>
                <a:gd name="T85" fmla="*/ 25732 h 311"/>
                <a:gd name="T86" fmla="*/ 255241 w 1497"/>
                <a:gd name="T87" fmla="*/ 15222 h 311"/>
                <a:gd name="T88" fmla="*/ 255241 w 1497"/>
                <a:gd name="T89" fmla="*/ 0 h 311"/>
                <a:gd name="T90" fmla="*/ 340801 w 1497"/>
                <a:gd name="T91" fmla="*/ 25732 h 311"/>
                <a:gd name="T92" fmla="*/ 326421 w 1497"/>
                <a:gd name="T93" fmla="*/ 42041 h 311"/>
                <a:gd name="T94" fmla="*/ 349428 w 1497"/>
                <a:gd name="T95" fmla="*/ 48927 h 311"/>
                <a:gd name="T96" fmla="*/ 336127 w 1497"/>
                <a:gd name="T97" fmla="*/ 88068 h 311"/>
                <a:gd name="T98" fmla="*/ 363449 w 1497"/>
                <a:gd name="T99" fmla="*/ 86256 h 311"/>
                <a:gd name="T100" fmla="*/ 360932 w 1497"/>
                <a:gd name="T101" fmla="*/ 50014 h 311"/>
                <a:gd name="T102" fmla="*/ 331094 w 1497"/>
                <a:gd name="T103" fmla="*/ 68135 h 311"/>
                <a:gd name="T104" fmla="*/ 348350 w 1497"/>
                <a:gd name="T105" fmla="*/ 60524 h 311"/>
                <a:gd name="T106" fmla="*/ 278968 w 1497"/>
                <a:gd name="T107" fmla="*/ 37329 h 311"/>
                <a:gd name="T108" fmla="*/ 277889 w 1497"/>
                <a:gd name="T109" fmla="*/ 86256 h 311"/>
                <a:gd name="T110" fmla="*/ 292269 w 1497"/>
                <a:gd name="T111" fmla="*/ 74659 h 311"/>
                <a:gd name="T112" fmla="*/ 508325 w 1497"/>
                <a:gd name="T113" fmla="*/ 33705 h 311"/>
                <a:gd name="T114" fmla="*/ 496102 w 1497"/>
                <a:gd name="T115" fmla="*/ 25732 h 311"/>
                <a:gd name="T116" fmla="*/ 496102 w 1497"/>
                <a:gd name="T117" fmla="*/ 86256 h 311"/>
                <a:gd name="T118" fmla="*/ 517672 w 1497"/>
                <a:gd name="T119" fmla="*/ 37329 h 311"/>
                <a:gd name="T120" fmla="*/ 537804 w 1497"/>
                <a:gd name="T121" fmla="*/ 86256 h 311"/>
                <a:gd name="T122" fmla="*/ 508325 w 1497"/>
                <a:gd name="T123" fmla="*/ 33705 h 3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97" h="311">
                  <a:moveTo>
                    <a:pt x="530" y="138"/>
                  </a:moveTo>
                  <a:cubicBezTo>
                    <a:pt x="530" y="98"/>
                    <a:pt x="519" y="71"/>
                    <a:pt x="474" y="71"/>
                  </a:cubicBezTo>
                  <a:cubicBezTo>
                    <a:pt x="453" y="71"/>
                    <a:pt x="437" y="79"/>
                    <a:pt x="429" y="85"/>
                  </a:cubicBezTo>
                  <a:lnTo>
                    <a:pt x="432" y="119"/>
                  </a:lnTo>
                  <a:lnTo>
                    <a:pt x="434" y="116"/>
                  </a:lnTo>
                  <a:cubicBezTo>
                    <a:pt x="440" y="111"/>
                    <a:pt x="455" y="100"/>
                    <a:pt x="471" y="100"/>
                  </a:cubicBezTo>
                  <a:cubicBezTo>
                    <a:pt x="495" y="100"/>
                    <a:pt x="498" y="122"/>
                    <a:pt x="498" y="130"/>
                  </a:cubicBezTo>
                  <a:lnTo>
                    <a:pt x="498" y="135"/>
                  </a:lnTo>
                  <a:lnTo>
                    <a:pt x="492" y="135"/>
                  </a:lnTo>
                  <a:cubicBezTo>
                    <a:pt x="458" y="135"/>
                    <a:pt x="416" y="140"/>
                    <a:pt x="416" y="193"/>
                  </a:cubicBezTo>
                  <a:cubicBezTo>
                    <a:pt x="416" y="225"/>
                    <a:pt x="437" y="243"/>
                    <a:pt x="461" y="243"/>
                  </a:cubicBezTo>
                  <a:cubicBezTo>
                    <a:pt x="482" y="243"/>
                    <a:pt x="492" y="233"/>
                    <a:pt x="500" y="220"/>
                  </a:cubicBezTo>
                  <a:cubicBezTo>
                    <a:pt x="500" y="228"/>
                    <a:pt x="500" y="233"/>
                    <a:pt x="503" y="238"/>
                  </a:cubicBezTo>
                  <a:lnTo>
                    <a:pt x="537" y="238"/>
                  </a:lnTo>
                  <a:lnTo>
                    <a:pt x="537" y="236"/>
                  </a:lnTo>
                  <a:cubicBezTo>
                    <a:pt x="532" y="230"/>
                    <a:pt x="530" y="220"/>
                    <a:pt x="530" y="209"/>
                  </a:cubicBezTo>
                  <a:lnTo>
                    <a:pt x="530" y="138"/>
                  </a:lnTo>
                  <a:close/>
                  <a:moveTo>
                    <a:pt x="495" y="167"/>
                  </a:moveTo>
                  <a:cubicBezTo>
                    <a:pt x="495" y="198"/>
                    <a:pt x="487" y="212"/>
                    <a:pt x="469" y="212"/>
                  </a:cubicBezTo>
                  <a:cubicBezTo>
                    <a:pt x="455" y="212"/>
                    <a:pt x="447" y="201"/>
                    <a:pt x="447" y="188"/>
                  </a:cubicBezTo>
                  <a:cubicBezTo>
                    <a:pt x="447" y="167"/>
                    <a:pt x="461" y="159"/>
                    <a:pt x="492" y="159"/>
                  </a:cubicBezTo>
                  <a:lnTo>
                    <a:pt x="495" y="159"/>
                  </a:lnTo>
                  <a:lnTo>
                    <a:pt x="495" y="167"/>
                  </a:lnTo>
                  <a:close/>
                  <a:moveTo>
                    <a:pt x="357" y="82"/>
                  </a:moveTo>
                  <a:lnTo>
                    <a:pt x="357" y="95"/>
                  </a:lnTo>
                  <a:cubicBezTo>
                    <a:pt x="349" y="82"/>
                    <a:pt x="339" y="69"/>
                    <a:pt x="320" y="69"/>
                  </a:cubicBezTo>
                  <a:cubicBezTo>
                    <a:pt x="286" y="69"/>
                    <a:pt x="267" y="100"/>
                    <a:pt x="267" y="156"/>
                  </a:cubicBezTo>
                  <a:cubicBezTo>
                    <a:pt x="267" y="233"/>
                    <a:pt x="307" y="238"/>
                    <a:pt x="318" y="238"/>
                  </a:cubicBezTo>
                  <a:cubicBezTo>
                    <a:pt x="339" y="238"/>
                    <a:pt x="349" y="225"/>
                    <a:pt x="355" y="214"/>
                  </a:cubicBezTo>
                  <a:lnTo>
                    <a:pt x="355" y="225"/>
                  </a:lnTo>
                  <a:cubicBezTo>
                    <a:pt x="355" y="249"/>
                    <a:pt x="349" y="275"/>
                    <a:pt x="318" y="275"/>
                  </a:cubicBezTo>
                  <a:cubicBezTo>
                    <a:pt x="304" y="275"/>
                    <a:pt x="291" y="270"/>
                    <a:pt x="275" y="262"/>
                  </a:cubicBezTo>
                  <a:lnTo>
                    <a:pt x="273" y="262"/>
                  </a:lnTo>
                  <a:lnTo>
                    <a:pt x="270" y="299"/>
                  </a:lnTo>
                  <a:cubicBezTo>
                    <a:pt x="286" y="307"/>
                    <a:pt x="302" y="310"/>
                    <a:pt x="320" y="310"/>
                  </a:cubicBezTo>
                  <a:cubicBezTo>
                    <a:pt x="379" y="310"/>
                    <a:pt x="387" y="262"/>
                    <a:pt x="387" y="220"/>
                  </a:cubicBezTo>
                  <a:lnTo>
                    <a:pt x="387" y="98"/>
                  </a:lnTo>
                  <a:lnTo>
                    <a:pt x="387" y="71"/>
                  </a:lnTo>
                  <a:lnTo>
                    <a:pt x="384" y="71"/>
                  </a:lnTo>
                  <a:lnTo>
                    <a:pt x="357" y="71"/>
                  </a:lnTo>
                  <a:lnTo>
                    <a:pt x="357" y="82"/>
                  </a:lnTo>
                  <a:close/>
                  <a:moveTo>
                    <a:pt x="304" y="153"/>
                  </a:moveTo>
                  <a:cubicBezTo>
                    <a:pt x="304" y="119"/>
                    <a:pt x="312" y="103"/>
                    <a:pt x="328" y="103"/>
                  </a:cubicBezTo>
                  <a:cubicBezTo>
                    <a:pt x="334" y="103"/>
                    <a:pt x="339" y="106"/>
                    <a:pt x="342" y="108"/>
                  </a:cubicBezTo>
                  <a:cubicBezTo>
                    <a:pt x="349" y="116"/>
                    <a:pt x="355" y="132"/>
                    <a:pt x="355" y="153"/>
                  </a:cubicBezTo>
                  <a:cubicBezTo>
                    <a:pt x="355" y="191"/>
                    <a:pt x="347" y="206"/>
                    <a:pt x="326" y="206"/>
                  </a:cubicBezTo>
                  <a:cubicBezTo>
                    <a:pt x="315" y="206"/>
                    <a:pt x="304" y="193"/>
                    <a:pt x="304" y="153"/>
                  </a:cubicBezTo>
                  <a:close/>
                  <a:moveTo>
                    <a:pt x="596" y="93"/>
                  </a:moveTo>
                  <a:lnTo>
                    <a:pt x="596" y="82"/>
                  </a:lnTo>
                  <a:lnTo>
                    <a:pt x="596" y="71"/>
                  </a:lnTo>
                  <a:lnTo>
                    <a:pt x="561" y="71"/>
                  </a:lnTo>
                  <a:lnTo>
                    <a:pt x="561" y="74"/>
                  </a:lnTo>
                  <a:lnTo>
                    <a:pt x="561" y="100"/>
                  </a:lnTo>
                  <a:lnTo>
                    <a:pt x="561" y="238"/>
                  </a:lnTo>
                  <a:lnTo>
                    <a:pt x="598" y="238"/>
                  </a:lnTo>
                  <a:lnTo>
                    <a:pt x="598" y="140"/>
                  </a:lnTo>
                  <a:cubicBezTo>
                    <a:pt x="598" y="127"/>
                    <a:pt x="601" y="103"/>
                    <a:pt x="622" y="103"/>
                  </a:cubicBezTo>
                  <a:cubicBezTo>
                    <a:pt x="635" y="103"/>
                    <a:pt x="641" y="114"/>
                    <a:pt x="641" y="138"/>
                  </a:cubicBezTo>
                  <a:lnTo>
                    <a:pt x="641" y="238"/>
                  </a:lnTo>
                  <a:lnTo>
                    <a:pt x="678" y="238"/>
                  </a:lnTo>
                  <a:lnTo>
                    <a:pt x="678" y="132"/>
                  </a:lnTo>
                  <a:cubicBezTo>
                    <a:pt x="678" y="90"/>
                    <a:pt x="662" y="69"/>
                    <a:pt x="633" y="69"/>
                  </a:cubicBezTo>
                  <a:cubicBezTo>
                    <a:pt x="612" y="69"/>
                    <a:pt x="601" y="85"/>
                    <a:pt x="596" y="93"/>
                  </a:cubicBezTo>
                  <a:close/>
                  <a:moveTo>
                    <a:pt x="1324" y="8"/>
                  </a:moveTo>
                  <a:lnTo>
                    <a:pt x="1290" y="8"/>
                  </a:lnTo>
                  <a:lnTo>
                    <a:pt x="1271" y="55"/>
                  </a:lnTo>
                  <a:lnTo>
                    <a:pt x="1295" y="55"/>
                  </a:lnTo>
                  <a:lnTo>
                    <a:pt x="1324" y="8"/>
                  </a:lnTo>
                  <a:close/>
                  <a:moveTo>
                    <a:pt x="0" y="127"/>
                  </a:moveTo>
                  <a:cubicBezTo>
                    <a:pt x="0" y="212"/>
                    <a:pt x="40" y="243"/>
                    <a:pt x="79" y="243"/>
                  </a:cubicBezTo>
                  <a:cubicBezTo>
                    <a:pt x="116" y="243"/>
                    <a:pt x="159" y="214"/>
                    <a:pt x="159" y="127"/>
                  </a:cubicBezTo>
                  <a:cubicBezTo>
                    <a:pt x="156" y="40"/>
                    <a:pt x="116" y="10"/>
                    <a:pt x="79" y="10"/>
                  </a:cubicBezTo>
                  <a:cubicBezTo>
                    <a:pt x="42" y="10"/>
                    <a:pt x="0" y="40"/>
                    <a:pt x="0" y="127"/>
                  </a:cubicBezTo>
                  <a:close/>
                  <a:moveTo>
                    <a:pt x="40" y="124"/>
                  </a:moveTo>
                  <a:cubicBezTo>
                    <a:pt x="40" y="71"/>
                    <a:pt x="53" y="42"/>
                    <a:pt x="79" y="42"/>
                  </a:cubicBezTo>
                  <a:cubicBezTo>
                    <a:pt x="106" y="42"/>
                    <a:pt x="119" y="71"/>
                    <a:pt x="119" y="124"/>
                  </a:cubicBezTo>
                  <a:cubicBezTo>
                    <a:pt x="119" y="177"/>
                    <a:pt x="103" y="206"/>
                    <a:pt x="79" y="206"/>
                  </a:cubicBezTo>
                  <a:cubicBezTo>
                    <a:pt x="53" y="206"/>
                    <a:pt x="40" y="177"/>
                    <a:pt x="40" y="124"/>
                  </a:cubicBezTo>
                  <a:close/>
                  <a:moveTo>
                    <a:pt x="249" y="69"/>
                  </a:moveTo>
                  <a:cubicBezTo>
                    <a:pt x="228" y="69"/>
                    <a:pt x="217" y="87"/>
                    <a:pt x="214" y="98"/>
                  </a:cubicBezTo>
                  <a:lnTo>
                    <a:pt x="214" y="85"/>
                  </a:lnTo>
                  <a:lnTo>
                    <a:pt x="214" y="71"/>
                  </a:lnTo>
                  <a:lnTo>
                    <a:pt x="183" y="71"/>
                  </a:lnTo>
                  <a:lnTo>
                    <a:pt x="183" y="74"/>
                  </a:lnTo>
                  <a:lnTo>
                    <a:pt x="183" y="100"/>
                  </a:lnTo>
                  <a:lnTo>
                    <a:pt x="183" y="238"/>
                  </a:lnTo>
                  <a:lnTo>
                    <a:pt x="220" y="238"/>
                  </a:lnTo>
                  <a:lnTo>
                    <a:pt x="220" y="148"/>
                  </a:lnTo>
                  <a:cubicBezTo>
                    <a:pt x="220" y="111"/>
                    <a:pt x="241" y="108"/>
                    <a:pt x="249" y="108"/>
                  </a:cubicBezTo>
                  <a:cubicBezTo>
                    <a:pt x="252" y="108"/>
                    <a:pt x="254" y="108"/>
                    <a:pt x="259" y="111"/>
                  </a:cubicBezTo>
                  <a:lnTo>
                    <a:pt x="262" y="111"/>
                  </a:lnTo>
                  <a:lnTo>
                    <a:pt x="262" y="69"/>
                  </a:lnTo>
                  <a:lnTo>
                    <a:pt x="259" y="69"/>
                  </a:lnTo>
                  <a:lnTo>
                    <a:pt x="249" y="69"/>
                  </a:lnTo>
                  <a:close/>
                  <a:moveTo>
                    <a:pt x="1157" y="42"/>
                  </a:moveTo>
                  <a:lnTo>
                    <a:pt x="1194" y="42"/>
                  </a:lnTo>
                  <a:lnTo>
                    <a:pt x="1194" y="0"/>
                  </a:lnTo>
                  <a:lnTo>
                    <a:pt x="1157" y="0"/>
                  </a:lnTo>
                  <a:lnTo>
                    <a:pt x="1157" y="42"/>
                  </a:lnTo>
                  <a:close/>
                  <a:moveTo>
                    <a:pt x="1131" y="201"/>
                  </a:moveTo>
                  <a:cubicBezTo>
                    <a:pt x="1125" y="204"/>
                    <a:pt x="1115" y="209"/>
                    <a:pt x="1107" y="209"/>
                  </a:cubicBezTo>
                  <a:cubicBezTo>
                    <a:pt x="1083" y="209"/>
                    <a:pt x="1070" y="191"/>
                    <a:pt x="1070" y="156"/>
                  </a:cubicBezTo>
                  <a:cubicBezTo>
                    <a:pt x="1070" y="119"/>
                    <a:pt x="1080" y="103"/>
                    <a:pt x="1107" y="103"/>
                  </a:cubicBezTo>
                  <a:cubicBezTo>
                    <a:pt x="1115" y="103"/>
                    <a:pt x="1123" y="106"/>
                    <a:pt x="1131" y="111"/>
                  </a:cubicBezTo>
                  <a:lnTo>
                    <a:pt x="1133" y="111"/>
                  </a:lnTo>
                  <a:lnTo>
                    <a:pt x="1136" y="77"/>
                  </a:lnTo>
                  <a:cubicBezTo>
                    <a:pt x="1131" y="74"/>
                    <a:pt x="1117" y="69"/>
                    <a:pt x="1107" y="69"/>
                  </a:cubicBezTo>
                  <a:cubicBezTo>
                    <a:pt x="1062" y="69"/>
                    <a:pt x="1035" y="100"/>
                    <a:pt x="1035" y="156"/>
                  </a:cubicBezTo>
                  <a:cubicBezTo>
                    <a:pt x="1035" y="209"/>
                    <a:pt x="1062" y="241"/>
                    <a:pt x="1104" y="241"/>
                  </a:cubicBezTo>
                  <a:cubicBezTo>
                    <a:pt x="1120" y="241"/>
                    <a:pt x="1133" y="236"/>
                    <a:pt x="1139" y="233"/>
                  </a:cubicBezTo>
                  <a:lnTo>
                    <a:pt x="1131" y="201"/>
                  </a:lnTo>
                  <a:close/>
                  <a:moveTo>
                    <a:pt x="1157" y="238"/>
                  </a:moveTo>
                  <a:lnTo>
                    <a:pt x="1194" y="238"/>
                  </a:lnTo>
                  <a:lnTo>
                    <a:pt x="1194" y="71"/>
                  </a:lnTo>
                  <a:lnTo>
                    <a:pt x="1157" y="71"/>
                  </a:lnTo>
                  <a:lnTo>
                    <a:pt x="1157" y="238"/>
                  </a:lnTo>
                  <a:close/>
                  <a:moveTo>
                    <a:pt x="1223" y="153"/>
                  </a:moveTo>
                  <a:cubicBezTo>
                    <a:pt x="1223" y="228"/>
                    <a:pt x="1263" y="241"/>
                    <a:pt x="1287" y="241"/>
                  </a:cubicBezTo>
                  <a:cubicBezTo>
                    <a:pt x="1311" y="241"/>
                    <a:pt x="1350" y="230"/>
                    <a:pt x="1350" y="153"/>
                  </a:cubicBezTo>
                  <a:cubicBezTo>
                    <a:pt x="1353" y="77"/>
                    <a:pt x="1308" y="69"/>
                    <a:pt x="1287" y="69"/>
                  </a:cubicBezTo>
                  <a:cubicBezTo>
                    <a:pt x="1268" y="69"/>
                    <a:pt x="1223" y="77"/>
                    <a:pt x="1223" y="153"/>
                  </a:cubicBezTo>
                  <a:close/>
                  <a:moveTo>
                    <a:pt x="1260" y="153"/>
                  </a:moveTo>
                  <a:cubicBezTo>
                    <a:pt x="1260" y="130"/>
                    <a:pt x="1266" y="98"/>
                    <a:pt x="1287" y="98"/>
                  </a:cubicBezTo>
                  <a:cubicBezTo>
                    <a:pt x="1303" y="98"/>
                    <a:pt x="1313" y="116"/>
                    <a:pt x="1313" y="153"/>
                  </a:cubicBezTo>
                  <a:cubicBezTo>
                    <a:pt x="1313" y="191"/>
                    <a:pt x="1305" y="209"/>
                    <a:pt x="1287" y="209"/>
                  </a:cubicBezTo>
                  <a:cubicBezTo>
                    <a:pt x="1266" y="209"/>
                    <a:pt x="1260" y="180"/>
                    <a:pt x="1260" y="153"/>
                  </a:cubicBezTo>
                  <a:close/>
                  <a:moveTo>
                    <a:pt x="710" y="238"/>
                  </a:moveTo>
                  <a:lnTo>
                    <a:pt x="747" y="238"/>
                  </a:lnTo>
                  <a:lnTo>
                    <a:pt x="747" y="71"/>
                  </a:lnTo>
                  <a:lnTo>
                    <a:pt x="710" y="71"/>
                  </a:lnTo>
                  <a:lnTo>
                    <a:pt x="710" y="238"/>
                  </a:lnTo>
                  <a:close/>
                  <a:moveTo>
                    <a:pt x="710" y="42"/>
                  </a:moveTo>
                  <a:lnTo>
                    <a:pt x="747" y="42"/>
                  </a:lnTo>
                  <a:lnTo>
                    <a:pt x="747" y="0"/>
                  </a:lnTo>
                  <a:lnTo>
                    <a:pt x="710" y="0"/>
                  </a:lnTo>
                  <a:lnTo>
                    <a:pt x="710" y="42"/>
                  </a:lnTo>
                  <a:close/>
                  <a:moveTo>
                    <a:pt x="1004" y="138"/>
                  </a:moveTo>
                  <a:cubicBezTo>
                    <a:pt x="1004" y="98"/>
                    <a:pt x="993" y="71"/>
                    <a:pt x="948" y="71"/>
                  </a:cubicBezTo>
                  <a:cubicBezTo>
                    <a:pt x="927" y="71"/>
                    <a:pt x="911" y="79"/>
                    <a:pt x="903" y="85"/>
                  </a:cubicBezTo>
                  <a:lnTo>
                    <a:pt x="906" y="119"/>
                  </a:lnTo>
                  <a:lnTo>
                    <a:pt x="908" y="116"/>
                  </a:lnTo>
                  <a:cubicBezTo>
                    <a:pt x="913" y="111"/>
                    <a:pt x="929" y="100"/>
                    <a:pt x="945" y="100"/>
                  </a:cubicBezTo>
                  <a:cubicBezTo>
                    <a:pt x="969" y="100"/>
                    <a:pt x="972" y="122"/>
                    <a:pt x="972" y="130"/>
                  </a:cubicBezTo>
                  <a:lnTo>
                    <a:pt x="972" y="135"/>
                  </a:lnTo>
                  <a:lnTo>
                    <a:pt x="966" y="135"/>
                  </a:lnTo>
                  <a:cubicBezTo>
                    <a:pt x="932" y="135"/>
                    <a:pt x="890" y="140"/>
                    <a:pt x="890" y="193"/>
                  </a:cubicBezTo>
                  <a:cubicBezTo>
                    <a:pt x="890" y="225"/>
                    <a:pt x="911" y="243"/>
                    <a:pt x="935" y="243"/>
                  </a:cubicBezTo>
                  <a:cubicBezTo>
                    <a:pt x="956" y="243"/>
                    <a:pt x="966" y="233"/>
                    <a:pt x="974" y="220"/>
                  </a:cubicBezTo>
                  <a:cubicBezTo>
                    <a:pt x="974" y="225"/>
                    <a:pt x="974" y="233"/>
                    <a:pt x="977" y="238"/>
                  </a:cubicBezTo>
                  <a:lnTo>
                    <a:pt x="1011" y="238"/>
                  </a:lnTo>
                  <a:lnTo>
                    <a:pt x="1011" y="236"/>
                  </a:lnTo>
                  <a:cubicBezTo>
                    <a:pt x="1006" y="230"/>
                    <a:pt x="1004" y="220"/>
                    <a:pt x="1004" y="209"/>
                  </a:cubicBezTo>
                  <a:lnTo>
                    <a:pt x="1004" y="138"/>
                  </a:lnTo>
                  <a:close/>
                  <a:moveTo>
                    <a:pt x="969" y="167"/>
                  </a:moveTo>
                  <a:cubicBezTo>
                    <a:pt x="969" y="198"/>
                    <a:pt x="961" y="212"/>
                    <a:pt x="943" y="212"/>
                  </a:cubicBezTo>
                  <a:cubicBezTo>
                    <a:pt x="929" y="212"/>
                    <a:pt x="921" y="201"/>
                    <a:pt x="921" y="188"/>
                  </a:cubicBezTo>
                  <a:cubicBezTo>
                    <a:pt x="921" y="167"/>
                    <a:pt x="935" y="159"/>
                    <a:pt x="966" y="159"/>
                  </a:cubicBezTo>
                  <a:lnTo>
                    <a:pt x="969" y="159"/>
                  </a:lnTo>
                  <a:lnTo>
                    <a:pt x="969" y="167"/>
                  </a:lnTo>
                  <a:close/>
                  <a:moveTo>
                    <a:pt x="871" y="71"/>
                  </a:moveTo>
                  <a:lnTo>
                    <a:pt x="776" y="71"/>
                  </a:lnTo>
                  <a:lnTo>
                    <a:pt x="776" y="103"/>
                  </a:lnTo>
                  <a:lnTo>
                    <a:pt x="834" y="103"/>
                  </a:lnTo>
                  <a:cubicBezTo>
                    <a:pt x="831" y="106"/>
                    <a:pt x="773" y="201"/>
                    <a:pt x="773" y="201"/>
                  </a:cubicBezTo>
                  <a:lnTo>
                    <a:pt x="773" y="238"/>
                  </a:lnTo>
                  <a:lnTo>
                    <a:pt x="874" y="238"/>
                  </a:lnTo>
                  <a:lnTo>
                    <a:pt x="874" y="206"/>
                  </a:lnTo>
                  <a:lnTo>
                    <a:pt x="813" y="206"/>
                  </a:lnTo>
                  <a:cubicBezTo>
                    <a:pt x="813" y="201"/>
                    <a:pt x="871" y="106"/>
                    <a:pt x="871" y="106"/>
                  </a:cubicBezTo>
                  <a:lnTo>
                    <a:pt x="871" y="71"/>
                  </a:lnTo>
                  <a:close/>
                  <a:moveTo>
                    <a:pt x="1414" y="93"/>
                  </a:moveTo>
                  <a:lnTo>
                    <a:pt x="1414" y="82"/>
                  </a:lnTo>
                  <a:lnTo>
                    <a:pt x="1414" y="71"/>
                  </a:lnTo>
                  <a:lnTo>
                    <a:pt x="1380" y="71"/>
                  </a:lnTo>
                  <a:lnTo>
                    <a:pt x="1380" y="74"/>
                  </a:lnTo>
                  <a:lnTo>
                    <a:pt x="1380" y="100"/>
                  </a:lnTo>
                  <a:lnTo>
                    <a:pt x="1380" y="238"/>
                  </a:lnTo>
                  <a:lnTo>
                    <a:pt x="1417" y="238"/>
                  </a:lnTo>
                  <a:lnTo>
                    <a:pt x="1417" y="140"/>
                  </a:lnTo>
                  <a:cubicBezTo>
                    <a:pt x="1417" y="127"/>
                    <a:pt x="1419" y="103"/>
                    <a:pt x="1440" y="103"/>
                  </a:cubicBezTo>
                  <a:cubicBezTo>
                    <a:pt x="1454" y="103"/>
                    <a:pt x="1459" y="114"/>
                    <a:pt x="1459" y="138"/>
                  </a:cubicBezTo>
                  <a:lnTo>
                    <a:pt x="1459" y="238"/>
                  </a:lnTo>
                  <a:lnTo>
                    <a:pt x="1496" y="238"/>
                  </a:lnTo>
                  <a:lnTo>
                    <a:pt x="1496" y="132"/>
                  </a:lnTo>
                  <a:cubicBezTo>
                    <a:pt x="1493" y="90"/>
                    <a:pt x="1478" y="69"/>
                    <a:pt x="1451" y="69"/>
                  </a:cubicBezTo>
                  <a:cubicBezTo>
                    <a:pt x="1430" y="69"/>
                    <a:pt x="1419" y="85"/>
                    <a:pt x="1414" y="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221">
              <a:extLst>
                <a:ext uri="{FF2B5EF4-FFF2-40B4-BE49-F238E27FC236}">
                  <a16:creationId xmlns:a16="http://schemas.microsoft.com/office/drawing/2014/main" id="{7502CEAE-6CDD-1241-8714-25382FEDF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564063"/>
              <a:ext cx="781050" cy="85725"/>
            </a:xfrm>
            <a:custGeom>
              <a:avLst/>
              <a:gdLst>
                <a:gd name="T0" fmla="*/ 252428 w 2169"/>
                <a:gd name="T1" fmla="*/ 41958 h 237"/>
                <a:gd name="T2" fmla="*/ 275474 w 2169"/>
                <a:gd name="T3" fmla="*/ 47746 h 237"/>
                <a:gd name="T4" fmla="*/ 276194 w 2169"/>
                <a:gd name="T5" fmla="*/ 76682 h 237"/>
                <a:gd name="T6" fmla="*/ 285917 w 2169"/>
                <a:gd name="T7" fmla="*/ 73789 h 237"/>
                <a:gd name="T8" fmla="*/ 273674 w 2169"/>
                <a:gd name="T9" fmla="*/ 55341 h 237"/>
                <a:gd name="T10" fmla="*/ 135396 w 2169"/>
                <a:gd name="T11" fmla="*/ 34362 h 237"/>
                <a:gd name="T12" fmla="*/ 122793 w 2169"/>
                <a:gd name="T13" fmla="*/ 27852 h 237"/>
                <a:gd name="T14" fmla="*/ 135396 w 2169"/>
                <a:gd name="T15" fmla="*/ 51724 h 237"/>
                <a:gd name="T16" fmla="*/ 162044 w 2169"/>
                <a:gd name="T17" fmla="*/ 85363 h 237"/>
                <a:gd name="T18" fmla="*/ 18725 w 2169"/>
                <a:gd name="T19" fmla="*/ 7596 h 237"/>
                <a:gd name="T20" fmla="*/ 11163 w 2169"/>
                <a:gd name="T21" fmla="*/ 22788 h 237"/>
                <a:gd name="T22" fmla="*/ 52214 w 2169"/>
                <a:gd name="T23" fmla="*/ 84278 h 237"/>
                <a:gd name="T24" fmla="*/ 32409 w 2169"/>
                <a:gd name="T25" fmla="*/ 63299 h 237"/>
                <a:gd name="T26" fmla="*/ 100107 w 2169"/>
                <a:gd name="T27" fmla="*/ 59320 h 237"/>
                <a:gd name="T28" fmla="*/ 73100 w 2169"/>
                <a:gd name="T29" fmla="*/ 26766 h 237"/>
                <a:gd name="T30" fmla="*/ 100827 w 2169"/>
                <a:gd name="T31" fmla="*/ 79576 h 237"/>
                <a:gd name="T32" fmla="*/ 112350 w 2169"/>
                <a:gd name="T33" fmla="*/ 74512 h 237"/>
                <a:gd name="T34" fmla="*/ 238384 w 2169"/>
                <a:gd name="T35" fmla="*/ 2894 h 237"/>
                <a:gd name="T36" fmla="*/ 200934 w 2169"/>
                <a:gd name="T37" fmla="*/ 1085 h 237"/>
                <a:gd name="T38" fmla="*/ 188691 w 2169"/>
                <a:gd name="T39" fmla="*/ 85363 h 237"/>
                <a:gd name="T40" fmla="*/ 212457 w 2169"/>
                <a:gd name="T41" fmla="*/ 83193 h 237"/>
                <a:gd name="T42" fmla="*/ 191572 w 2169"/>
                <a:gd name="T43" fmla="*/ 37256 h 237"/>
                <a:gd name="T44" fmla="*/ 297440 w 2169"/>
                <a:gd name="T45" fmla="*/ 84278 h 237"/>
                <a:gd name="T46" fmla="*/ 297440 w 2169"/>
                <a:gd name="T47" fmla="*/ 84278 h 237"/>
                <a:gd name="T48" fmla="*/ 224700 w 2169"/>
                <a:gd name="T49" fmla="*/ 26766 h 237"/>
                <a:gd name="T50" fmla="*/ 619727 w 2169"/>
                <a:gd name="T51" fmla="*/ 29660 h 237"/>
                <a:gd name="T52" fmla="*/ 643493 w 2169"/>
                <a:gd name="T53" fmla="*/ 45937 h 237"/>
                <a:gd name="T54" fmla="*/ 630890 w 2169"/>
                <a:gd name="T55" fmla="*/ 84278 h 237"/>
                <a:gd name="T56" fmla="*/ 656817 w 2169"/>
                <a:gd name="T57" fmla="*/ 82470 h 237"/>
                <a:gd name="T58" fmla="*/ 626208 w 2169"/>
                <a:gd name="T59" fmla="*/ 66193 h 237"/>
                <a:gd name="T60" fmla="*/ 633050 w 2169"/>
                <a:gd name="T61" fmla="*/ 74512 h 237"/>
                <a:gd name="T62" fmla="*/ 709391 w 2169"/>
                <a:gd name="T63" fmla="*/ 72703 h 237"/>
                <a:gd name="T64" fmla="*/ 690306 w 2169"/>
                <a:gd name="T65" fmla="*/ 63299 h 237"/>
                <a:gd name="T66" fmla="*/ 717673 w 2169"/>
                <a:gd name="T67" fmla="*/ 83193 h 237"/>
                <a:gd name="T68" fmla="*/ 729196 w 2169"/>
                <a:gd name="T69" fmla="*/ 26766 h 237"/>
                <a:gd name="T70" fmla="*/ 665459 w 2169"/>
                <a:gd name="T71" fmla="*/ 1809 h 237"/>
                <a:gd name="T72" fmla="*/ 780690 w 2169"/>
                <a:gd name="T73" fmla="*/ 1085 h 237"/>
                <a:gd name="T74" fmla="*/ 738919 w 2169"/>
                <a:gd name="T75" fmla="*/ 55341 h 237"/>
                <a:gd name="T76" fmla="*/ 780690 w 2169"/>
                <a:gd name="T77" fmla="*/ 83193 h 237"/>
                <a:gd name="T78" fmla="*/ 758724 w 2169"/>
                <a:gd name="T79" fmla="*/ 74512 h 237"/>
                <a:gd name="T80" fmla="*/ 434637 w 2169"/>
                <a:gd name="T81" fmla="*/ 81384 h 237"/>
                <a:gd name="T82" fmla="*/ 409070 w 2169"/>
                <a:gd name="T83" fmla="*/ 60405 h 237"/>
                <a:gd name="T84" fmla="*/ 397547 w 2169"/>
                <a:gd name="T85" fmla="*/ 56427 h 237"/>
                <a:gd name="T86" fmla="*/ 409070 w 2169"/>
                <a:gd name="T87" fmla="*/ 50639 h 237"/>
                <a:gd name="T88" fmla="*/ 471727 w 2169"/>
                <a:gd name="T89" fmla="*/ 0 h 237"/>
                <a:gd name="T90" fmla="*/ 375581 w 2169"/>
                <a:gd name="T91" fmla="*/ 33639 h 237"/>
                <a:gd name="T92" fmla="*/ 375581 w 2169"/>
                <a:gd name="T93" fmla="*/ 76682 h 237"/>
                <a:gd name="T94" fmla="*/ 387824 w 2169"/>
                <a:gd name="T95" fmla="*/ 73789 h 237"/>
                <a:gd name="T96" fmla="*/ 374501 w 2169"/>
                <a:gd name="T97" fmla="*/ 55341 h 237"/>
                <a:gd name="T98" fmla="*/ 582277 w 2169"/>
                <a:gd name="T99" fmla="*/ 26766 h 237"/>
                <a:gd name="T100" fmla="*/ 604242 w 2169"/>
                <a:gd name="T101" fmla="*/ 9404 h 237"/>
                <a:gd name="T102" fmla="*/ 579396 w 2169"/>
                <a:gd name="T103" fmla="*/ 47746 h 237"/>
                <a:gd name="T104" fmla="*/ 571114 w 2169"/>
                <a:gd name="T105" fmla="*/ 69086 h 237"/>
                <a:gd name="T106" fmla="*/ 607123 w 2169"/>
                <a:gd name="T107" fmla="*/ 62214 h 237"/>
                <a:gd name="T108" fmla="*/ 514578 w 2169"/>
                <a:gd name="T109" fmla="*/ 25681 h 237"/>
                <a:gd name="T110" fmla="*/ 514578 w 2169"/>
                <a:gd name="T111" fmla="*/ 35447 h 237"/>
                <a:gd name="T112" fmla="*/ 495493 w 2169"/>
                <a:gd name="T113" fmla="*/ 66916 h 237"/>
                <a:gd name="T114" fmla="*/ 536544 w 2169"/>
                <a:gd name="T115" fmla="*/ 83193 h 237"/>
                <a:gd name="T116" fmla="*/ 511698 w 2169"/>
                <a:gd name="T117" fmla="*/ 74512 h 237"/>
                <a:gd name="T118" fmla="*/ 521420 w 2169"/>
                <a:gd name="T119" fmla="*/ 59320 h 23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69" h="237">
                  <a:moveTo>
                    <a:pt x="794" y="135"/>
                  </a:moveTo>
                  <a:cubicBezTo>
                    <a:pt x="794" y="98"/>
                    <a:pt x="786" y="71"/>
                    <a:pt x="741" y="71"/>
                  </a:cubicBezTo>
                  <a:cubicBezTo>
                    <a:pt x="720" y="71"/>
                    <a:pt x="707" y="79"/>
                    <a:pt x="699" y="82"/>
                  </a:cubicBezTo>
                  <a:lnTo>
                    <a:pt x="701" y="116"/>
                  </a:lnTo>
                  <a:lnTo>
                    <a:pt x="704" y="114"/>
                  </a:lnTo>
                  <a:cubicBezTo>
                    <a:pt x="709" y="108"/>
                    <a:pt x="722" y="98"/>
                    <a:pt x="741" y="98"/>
                  </a:cubicBezTo>
                  <a:cubicBezTo>
                    <a:pt x="762" y="98"/>
                    <a:pt x="765" y="116"/>
                    <a:pt x="765" y="127"/>
                  </a:cubicBezTo>
                  <a:lnTo>
                    <a:pt x="765" y="132"/>
                  </a:lnTo>
                  <a:lnTo>
                    <a:pt x="760" y="132"/>
                  </a:lnTo>
                  <a:cubicBezTo>
                    <a:pt x="725" y="132"/>
                    <a:pt x="688" y="138"/>
                    <a:pt x="688" y="185"/>
                  </a:cubicBezTo>
                  <a:cubicBezTo>
                    <a:pt x="688" y="217"/>
                    <a:pt x="709" y="233"/>
                    <a:pt x="730" y="233"/>
                  </a:cubicBezTo>
                  <a:cubicBezTo>
                    <a:pt x="749" y="233"/>
                    <a:pt x="760" y="222"/>
                    <a:pt x="767" y="212"/>
                  </a:cubicBezTo>
                  <a:cubicBezTo>
                    <a:pt x="767" y="217"/>
                    <a:pt x="767" y="225"/>
                    <a:pt x="770" y="230"/>
                  </a:cubicBezTo>
                  <a:lnTo>
                    <a:pt x="802" y="230"/>
                  </a:lnTo>
                  <a:lnTo>
                    <a:pt x="802" y="228"/>
                  </a:lnTo>
                  <a:cubicBezTo>
                    <a:pt x="797" y="225"/>
                    <a:pt x="794" y="217"/>
                    <a:pt x="794" y="204"/>
                  </a:cubicBezTo>
                  <a:lnTo>
                    <a:pt x="794" y="135"/>
                  </a:lnTo>
                  <a:close/>
                  <a:moveTo>
                    <a:pt x="736" y="206"/>
                  </a:moveTo>
                  <a:cubicBezTo>
                    <a:pt x="725" y="206"/>
                    <a:pt x="717" y="199"/>
                    <a:pt x="717" y="183"/>
                  </a:cubicBezTo>
                  <a:cubicBezTo>
                    <a:pt x="717" y="161"/>
                    <a:pt x="730" y="153"/>
                    <a:pt x="760" y="153"/>
                  </a:cubicBezTo>
                  <a:lnTo>
                    <a:pt x="762" y="153"/>
                  </a:lnTo>
                  <a:lnTo>
                    <a:pt x="762" y="164"/>
                  </a:lnTo>
                  <a:cubicBezTo>
                    <a:pt x="762" y="193"/>
                    <a:pt x="754" y="206"/>
                    <a:pt x="736" y="206"/>
                  </a:cubicBezTo>
                  <a:close/>
                  <a:moveTo>
                    <a:pt x="376" y="95"/>
                  </a:moveTo>
                  <a:lnTo>
                    <a:pt x="376" y="85"/>
                  </a:lnTo>
                  <a:lnTo>
                    <a:pt x="376" y="74"/>
                  </a:lnTo>
                  <a:lnTo>
                    <a:pt x="341" y="74"/>
                  </a:lnTo>
                  <a:lnTo>
                    <a:pt x="341" y="77"/>
                  </a:lnTo>
                  <a:lnTo>
                    <a:pt x="341" y="103"/>
                  </a:lnTo>
                  <a:lnTo>
                    <a:pt x="341" y="236"/>
                  </a:lnTo>
                  <a:lnTo>
                    <a:pt x="376" y="236"/>
                  </a:lnTo>
                  <a:lnTo>
                    <a:pt x="376" y="143"/>
                  </a:lnTo>
                  <a:cubicBezTo>
                    <a:pt x="376" y="130"/>
                    <a:pt x="378" y="108"/>
                    <a:pt x="397" y="108"/>
                  </a:cubicBezTo>
                  <a:cubicBezTo>
                    <a:pt x="410" y="108"/>
                    <a:pt x="415" y="116"/>
                    <a:pt x="415" y="140"/>
                  </a:cubicBezTo>
                  <a:lnTo>
                    <a:pt x="415" y="236"/>
                  </a:lnTo>
                  <a:lnTo>
                    <a:pt x="450" y="236"/>
                  </a:lnTo>
                  <a:lnTo>
                    <a:pt x="450" y="135"/>
                  </a:lnTo>
                  <a:cubicBezTo>
                    <a:pt x="450" y="93"/>
                    <a:pt x="436" y="71"/>
                    <a:pt x="410" y="71"/>
                  </a:cubicBezTo>
                  <a:cubicBezTo>
                    <a:pt x="389" y="71"/>
                    <a:pt x="378" y="87"/>
                    <a:pt x="376" y="95"/>
                  </a:cubicBezTo>
                  <a:close/>
                  <a:moveTo>
                    <a:pt x="52" y="21"/>
                  </a:moveTo>
                  <a:lnTo>
                    <a:pt x="0" y="21"/>
                  </a:lnTo>
                  <a:lnTo>
                    <a:pt x="0" y="236"/>
                  </a:lnTo>
                  <a:lnTo>
                    <a:pt x="31" y="236"/>
                  </a:lnTo>
                  <a:lnTo>
                    <a:pt x="31" y="63"/>
                  </a:lnTo>
                  <a:cubicBezTo>
                    <a:pt x="34" y="79"/>
                    <a:pt x="74" y="233"/>
                    <a:pt x="74" y="233"/>
                  </a:cubicBezTo>
                  <a:lnTo>
                    <a:pt x="100" y="233"/>
                  </a:lnTo>
                  <a:cubicBezTo>
                    <a:pt x="100" y="233"/>
                    <a:pt x="140" y="77"/>
                    <a:pt x="145" y="63"/>
                  </a:cubicBezTo>
                  <a:lnTo>
                    <a:pt x="145" y="233"/>
                  </a:lnTo>
                  <a:lnTo>
                    <a:pt x="177" y="233"/>
                  </a:lnTo>
                  <a:lnTo>
                    <a:pt x="177" y="18"/>
                  </a:lnTo>
                  <a:lnTo>
                    <a:pt x="127" y="18"/>
                  </a:lnTo>
                  <a:cubicBezTo>
                    <a:pt x="127" y="18"/>
                    <a:pt x="90" y="167"/>
                    <a:pt x="90" y="175"/>
                  </a:cubicBezTo>
                  <a:cubicBezTo>
                    <a:pt x="87" y="167"/>
                    <a:pt x="52" y="21"/>
                    <a:pt x="52" y="21"/>
                  </a:cubicBezTo>
                  <a:close/>
                  <a:moveTo>
                    <a:pt x="312" y="74"/>
                  </a:moveTo>
                  <a:lnTo>
                    <a:pt x="278" y="74"/>
                  </a:lnTo>
                  <a:lnTo>
                    <a:pt x="278" y="164"/>
                  </a:lnTo>
                  <a:cubicBezTo>
                    <a:pt x="278" y="180"/>
                    <a:pt x="275" y="201"/>
                    <a:pt x="256" y="201"/>
                  </a:cubicBezTo>
                  <a:cubicBezTo>
                    <a:pt x="243" y="201"/>
                    <a:pt x="238" y="191"/>
                    <a:pt x="238" y="169"/>
                  </a:cubicBezTo>
                  <a:lnTo>
                    <a:pt x="238" y="74"/>
                  </a:lnTo>
                  <a:lnTo>
                    <a:pt x="203" y="74"/>
                  </a:lnTo>
                  <a:lnTo>
                    <a:pt x="203" y="175"/>
                  </a:lnTo>
                  <a:cubicBezTo>
                    <a:pt x="203" y="214"/>
                    <a:pt x="217" y="233"/>
                    <a:pt x="246" y="233"/>
                  </a:cubicBezTo>
                  <a:cubicBezTo>
                    <a:pt x="267" y="233"/>
                    <a:pt x="275" y="220"/>
                    <a:pt x="280" y="209"/>
                  </a:cubicBezTo>
                  <a:lnTo>
                    <a:pt x="280" y="220"/>
                  </a:lnTo>
                  <a:lnTo>
                    <a:pt x="280" y="230"/>
                  </a:lnTo>
                  <a:lnTo>
                    <a:pt x="312" y="230"/>
                  </a:lnTo>
                  <a:lnTo>
                    <a:pt x="312" y="228"/>
                  </a:lnTo>
                  <a:cubicBezTo>
                    <a:pt x="315" y="225"/>
                    <a:pt x="312" y="217"/>
                    <a:pt x="312" y="206"/>
                  </a:cubicBezTo>
                  <a:lnTo>
                    <a:pt x="312" y="74"/>
                  </a:lnTo>
                  <a:close/>
                  <a:moveTo>
                    <a:pt x="624" y="48"/>
                  </a:moveTo>
                  <a:lnTo>
                    <a:pt x="662" y="48"/>
                  </a:lnTo>
                  <a:lnTo>
                    <a:pt x="662" y="8"/>
                  </a:lnTo>
                  <a:lnTo>
                    <a:pt x="624" y="8"/>
                  </a:lnTo>
                  <a:lnTo>
                    <a:pt x="624" y="48"/>
                  </a:lnTo>
                  <a:close/>
                  <a:moveTo>
                    <a:pt x="593" y="3"/>
                  </a:moveTo>
                  <a:lnTo>
                    <a:pt x="558" y="3"/>
                  </a:lnTo>
                  <a:lnTo>
                    <a:pt x="558" y="93"/>
                  </a:lnTo>
                  <a:cubicBezTo>
                    <a:pt x="553" y="85"/>
                    <a:pt x="545" y="71"/>
                    <a:pt x="524" y="71"/>
                  </a:cubicBezTo>
                  <a:cubicBezTo>
                    <a:pt x="495" y="71"/>
                    <a:pt x="476" y="103"/>
                    <a:pt x="476" y="153"/>
                  </a:cubicBezTo>
                  <a:cubicBezTo>
                    <a:pt x="476" y="204"/>
                    <a:pt x="495" y="236"/>
                    <a:pt x="524" y="236"/>
                  </a:cubicBezTo>
                  <a:cubicBezTo>
                    <a:pt x="540" y="236"/>
                    <a:pt x="553" y="228"/>
                    <a:pt x="558" y="212"/>
                  </a:cubicBezTo>
                  <a:lnTo>
                    <a:pt x="558" y="233"/>
                  </a:lnTo>
                  <a:lnTo>
                    <a:pt x="590" y="233"/>
                  </a:lnTo>
                  <a:lnTo>
                    <a:pt x="590" y="230"/>
                  </a:lnTo>
                  <a:cubicBezTo>
                    <a:pt x="593" y="228"/>
                    <a:pt x="593" y="217"/>
                    <a:pt x="593" y="204"/>
                  </a:cubicBezTo>
                  <a:lnTo>
                    <a:pt x="593" y="3"/>
                  </a:lnTo>
                  <a:close/>
                  <a:moveTo>
                    <a:pt x="508" y="153"/>
                  </a:moveTo>
                  <a:cubicBezTo>
                    <a:pt x="508" y="119"/>
                    <a:pt x="516" y="103"/>
                    <a:pt x="532" y="103"/>
                  </a:cubicBezTo>
                  <a:cubicBezTo>
                    <a:pt x="553" y="103"/>
                    <a:pt x="556" y="135"/>
                    <a:pt x="556" y="153"/>
                  </a:cubicBezTo>
                  <a:cubicBezTo>
                    <a:pt x="558" y="177"/>
                    <a:pt x="553" y="206"/>
                    <a:pt x="532" y="206"/>
                  </a:cubicBezTo>
                  <a:cubicBezTo>
                    <a:pt x="516" y="206"/>
                    <a:pt x="508" y="193"/>
                    <a:pt x="508" y="153"/>
                  </a:cubicBezTo>
                  <a:close/>
                  <a:moveTo>
                    <a:pt x="826" y="233"/>
                  </a:moveTo>
                  <a:lnTo>
                    <a:pt x="860" y="233"/>
                  </a:lnTo>
                  <a:lnTo>
                    <a:pt x="860" y="5"/>
                  </a:lnTo>
                  <a:lnTo>
                    <a:pt x="826" y="5"/>
                  </a:lnTo>
                  <a:lnTo>
                    <a:pt x="826" y="233"/>
                  </a:lnTo>
                  <a:close/>
                  <a:moveTo>
                    <a:pt x="624" y="233"/>
                  </a:moveTo>
                  <a:lnTo>
                    <a:pt x="659" y="233"/>
                  </a:lnTo>
                  <a:lnTo>
                    <a:pt x="659" y="74"/>
                  </a:lnTo>
                  <a:lnTo>
                    <a:pt x="624" y="74"/>
                  </a:lnTo>
                  <a:lnTo>
                    <a:pt x="624" y="233"/>
                  </a:lnTo>
                  <a:close/>
                  <a:moveTo>
                    <a:pt x="1816" y="135"/>
                  </a:moveTo>
                  <a:cubicBezTo>
                    <a:pt x="1816" y="98"/>
                    <a:pt x="1808" y="71"/>
                    <a:pt x="1763" y="71"/>
                  </a:cubicBezTo>
                  <a:cubicBezTo>
                    <a:pt x="1742" y="71"/>
                    <a:pt x="1729" y="79"/>
                    <a:pt x="1721" y="82"/>
                  </a:cubicBezTo>
                  <a:lnTo>
                    <a:pt x="1723" y="116"/>
                  </a:lnTo>
                  <a:lnTo>
                    <a:pt x="1726" y="114"/>
                  </a:lnTo>
                  <a:cubicBezTo>
                    <a:pt x="1731" y="108"/>
                    <a:pt x="1745" y="98"/>
                    <a:pt x="1763" y="98"/>
                  </a:cubicBezTo>
                  <a:cubicBezTo>
                    <a:pt x="1784" y="98"/>
                    <a:pt x="1787" y="116"/>
                    <a:pt x="1787" y="127"/>
                  </a:cubicBezTo>
                  <a:lnTo>
                    <a:pt x="1787" y="132"/>
                  </a:lnTo>
                  <a:lnTo>
                    <a:pt x="1782" y="132"/>
                  </a:lnTo>
                  <a:cubicBezTo>
                    <a:pt x="1747" y="132"/>
                    <a:pt x="1710" y="138"/>
                    <a:pt x="1710" y="185"/>
                  </a:cubicBezTo>
                  <a:cubicBezTo>
                    <a:pt x="1710" y="217"/>
                    <a:pt x="1731" y="233"/>
                    <a:pt x="1752" y="233"/>
                  </a:cubicBezTo>
                  <a:cubicBezTo>
                    <a:pt x="1771" y="233"/>
                    <a:pt x="1782" y="222"/>
                    <a:pt x="1790" y="212"/>
                  </a:cubicBezTo>
                  <a:cubicBezTo>
                    <a:pt x="1790" y="217"/>
                    <a:pt x="1790" y="225"/>
                    <a:pt x="1792" y="230"/>
                  </a:cubicBezTo>
                  <a:lnTo>
                    <a:pt x="1824" y="230"/>
                  </a:lnTo>
                  <a:lnTo>
                    <a:pt x="1824" y="228"/>
                  </a:lnTo>
                  <a:cubicBezTo>
                    <a:pt x="1816" y="225"/>
                    <a:pt x="1816" y="214"/>
                    <a:pt x="1816" y="204"/>
                  </a:cubicBezTo>
                  <a:lnTo>
                    <a:pt x="1816" y="135"/>
                  </a:lnTo>
                  <a:close/>
                  <a:moveTo>
                    <a:pt x="1758" y="206"/>
                  </a:moveTo>
                  <a:cubicBezTo>
                    <a:pt x="1747" y="206"/>
                    <a:pt x="1739" y="199"/>
                    <a:pt x="1739" y="183"/>
                  </a:cubicBezTo>
                  <a:cubicBezTo>
                    <a:pt x="1739" y="161"/>
                    <a:pt x="1752" y="153"/>
                    <a:pt x="1782" y="153"/>
                  </a:cubicBezTo>
                  <a:lnTo>
                    <a:pt x="1784" y="153"/>
                  </a:lnTo>
                  <a:lnTo>
                    <a:pt x="1784" y="164"/>
                  </a:lnTo>
                  <a:cubicBezTo>
                    <a:pt x="1784" y="193"/>
                    <a:pt x="1776" y="206"/>
                    <a:pt x="1758" y="206"/>
                  </a:cubicBezTo>
                  <a:close/>
                  <a:moveTo>
                    <a:pt x="2025" y="74"/>
                  </a:moveTo>
                  <a:lnTo>
                    <a:pt x="1991" y="74"/>
                  </a:lnTo>
                  <a:lnTo>
                    <a:pt x="1991" y="164"/>
                  </a:lnTo>
                  <a:cubicBezTo>
                    <a:pt x="1991" y="180"/>
                    <a:pt x="1988" y="201"/>
                    <a:pt x="1970" y="201"/>
                  </a:cubicBezTo>
                  <a:cubicBezTo>
                    <a:pt x="1956" y="201"/>
                    <a:pt x="1951" y="191"/>
                    <a:pt x="1951" y="169"/>
                  </a:cubicBezTo>
                  <a:lnTo>
                    <a:pt x="1951" y="74"/>
                  </a:lnTo>
                  <a:lnTo>
                    <a:pt x="1917" y="74"/>
                  </a:lnTo>
                  <a:lnTo>
                    <a:pt x="1917" y="175"/>
                  </a:lnTo>
                  <a:cubicBezTo>
                    <a:pt x="1917" y="214"/>
                    <a:pt x="1930" y="233"/>
                    <a:pt x="1959" y="233"/>
                  </a:cubicBezTo>
                  <a:cubicBezTo>
                    <a:pt x="1980" y="233"/>
                    <a:pt x="1988" y="220"/>
                    <a:pt x="1993" y="209"/>
                  </a:cubicBezTo>
                  <a:lnTo>
                    <a:pt x="1993" y="220"/>
                  </a:lnTo>
                  <a:lnTo>
                    <a:pt x="1993" y="230"/>
                  </a:lnTo>
                  <a:lnTo>
                    <a:pt x="2025" y="230"/>
                  </a:lnTo>
                  <a:lnTo>
                    <a:pt x="2025" y="228"/>
                  </a:lnTo>
                  <a:lnTo>
                    <a:pt x="2025" y="206"/>
                  </a:lnTo>
                  <a:lnTo>
                    <a:pt x="2025" y="74"/>
                  </a:lnTo>
                  <a:close/>
                  <a:moveTo>
                    <a:pt x="1848" y="233"/>
                  </a:moveTo>
                  <a:lnTo>
                    <a:pt x="1882" y="233"/>
                  </a:lnTo>
                  <a:lnTo>
                    <a:pt x="1882" y="5"/>
                  </a:lnTo>
                  <a:lnTo>
                    <a:pt x="1848" y="5"/>
                  </a:lnTo>
                  <a:lnTo>
                    <a:pt x="1848" y="233"/>
                  </a:lnTo>
                  <a:close/>
                  <a:moveTo>
                    <a:pt x="2168" y="230"/>
                  </a:moveTo>
                  <a:lnTo>
                    <a:pt x="2168" y="204"/>
                  </a:lnTo>
                  <a:lnTo>
                    <a:pt x="2168" y="3"/>
                  </a:lnTo>
                  <a:lnTo>
                    <a:pt x="2134" y="3"/>
                  </a:lnTo>
                  <a:lnTo>
                    <a:pt x="2134" y="93"/>
                  </a:lnTo>
                  <a:cubicBezTo>
                    <a:pt x="2128" y="85"/>
                    <a:pt x="2121" y="71"/>
                    <a:pt x="2099" y="71"/>
                  </a:cubicBezTo>
                  <a:cubicBezTo>
                    <a:pt x="2070" y="71"/>
                    <a:pt x="2052" y="103"/>
                    <a:pt x="2052" y="153"/>
                  </a:cubicBezTo>
                  <a:cubicBezTo>
                    <a:pt x="2052" y="204"/>
                    <a:pt x="2070" y="236"/>
                    <a:pt x="2099" y="236"/>
                  </a:cubicBezTo>
                  <a:cubicBezTo>
                    <a:pt x="2115" y="236"/>
                    <a:pt x="2128" y="228"/>
                    <a:pt x="2134" y="212"/>
                  </a:cubicBezTo>
                  <a:lnTo>
                    <a:pt x="2134" y="233"/>
                  </a:lnTo>
                  <a:lnTo>
                    <a:pt x="2168" y="230"/>
                  </a:lnTo>
                  <a:close/>
                  <a:moveTo>
                    <a:pt x="2083" y="153"/>
                  </a:moveTo>
                  <a:cubicBezTo>
                    <a:pt x="2083" y="119"/>
                    <a:pt x="2091" y="103"/>
                    <a:pt x="2107" y="103"/>
                  </a:cubicBezTo>
                  <a:cubicBezTo>
                    <a:pt x="2128" y="103"/>
                    <a:pt x="2131" y="135"/>
                    <a:pt x="2131" y="153"/>
                  </a:cubicBezTo>
                  <a:cubicBezTo>
                    <a:pt x="2131" y="177"/>
                    <a:pt x="2126" y="206"/>
                    <a:pt x="2107" y="206"/>
                  </a:cubicBezTo>
                  <a:cubicBezTo>
                    <a:pt x="2091" y="206"/>
                    <a:pt x="2083" y="193"/>
                    <a:pt x="2083" y="153"/>
                  </a:cubicBezTo>
                  <a:close/>
                  <a:moveTo>
                    <a:pt x="1104" y="156"/>
                  </a:moveTo>
                  <a:cubicBezTo>
                    <a:pt x="1104" y="193"/>
                    <a:pt x="1120" y="236"/>
                    <a:pt x="1167" y="236"/>
                  </a:cubicBezTo>
                  <a:cubicBezTo>
                    <a:pt x="1188" y="236"/>
                    <a:pt x="1202" y="228"/>
                    <a:pt x="1207" y="225"/>
                  </a:cubicBezTo>
                  <a:lnTo>
                    <a:pt x="1204" y="193"/>
                  </a:lnTo>
                  <a:lnTo>
                    <a:pt x="1202" y="196"/>
                  </a:lnTo>
                  <a:cubicBezTo>
                    <a:pt x="1194" y="201"/>
                    <a:pt x="1186" y="206"/>
                    <a:pt x="1167" y="206"/>
                  </a:cubicBezTo>
                  <a:cubicBezTo>
                    <a:pt x="1146" y="206"/>
                    <a:pt x="1136" y="193"/>
                    <a:pt x="1136" y="167"/>
                  </a:cubicBezTo>
                  <a:lnTo>
                    <a:pt x="1212" y="167"/>
                  </a:lnTo>
                  <a:lnTo>
                    <a:pt x="1212" y="159"/>
                  </a:lnTo>
                  <a:cubicBezTo>
                    <a:pt x="1215" y="87"/>
                    <a:pt x="1183" y="71"/>
                    <a:pt x="1159" y="71"/>
                  </a:cubicBezTo>
                  <a:cubicBezTo>
                    <a:pt x="1125" y="71"/>
                    <a:pt x="1104" y="106"/>
                    <a:pt x="1104" y="156"/>
                  </a:cubicBezTo>
                  <a:close/>
                  <a:moveTo>
                    <a:pt x="1136" y="140"/>
                  </a:moveTo>
                  <a:cubicBezTo>
                    <a:pt x="1136" y="122"/>
                    <a:pt x="1141" y="101"/>
                    <a:pt x="1159" y="101"/>
                  </a:cubicBezTo>
                  <a:cubicBezTo>
                    <a:pt x="1175" y="101"/>
                    <a:pt x="1181" y="122"/>
                    <a:pt x="1181" y="140"/>
                  </a:cubicBezTo>
                  <a:lnTo>
                    <a:pt x="1136" y="140"/>
                  </a:lnTo>
                  <a:close/>
                  <a:moveTo>
                    <a:pt x="1310" y="233"/>
                  </a:moveTo>
                  <a:lnTo>
                    <a:pt x="1345" y="233"/>
                  </a:lnTo>
                  <a:lnTo>
                    <a:pt x="1345" y="0"/>
                  </a:lnTo>
                  <a:lnTo>
                    <a:pt x="1310" y="0"/>
                  </a:lnTo>
                  <a:lnTo>
                    <a:pt x="1310" y="233"/>
                  </a:lnTo>
                  <a:close/>
                  <a:moveTo>
                    <a:pt x="1077" y="3"/>
                  </a:moveTo>
                  <a:lnTo>
                    <a:pt x="1043" y="3"/>
                  </a:lnTo>
                  <a:lnTo>
                    <a:pt x="1043" y="93"/>
                  </a:lnTo>
                  <a:cubicBezTo>
                    <a:pt x="1038" y="85"/>
                    <a:pt x="1030" y="71"/>
                    <a:pt x="1008" y="71"/>
                  </a:cubicBezTo>
                  <a:cubicBezTo>
                    <a:pt x="979" y="71"/>
                    <a:pt x="961" y="103"/>
                    <a:pt x="961" y="153"/>
                  </a:cubicBezTo>
                  <a:cubicBezTo>
                    <a:pt x="961" y="204"/>
                    <a:pt x="979" y="236"/>
                    <a:pt x="1008" y="236"/>
                  </a:cubicBezTo>
                  <a:cubicBezTo>
                    <a:pt x="1024" y="236"/>
                    <a:pt x="1038" y="228"/>
                    <a:pt x="1043" y="212"/>
                  </a:cubicBezTo>
                  <a:lnTo>
                    <a:pt x="1043" y="233"/>
                  </a:lnTo>
                  <a:lnTo>
                    <a:pt x="1075" y="233"/>
                  </a:lnTo>
                  <a:lnTo>
                    <a:pt x="1075" y="230"/>
                  </a:lnTo>
                  <a:cubicBezTo>
                    <a:pt x="1077" y="228"/>
                    <a:pt x="1077" y="217"/>
                    <a:pt x="1077" y="204"/>
                  </a:cubicBezTo>
                  <a:lnTo>
                    <a:pt x="1077" y="3"/>
                  </a:lnTo>
                  <a:close/>
                  <a:moveTo>
                    <a:pt x="993" y="153"/>
                  </a:moveTo>
                  <a:cubicBezTo>
                    <a:pt x="993" y="119"/>
                    <a:pt x="1000" y="103"/>
                    <a:pt x="1016" y="103"/>
                  </a:cubicBezTo>
                  <a:cubicBezTo>
                    <a:pt x="1038" y="103"/>
                    <a:pt x="1040" y="135"/>
                    <a:pt x="1040" y="153"/>
                  </a:cubicBezTo>
                  <a:cubicBezTo>
                    <a:pt x="1043" y="177"/>
                    <a:pt x="1038" y="206"/>
                    <a:pt x="1016" y="206"/>
                  </a:cubicBezTo>
                  <a:cubicBezTo>
                    <a:pt x="1000" y="206"/>
                    <a:pt x="993" y="193"/>
                    <a:pt x="993" y="153"/>
                  </a:cubicBezTo>
                  <a:close/>
                  <a:moveTo>
                    <a:pt x="1636" y="101"/>
                  </a:moveTo>
                  <a:cubicBezTo>
                    <a:pt x="1625" y="95"/>
                    <a:pt x="1617" y="87"/>
                    <a:pt x="1617" y="74"/>
                  </a:cubicBezTo>
                  <a:cubicBezTo>
                    <a:pt x="1617" y="58"/>
                    <a:pt x="1625" y="50"/>
                    <a:pt x="1641" y="50"/>
                  </a:cubicBezTo>
                  <a:cubicBezTo>
                    <a:pt x="1655" y="50"/>
                    <a:pt x="1665" y="56"/>
                    <a:pt x="1673" y="58"/>
                  </a:cubicBezTo>
                  <a:lnTo>
                    <a:pt x="1676" y="61"/>
                  </a:lnTo>
                  <a:lnTo>
                    <a:pt x="1678" y="26"/>
                  </a:lnTo>
                  <a:lnTo>
                    <a:pt x="1676" y="26"/>
                  </a:lnTo>
                  <a:cubicBezTo>
                    <a:pt x="1670" y="24"/>
                    <a:pt x="1657" y="18"/>
                    <a:pt x="1639" y="18"/>
                  </a:cubicBezTo>
                  <a:cubicBezTo>
                    <a:pt x="1609" y="18"/>
                    <a:pt x="1580" y="37"/>
                    <a:pt x="1580" y="77"/>
                  </a:cubicBezTo>
                  <a:cubicBezTo>
                    <a:pt x="1580" y="103"/>
                    <a:pt x="1591" y="119"/>
                    <a:pt x="1609" y="132"/>
                  </a:cubicBezTo>
                  <a:lnTo>
                    <a:pt x="1625" y="143"/>
                  </a:lnTo>
                  <a:cubicBezTo>
                    <a:pt x="1641" y="153"/>
                    <a:pt x="1649" y="159"/>
                    <a:pt x="1649" y="175"/>
                  </a:cubicBezTo>
                  <a:cubicBezTo>
                    <a:pt x="1649" y="196"/>
                    <a:pt x="1636" y="204"/>
                    <a:pt x="1623" y="204"/>
                  </a:cubicBezTo>
                  <a:cubicBezTo>
                    <a:pt x="1604" y="204"/>
                    <a:pt x="1588" y="193"/>
                    <a:pt x="1586" y="191"/>
                  </a:cubicBezTo>
                  <a:lnTo>
                    <a:pt x="1583" y="188"/>
                  </a:lnTo>
                  <a:lnTo>
                    <a:pt x="1580" y="225"/>
                  </a:lnTo>
                  <a:cubicBezTo>
                    <a:pt x="1588" y="230"/>
                    <a:pt x="1604" y="236"/>
                    <a:pt x="1623" y="236"/>
                  </a:cubicBezTo>
                  <a:cubicBezTo>
                    <a:pt x="1662" y="236"/>
                    <a:pt x="1686" y="212"/>
                    <a:pt x="1686" y="172"/>
                  </a:cubicBezTo>
                  <a:cubicBezTo>
                    <a:pt x="1686" y="140"/>
                    <a:pt x="1676" y="127"/>
                    <a:pt x="1655" y="114"/>
                  </a:cubicBezTo>
                  <a:lnTo>
                    <a:pt x="1636" y="101"/>
                  </a:lnTo>
                  <a:close/>
                  <a:moveTo>
                    <a:pt x="1482" y="135"/>
                  </a:moveTo>
                  <a:cubicBezTo>
                    <a:pt x="1482" y="98"/>
                    <a:pt x="1474" y="71"/>
                    <a:pt x="1429" y="71"/>
                  </a:cubicBezTo>
                  <a:cubicBezTo>
                    <a:pt x="1408" y="71"/>
                    <a:pt x="1395" y="79"/>
                    <a:pt x="1387" y="82"/>
                  </a:cubicBezTo>
                  <a:lnTo>
                    <a:pt x="1390" y="116"/>
                  </a:lnTo>
                  <a:lnTo>
                    <a:pt x="1392" y="114"/>
                  </a:lnTo>
                  <a:cubicBezTo>
                    <a:pt x="1398" y="108"/>
                    <a:pt x="1411" y="98"/>
                    <a:pt x="1429" y="98"/>
                  </a:cubicBezTo>
                  <a:cubicBezTo>
                    <a:pt x="1451" y="98"/>
                    <a:pt x="1453" y="116"/>
                    <a:pt x="1453" y="127"/>
                  </a:cubicBezTo>
                  <a:lnTo>
                    <a:pt x="1453" y="132"/>
                  </a:lnTo>
                  <a:lnTo>
                    <a:pt x="1448" y="132"/>
                  </a:lnTo>
                  <a:cubicBezTo>
                    <a:pt x="1414" y="132"/>
                    <a:pt x="1376" y="138"/>
                    <a:pt x="1376" y="185"/>
                  </a:cubicBezTo>
                  <a:cubicBezTo>
                    <a:pt x="1376" y="217"/>
                    <a:pt x="1398" y="233"/>
                    <a:pt x="1419" y="233"/>
                  </a:cubicBezTo>
                  <a:cubicBezTo>
                    <a:pt x="1437" y="233"/>
                    <a:pt x="1448" y="222"/>
                    <a:pt x="1456" y="212"/>
                  </a:cubicBezTo>
                  <a:cubicBezTo>
                    <a:pt x="1456" y="217"/>
                    <a:pt x="1456" y="225"/>
                    <a:pt x="1459" y="230"/>
                  </a:cubicBezTo>
                  <a:lnTo>
                    <a:pt x="1490" y="230"/>
                  </a:lnTo>
                  <a:lnTo>
                    <a:pt x="1490" y="228"/>
                  </a:lnTo>
                  <a:cubicBezTo>
                    <a:pt x="1482" y="225"/>
                    <a:pt x="1482" y="217"/>
                    <a:pt x="1482" y="204"/>
                  </a:cubicBezTo>
                  <a:lnTo>
                    <a:pt x="1482" y="135"/>
                  </a:lnTo>
                  <a:close/>
                  <a:moveTo>
                    <a:pt x="1421" y="206"/>
                  </a:moveTo>
                  <a:cubicBezTo>
                    <a:pt x="1411" y="206"/>
                    <a:pt x="1403" y="199"/>
                    <a:pt x="1403" y="183"/>
                  </a:cubicBezTo>
                  <a:cubicBezTo>
                    <a:pt x="1403" y="161"/>
                    <a:pt x="1416" y="153"/>
                    <a:pt x="1445" y="153"/>
                  </a:cubicBezTo>
                  <a:lnTo>
                    <a:pt x="1448" y="153"/>
                  </a:lnTo>
                  <a:lnTo>
                    <a:pt x="1448" y="164"/>
                  </a:lnTo>
                  <a:cubicBezTo>
                    <a:pt x="1448" y="193"/>
                    <a:pt x="1440" y="206"/>
                    <a:pt x="1421" y="2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222">
              <a:extLst>
                <a:ext uri="{FF2B5EF4-FFF2-40B4-BE49-F238E27FC236}">
                  <a16:creationId xmlns:a16="http://schemas.microsoft.com/office/drawing/2014/main" id="{9AC6AB3A-4E24-8245-A7A0-2B01E020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752975"/>
              <a:ext cx="19050" cy="33338"/>
            </a:xfrm>
            <a:custGeom>
              <a:avLst/>
              <a:gdLst>
                <a:gd name="T0" fmla="*/ 18697 w 54"/>
                <a:gd name="T1" fmla="*/ 16486 h 91"/>
                <a:gd name="T2" fmla="*/ 9172 w 54"/>
                <a:gd name="T3" fmla="*/ 32972 h 91"/>
                <a:gd name="T4" fmla="*/ 0 w 54"/>
                <a:gd name="T5" fmla="*/ 16486 h 91"/>
                <a:gd name="T6" fmla="*/ 9172 w 54"/>
                <a:gd name="T7" fmla="*/ 0 h 91"/>
                <a:gd name="T8" fmla="*/ 18697 w 54"/>
                <a:gd name="T9" fmla="*/ 16486 h 91"/>
                <a:gd name="T10" fmla="*/ 14111 w 54"/>
                <a:gd name="T11" fmla="*/ 15753 h 91"/>
                <a:gd name="T12" fmla="*/ 9172 w 54"/>
                <a:gd name="T13" fmla="*/ 4030 h 91"/>
                <a:gd name="T14" fmla="*/ 4586 w 54"/>
                <a:gd name="T15" fmla="*/ 15753 h 91"/>
                <a:gd name="T16" fmla="*/ 9172 w 54"/>
                <a:gd name="T17" fmla="*/ 27110 h 91"/>
                <a:gd name="T18" fmla="*/ 14111 w 54"/>
                <a:gd name="T19" fmla="*/ 15753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91">
                  <a:moveTo>
                    <a:pt x="53" y="45"/>
                  </a:moveTo>
                  <a:cubicBezTo>
                    <a:pt x="53" y="77"/>
                    <a:pt x="40" y="90"/>
                    <a:pt x="26" y="90"/>
                  </a:cubicBezTo>
                  <a:cubicBezTo>
                    <a:pt x="13" y="90"/>
                    <a:pt x="0" y="77"/>
                    <a:pt x="0" y="45"/>
                  </a:cubicBezTo>
                  <a:cubicBezTo>
                    <a:pt x="0" y="13"/>
                    <a:pt x="13" y="0"/>
                    <a:pt x="26" y="0"/>
                  </a:cubicBezTo>
                  <a:cubicBezTo>
                    <a:pt x="40" y="0"/>
                    <a:pt x="53" y="13"/>
                    <a:pt x="53" y="45"/>
                  </a:cubicBezTo>
                  <a:close/>
                  <a:moveTo>
                    <a:pt x="40" y="43"/>
                  </a:moveTo>
                  <a:cubicBezTo>
                    <a:pt x="40" y="20"/>
                    <a:pt x="34" y="11"/>
                    <a:pt x="26" y="11"/>
                  </a:cubicBezTo>
                  <a:cubicBezTo>
                    <a:pt x="19" y="11"/>
                    <a:pt x="13" y="20"/>
                    <a:pt x="13" y="43"/>
                  </a:cubicBezTo>
                  <a:cubicBezTo>
                    <a:pt x="13" y="67"/>
                    <a:pt x="19" y="74"/>
                    <a:pt x="26" y="74"/>
                  </a:cubicBezTo>
                  <a:cubicBezTo>
                    <a:pt x="34" y="74"/>
                    <a:pt x="40" y="67"/>
                    <a:pt x="40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23">
              <a:extLst>
                <a:ext uri="{FF2B5EF4-FFF2-40B4-BE49-F238E27FC236}">
                  <a16:creationId xmlns:a16="http://schemas.microsoft.com/office/drawing/2014/main" id="{2122D0F5-DC55-2B49-A702-B9D5B9997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4752975"/>
              <a:ext cx="12700" cy="31750"/>
            </a:xfrm>
            <a:custGeom>
              <a:avLst/>
              <a:gdLst>
                <a:gd name="T0" fmla="*/ 0 w 35"/>
                <a:gd name="T1" fmla="*/ 0 h 86"/>
                <a:gd name="T2" fmla="*/ 12337 w 35"/>
                <a:gd name="T3" fmla="*/ 0 h 86"/>
                <a:gd name="T4" fmla="*/ 12337 w 35"/>
                <a:gd name="T5" fmla="*/ 4799 h 86"/>
                <a:gd name="T6" fmla="*/ 4717 w 35"/>
                <a:gd name="T7" fmla="*/ 4799 h 86"/>
                <a:gd name="T8" fmla="*/ 4717 w 35"/>
                <a:gd name="T9" fmla="*/ 13660 h 86"/>
                <a:gd name="T10" fmla="*/ 12337 w 35"/>
                <a:gd name="T11" fmla="*/ 13660 h 86"/>
                <a:gd name="T12" fmla="*/ 12337 w 35"/>
                <a:gd name="T13" fmla="*/ 17721 h 86"/>
                <a:gd name="T14" fmla="*/ 4717 w 35"/>
                <a:gd name="T15" fmla="*/ 17721 h 86"/>
                <a:gd name="T16" fmla="*/ 4717 w 35"/>
                <a:gd name="T17" fmla="*/ 31381 h 86"/>
                <a:gd name="T18" fmla="*/ 0 w 35"/>
                <a:gd name="T19" fmla="*/ 31381 h 86"/>
                <a:gd name="T20" fmla="*/ 0 w 35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86">
                  <a:moveTo>
                    <a:pt x="0" y="0"/>
                  </a:moveTo>
                  <a:lnTo>
                    <a:pt x="34" y="0"/>
                  </a:lnTo>
                  <a:lnTo>
                    <a:pt x="34" y="13"/>
                  </a:lnTo>
                  <a:lnTo>
                    <a:pt x="13" y="13"/>
                  </a:lnTo>
                  <a:lnTo>
                    <a:pt x="13" y="37"/>
                  </a:lnTo>
                  <a:lnTo>
                    <a:pt x="34" y="37"/>
                  </a:lnTo>
                  <a:lnTo>
                    <a:pt x="34" y="48"/>
                  </a:lnTo>
                  <a:lnTo>
                    <a:pt x="13" y="48"/>
                  </a:lnTo>
                  <a:lnTo>
                    <a:pt x="13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224">
              <a:extLst>
                <a:ext uri="{FF2B5EF4-FFF2-40B4-BE49-F238E27FC236}">
                  <a16:creationId xmlns:a16="http://schemas.microsoft.com/office/drawing/2014/main" id="{D3E7D619-3D20-6B43-8F6E-92914BF7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4752975"/>
              <a:ext cx="4762" cy="31750"/>
            </a:xfrm>
            <a:custGeom>
              <a:avLst/>
              <a:gdLst>
                <a:gd name="T0" fmla="*/ 2381 w 14"/>
                <a:gd name="T1" fmla="*/ 31381 h 86"/>
                <a:gd name="T2" fmla="*/ 0 w 14"/>
                <a:gd name="T3" fmla="*/ 31381 h 86"/>
                <a:gd name="T4" fmla="*/ 0 w 14"/>
                <a:gd name="T5" fmla="*/ 0 h 86"/>
                <a:gd name="T6" fmla="*/ 4422 w 14"/>
                <a:gd name="T7" fmla="*/ 0 h 86"/>
                <a:gd name="T8" fmla="*/ 4422 w 14"/>
                <a:gd name="T9" fmla="*/ 31381 h 86"/>
                <a:gd name="T10" fmla="*/ 2381 w 14"/>
                <a:gd name="T11" fmla="*/ 31381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86">
                  <a:moveTo>
                    <a:pt x="7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85"/>
                  </a:lnTo>
                  <a:lnTo>
                    <a:pt x="7" y="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25">
              <a:extLst>
                <a:ext uri="{FF2B5EF4-FFF2-40B4-BE49-F238E27FC236}">
                  <a16:creationId xmlns:a16="http://schemas.microsoft.com/office/drawing/2014/main" id="{8229CAE7-4023-224D-B3D3-A52F3FA45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975" y="4751388"/>
              <a:ext cx="17463" cy="33337"/>
            </a:xfrm>
            <a:custGeom>
              <a:avLst/>
              <a:gdLst>
                <a:gd name="T0" fmla="*/ 17107 w 49"/>
                <a:gd name="T1" fmla="*/ 31872 h 91"/>
                <a:gd name="T2" fmla="*/ 11404 w 49"/>
                <a:gd name="T3" fmla="*/ 32971 h 91"/>
                <a:gd name="T4" fmla="*/ 0 w 49"/>
                <a:gd name="T5" fmla="*/ 16485 h 91"/>
                <a:gd name="T6" fmla="*/ 11404 w 49"/>
                <a:gd name="T7" fmla="*/ 0 h 91"/>
                <a:gd name="T8" fmla="*/ 17107 w 49"/>
                <a:gd name="T9" fmla="*/ 733 h 91"/>
                <a:gd name="T10" fmla="*/ 17107 w 49"/>
                <a:gd name="T11" fmla="*/ 5495 h 91"/>
                <a:gd name="T12" fmla="*/ 12474 w 49"/>
                <a:gd name="T13" fmla="*/ 3663 h 91"/>
                <a:gd name="T14" fmla="*/ 5702 w 49"/>
                <a:gd name="T15" fmla="*/ 15386 h 91"/>
                <a:gd name="T16" fmla="*/ 12474 w 49"/>
                <a:gd name="T17" fmla="*/ 27109 h 91"/>
                <a:gd name="T18" fmla="*/ 17107 w 49"/>
                <a:gd name="T19" fmla="*/ 24911 h 91"/>
                <a:gd name="T20" fmla="*/ 17107 w 49"/>
                <a:gd name="T21" fmla="*/ 31872 h 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9" h="91">
                  <a:moveTo>
                    <a:pt x="48" y="87"/>
                  </a:moveTo>
                  <a:cubicBezTo>
                    <a:pt x="45" y="90"/>
                    <a:pt x="40" y="90"/>
                    <a:pt x="32" y="90"/>
                  </a:cubicBezTo>
                  <a:cubicBezTo>
                    <a:pt x="11" y="90"/>
                    <a:pt x="0" y="71"/>
                    <a:pt x="0" y="45"/>
                  </a:cubicBezTo>
                  <a:cubicBezTo>
                    <a:pt x="0" y="21"/>
                    <a:pt x="11" y="0"/>
                    <a:pt x="32" y="0"/>
                  </a:cubicBezTo>
                  <a:cubicBezTo>
                    <a:pt x="40" y="0"/>
                    <a:pt x="45" y="2"/>
                    <a:pt x="48" y="2"/>
                  </a:cubicBezTo>
                  <a:lnTo>
                    <a:pt x="48" y="15"/>
                  </a:lnTo>
                  <a:cubicBezTo>
                    <a:pt x="45" y="13"/>
                    <a:pt x="42" y="10"/>
                    <a:pt x="35" y="10"/>
                  </a:cubicBezTo>
                  <a:cubicBezTo>
                    <a:pt x="24" y="10"/>
                    <a:pt x="16" y="18"/>
                    <a:pt x="16" y="42"/>
                  </a:cubicBezTo>
                  <a:cubicBezTo>
                    <a:pt x="16" y="63"/>
                    <a:pt x="24" y="74"/>
                    <a:pt x="35" y="74"/>
                  </a:cubicBezTo>
                  <a:cubicBezTo>
                    <a:pt x="40" y="74"/>
                    <a:pt x="45" y="71"/>
                    <a:pt x="48" y="68"/>
                  </a:cubicBezTo>
                  <a:lnTo>
                    <a:pt x="48" y="8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26">
              <a:extLst>
                <a:ext uri="{FF2B5EF4-FFF2-40B4-BE49-F238E27FC236}">
                  <a16:creationId xmlns:a16="http://schemas.microsoft.com/office/drawing/2014/main" id="{3A13B149-1C9D-2C48-8922-A784E0BA3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752975"/>
              <a:ext cx="4762" cy="31750"/>
            </a:xfrm>
            <a:custGeom>
              <a:avLst/>
              <a:gdLst>
                <a:gd name="T0" fmla="*/ 2222 w 15"/>
                <a:gd name="T1" fmla="*/ 31381 h 86"/>
                <a:gd name="T2" fmla="*/ 0 w 15"/>
                <a:gd name="T3" fmla="*/ 31381 h 86"/>
                <a:gd name="T4" fmla="*/ 0 w 15"/>
                <a:gd name="T5" fmla="*/ 0 h 86"/>
                <a:gd name="T6" fmla="*/ 4445 w 15"/>
                <a:gd name="T7" fmla="*/ 0 h 86"/>
                <a:gd name="T8" fmla="*/ 4445 w 15"/>
                <a:gd name="T9" fmla="*/ 31381 h 86"/>
                <a:gd name="T10" fmla="*/ 2222 w 15"/>
                <a:gd name="T11" fmla="*/ 31381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86">
                  <a:moveTo>
                    <a:pt x="7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85"/>
                  </a:lnTo>
                  <a:lnTo>
                    <a:pt x="7" y="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27">
              <a:extLst>
                <a:ext uri="{FF2B5EF4-FFF2-40B4-BE49-F238E27FC236}">
                  <a16:creationId xmlns:a16="http://schemas.microsoft.com/office/drawing/2014/main" id="{14DC181F-9E3D-284B-82AE-F1E845954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4752975"/>
              <a:ext cx="17462" cy="31750"/>
            </a:xfrm>
            <a:custGeom>
              <a:avLst/>
              <a:gdLst>
                <a:gd name="T0" fmla="*/ 0 w 49"/>
                <a:gd name="T1" fmla="*/ 0 h 86"/>
                <a:gd name="T2" fmla="*/ 4633 w 49"/>
                <a:gd name="T3" fmla="*/ 0 h 86"/>
                <a:gd name="T4" fmla="*/ 13186 w 49"/>
                <a:gd name="T5" fmla="*/ 24366 h 86"/>
                <a:gd name="T6" fmla="*/ 13186 w 49"/>
                <a:gd name="T7" fmla="*/ 24366 h 86"/>
                <a:gd name="T8" fmla="*/ 13186 w 49"/>
                <a:gd name="T9" fmla="*/ 0 h 86"/>
                <a:gd name="T10" fmla="*/ 17106 w 49"/>
                <a:gd name="T11" fmla="*/ 0 h 86"/>
                <a:gd name="T12" fmla="*/ 17106 w 49"/>
                <a:gd name="T13" fmla="*/ 31381 h 86"/>
                <a:gd name="T14" fmla="*/ 12473 w 49"/>
                <a:gd name="T15" fmla="*/ 31381 h 86"/>
                <a:gd name="T16" fmla="*/ 3920 w 49"/>
                <a:gd name="T17" fmla="*/ 7015 h 86"/>
                <a:gd name="T18" fmla="*/ 3920 w 49"/>
                <a:gd name="T19" fmla="*/ 7015 h 86"/>
                <a:gd name="T20" fmla="*/ 3920 w 49"/>
                <a:gd name="T21" fmla="*/ 31381 h 86"/>
                <a:gd name="T22" fmla="*/ 0 w 49"/>
                <a:gd name="T23" fmla="*/ 31381 h 86"/>
                <a:gd name="T24" fmla="*/ 0 w 49"/>
                <a:gd name="T25" fmla="*/ 0 h 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86">
                  <a:moveTo>
                    <a:pt x="0" y="0"/>
                  </a:moveTo>
                  <a:lnTo>
                    <a:pt x="13" y="0"/>
                  </a:lnTo>
                  <a:lnTo>
                    <a:pt x="37" y="66"/>
                  </a:lnTo>
                  <a:lnTo>
                    <a:pt x="37" y="0"/>
                  </a:lnTo>
                  <a:lnTo>
                    <a:pt x="48" y="0"/>
                  </a:lnTo>
                  <a:lnTo>
                    <a:pt x="48" y="85"/>
                  </a:lnTo>
                  <a:lnTo>
                    <a:pt x="35" y="85"/>
                  </a:lnTo>
                  <a:lnTo>
                    <a:pt x="11" y="19"/>
                  </a:lnTo>
                  <a:lnTo>
                    <a:pt x="11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28">
              <a:extLst>
                <a:ext uri="{FF2B5EF4-FFF2-40B4-BE49-F238E27FC236}">
                  <a16:creationId xmlns:a16="http://schemas.microsoft.com/office/drawing/2014/main" id="{1B402CB8-0FAD-4643-BE89-825C27469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4754563"/>
              <a:ext cx="20637" cy="31750"/>
            </a:xfrm>
            <a:custGeom>
              <a:avLst/>
              <a:gdLst>
                <a:gd name="T0" fmla="*/ 15041 w 59"/>
                <a:gd name="T1" fmla="*/ 23259 h 86"/>
                <a:gd name="T2" fmla="*/ 6646 w 59"/>
                <a:gd name="T3" fmla="*/ 23259 h 86"/>
                <a:gd name="T4" fmla="*/ 4547 w 59"/>
                <a:gd name="T5" fmla="*/ 31381 h 86"/>
                <a:gd name="T6" fmla="*/ 0 w 59"/>
                <a:gd name="T7" fmla="*/ 31381 h 86"/>
                <a:gd name="T8" fmla="*/ 8395 w 59"/>
                <a:gd name="T9" fmla="*/ 0 h 86"/>
                <a:gd name="T10" fmla="*/ 12942 w 59"/>
                <a:gd name="T11" fmla="*/ 0 h 86"/>
                <a:gd name="T12" fmla="*/ 20287 w 59"/>
                <a:gd name="T13" fmla="*/ 31381 h 86"/>
                <a:gd name="T14" fmla="*/ 15740 w 59"/>
                <a:gd name="T15" fmla="*/ 31381 h 86"/>
                <a:gd name="T16" fmla="*/ 15041 w 59"/>
                <a:gd name="T17" fmla="*/ 23259 h 86"/>
                <a:gd name="T18" fmla="*/ 13991 w 59"/>
                <a:gd name="T19" fmla="*/ 18459 h 86"/>
                <a:gd name="T20" fmla="*/ 11193 w 59"/>
                <a:gd name="T21" fmla="*/ 3692 h 86"/>
                <a:gd name="T22" fmla="*/ 11193 w 59"/>
                <a:gd name="T23" fmla="*/ 3692 h 86"/>
                <a:gd name="T24" fmla="*/ 7345 w 59"/>
                <a:gd name="T25" fmla="*/ 18459 h 86"/>
                <a:gd name="T26" fmla="*/ 13991 w 59"/>
                <a:gd name="T27" fmla="*/ 18459 h 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" h="86">
                  <a:moveTo>
                    <a:pt x="43" y="63"/>
                  </a:moveTo>
                  <a:lnTo>
                    <a:pt x="19" y="63"/>
                  </a:lnTo>
                  <a:lnTo>
                    <a:pt x="13" y="85"/>
                  </a:lnTo>
                  <a:lnTo>
                    <a:pt x="0" y="85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3" y="63"/>
                  </a:lnTo>
                  <a:close/>
                  <a:moveTo>
                    <a:pt x="40" y="50"/>
                  </a:moveTo>
                  <a:lnTo>
                    <a:pt x="32" y="10"/>
                  </a:lnTo>
                  <a:lnTo>
                    <a:pt x="21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29">
              <a:extLst>
                <a:ext uri="{FF2B5EF4-FFF2-40B4-BE49-F238E27FC236}">
                  <a16:creationId xmlns:a16="http://schemas.microsoft.com/office/drawing/2014/main" id="{67346AFB-9D46-C045-98CE-B127C54E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752975"/>
              <a:ext cx="17463" cy="31750"/>
            </a:xfrm>
            <a:custGeom>
              <a:avLst/>
              <a:gdLst>
                <a:gd name="T0" fmla="*/ 1069 w 49"/>
                <a:gd name="T1" fmla="*/ 0 h 89"/>
                <a:gd name="T2" fmla="*/ 8553 w 49"/>
                <a:gd name="T3" fmla="*/ 0 h 89"/>
                <a:gd name="T4" fmla="*/ 16037 w 49"/>
                <a:gd name="T5" fmla="*/ 8562 h 89"/>
                <a:gd name="T6" fmla="*/ 11404 w 49"/>
                <a:gd name="T7" fmla="*/ 16053 h 89"/>
                <a:gd name="T8" fmla="*/ 11404 w 49"/>
                <a:gd name="T9" fmla="*/ 16053 h 89"/>
                <a:gd name="T10" fmla="*/ 14256 w 49"/>
                <a:gd name="T11" fmla="*/ 19978 h 89"/>
                <a:gd name="T12" fmla="*/ 17107 w 49"/>
                <a:gd name="T13" fmla="*/ 31393 h 89"/>
                <a:gd name="T14" fmla="*/ 12117 w 49"/>
                <a:gd name="T15" fmla="*/ 31393 h 89"/>
                <a:gd name="T16" fmla="*/ 9266 w 49"/>
                <a:gd name="T17" fmla="*/ 20691 h 89"/>
                <a:gd name="T18" fmla="*/ 5702 w 49"/>
                <a:gd name="T19" fmla="*/ 18194 h 89"/>
                <a:gd name="T20" fmla="*/ 4633 w 49"/>
                <a:gd name="T21" fmla="*/ 18194 h 89"/>
                <a:gd name="T22" fmla="*/ 4633 w 49"/>
                <a:gd name="T23" fmla="*/ 31393 h 89"/>
                <a:gd name="T24" fmla="*/ 0 w 49"/>
                <a:gd name="T25" fmla="*/ 31393 h 89"/>
                <a:gd name="T26" fmla="*/ 0 w 49"/>
                <a:gd name="T27" fmla="*/ 0 h 89"/>
                <a:gd name="T28" fmla="*/ 1069 w 49"/>
                <a:gd name="T29" fmla="*/ 0 h 89"/>
                <a:gd name="T30" fmla="*/ 7484 w 49"/>
                <a:gd name="T31" fmla="*/ 13199 h 89"/>
                <a:gd name="T32" fmla="*/ 11404 w 49"/>
                <a:gd name="T33" fmla="*/ 8562 h 89"/>
                <a:gd name="T34" fmla="*/ 7484 w 49"/>
                <a:gd name="T35" fmla="*/ 3924 h 89"/>
                <a:gd name="T36" fmla="*/ 5702 w 49"/>
                <a:gd name="T37" fmla="*/ 3924 h 89"/>
                <a:gd name="T38" fmla="*/ 5702 w 49"/>
                <a:gd name="T39" fmla="*/ 13199 h 89"/>
                <a:gd name="T40" fmla="*/ 7484 w 49"/>
                <a:gd name="T41" fmla="*/ 13199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9" h="89">
                  <a:moveTo>
                    <a:pt x="3" y="0"/>
                  </a:moveTo>
                  <a:lnTo>
                    <a:pt x="24" y="0"/>
                  </a:lnTo>
                  <a:cubicBezTo>
                    <a:pt x="37" y="0"/>
                    <a:pt x="45" y="8"/>
                    <a:pt x="45" y="24"/>
                  </a:cubicBezTo>
                  <a:cubicBezTo>
                    <a:pt x="45" y="35"/>
                    <a:pt x="40" y="43"/>
                    <a:pt x="32" y="45"/>
                  </a:cubicBezTo>
                  <a:cubicBezTo>
                    <a:pt x="34" y="45"/>
                    <a:pt x="37" y="48"/>
                    <a:pt x="40" y="56"/>
                  </a:cubicBezTo>
                  <a:lnTo>
                    <a:pt x="48" y="88"/>
                  </a:lnTo>
                  <a:lnTo>
                    <a:pt x="34" y="88"/>
                  </a:lnTo>
                  <a:lnTo>
                    <a:pt x="26" y="58"/>
                  </a:lnTo>
                  <a:cubicBezTo>
                    <a:pt x="24" y="51"/>
                    <a:pt x="21" y="51"/>
                    <a:pt x="16" y="51"/>
                  </a:cubicBezTo>
                  <a:lnTo>
                    <a:pt x="13" y="51"/>
                  </a:lnTo>
                  <a:lnTo>
                    <a:pt x="13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21" y="37"/>
                  </a:moveTo>
                  <a:cubicBezTo>
                    <a:pt x="29" y="37"/>
                    <a:pt x="32" y="32"/>
                    <a:pt x="32" y="24"/>
                  </a:cubicBezTo>
                  <a:cubicBezTo>
                    <a:pt x="32" y="13"/>
                    <a:pt x="26" y="11"/>
                    <a:pt x="21" y="11"/>
                  </a:cubicBezTo>
                  <a:lnTo>
                    <a:pt x="16" y="11"/>
                  </a:lnTo>
                  <a:lnTo>
                    <a:pt x="16" y="37"/>
                  </a:lnTo>
                  <a:lnTo>
                    <a:pt x="21" y="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30">
              <a:extLst>
                <a:ext uri="{FF2B5EF4-FFF2-40B4-BE49-F238E27FC236}">
                  <a16:creationId xmlns:a16="http://schemas.microsoft.com/office/drawing/2014/main" id="{B3C77E06-5528-1B4A-9B85-335B1BEC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988" y="4752975"/>
              <a:ext cx="14287" cy="31750"/>
            </a:xfrm>
            <a:custGeom>
              <a:avLst/>
              <a:gdLst>
                <a:gd name="T0" fmla="*/ 0 w 38"/>
                <a:gd name="T1" fmla="*/ 0 h 86"/>
                <a:gd name="T2" fmla="*/ 13911 w 38"/>
                <a:gd name="T3" fmla="*/ 0 h 86"/>
                <a:gd name="T4" fmla="*/ 13911 w 38"/>
                <a:gd name="T5" fmla="*/ 4799 h 86"/>
                <a:gd name="T6" fmla="*/ 4888 w 38"/>
                <a:gd name="T7" fmla="*/ 4799 h 86"/>
                <a:gd name="T8" fmla="*/ 4888 w 38"/>
                <a:gd name="T9" fmla="*/ 12922 h 86"/>
                <a:gd name="T10" fmla="*/ 12783 w 38"/>
                <a:gd name="T11" fmla="*/ 12922 h 86"/>
                <a:gd name="T12" fmla="*/ 12783 w 38"/>
                <a:gd name="T13" fmla="*/ 17721 h 86"/>
                <a:gd name="T14" fmla="*/ 4888 w 38"/>
                <a:gd name="T15" fmla="*/ 17721 h 86"/>
                <a:gd name="T16" fmla="*/ 4888 w 38"/>
                <a:gd name="T17" fmla="*/ 27320 h 86"/>
                <a:gd name="T18" fmla="*/ 13911 w 38"/>
                <a:gd name="T19" fmla="*/ 27320 h 86"/>
                <a:gd name="T20" fmla="*/ 13911 w 38"/>
                <a:gd name="T21" fmla="*/ 31381 h 86"/>
                <a:gd name="T22" fmla="*/ 0 w 38"/>
                <a:gd name="T23" fmla="*/ 31381 h 86"/>
                <a:gd name="T24" fmla="*/ 0 w 38"/>
                <a:gd name="T25" fmla="*/ 0 h 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" h="86">
                  <a:moveTo>
                    <a:pt x="0" y="0"/>
                  </a:moveTo>
                  <a:lnTo>
                    <a:pt x="37" y="0"/>
                  </a:lnTo>
                  <a:lnTo>
                    <a:pt x="37" y="13"/>
                  </a:lnTo>
                  <a:lnTo>
                    <a:pt x="13" y="13"/>
                  </a:lnTo>
                  <a:lnTo>
                    <a:pt x="13" y="35"/>
                  </a:lnTo>
                  <a:lnTo>
                    <a:pt x="34" y="35"/>
                  </a:lnTo>
                  <a:lnTo>
                    <a:pt x="34" y="48"/>
                  </a:lnTo>
                  <a:lnTo>
                    <a:pt x="13" y="48"/>
                  </a:lnTo>
                  <a:lnTo>
                    <a:pt x="13" y="74"/>
                  </a:lnTo>
                  <a:lnTo>
                    <a:pt x="37" y="74"/>
                  </a:lnTo>
                  <a:lnTo>
                    <a:pt x="3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31">
              <a:extLst>
                <a:ext uri="{FF2B5EF4-FFF2-40B4-BE49-F238E27FC236}">
                  <a16:creationId xmlns:a16="http://schemas.microsoft.com/office/drawing/2014/main" id="{577322CE-460E-8243-B20A-DD1B5B1B2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275" y="4751388"/>
              <a:ext cx="19050" cy="33337"/>
            </a:xfrm>
            <a:custGeom>
              <a:avLst/>
              <a:gdLst>
                <a:gd name="T0" fmla="*/ 11289 w 54"/>
                <a:gd name="T1" fmla="*/ 14287 h 91"/>
                <a:gd name="T2" fmla="*/ 18697 w 54"/>
                <a:gd name="T3" fmla="*/ 14287 h 91"/>
                <a:gd name="T4" fmla="*/ 18697 w 54"/>
                <a:gd name="T5" fmla="*/ 30773 h 91"/>
                <a:gd name="T6" fmla="*/ 11994 w 54"/>
                <a:gd name="T7" fmla="*/ 32971 h 91"/>
                <a:gd name="T8" fmla="*/ 0 w 54"/>
                <a:gd name="T9" fmla="*/ 16485 h 91"/>
                <a:gd name="T10" fmla="*/ 11994 w 54"/>
                <a:gd name="T11" fmla="*/ 0 h 91"/>
                <a:gd name="T12" fmla="*/ 17639 w 54"/>
                <a:gd name="T13" fmla="*/ 733 h 91"/>
                <a:gd name="T14" fmla="*/ 17639 w 54"/>
                <a:gd name="T15" fmla="*/ 5495 h 91"/>
                <a:gd name="T16" fmla="*/ 11994 w 54"/>
                <a:gd name="T17" fmla="*/ 3663 h 91"/>
                <a:gd name="T18" fmla="*/ 4586 w 54"/>
                <a:gd name="T19" fmla="*/ 15386 h 91"/>
                <a:gd name="T20" fmla="*/ 11289 w 54"/>
                <a:gd name="T21" fmla="*/ 27109 h 91"/>
                <a:gd name="T22" fmla="*/ 14111 w 54"/>
                <a:gd name="T23" fmla="*/ 26010 h 91"/>
                <a:gd name="T24" fmla="*/ 14111 w 54"/>
                <a:gd name="T25" fmla="*/ 17218 h 91"/>
                <a:gd name="T26" fmla="*/ 10231 w 54"/>
                <a:gd name="T27" fmla="*/ 17218 h 91"/>
                <a:gd name="T28" fmla="*/ 10231 w 54"/>
                <a:gd name="T29" fmla="*/ 14287 h 91"/>
                <a:gd name="T30" fmla="*/ 11289 w 54"/>
                <a:gd name="T31" fmla="*/ 14287 h 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" h="91">
                  <a:moveTo>
                    <a:pt x="32" y="39"/>
                  </a:moveTo>
                  <a:lnTo>
                    <a:pt x="53" y="39"/>
                  </a:lnTo>
                  <a:lnTo>
                    <a:pt x="53" y="84"/>
                  </a:lnTo>
                  <a:cubicBezTo>
                    <a:pt x="50" y="87"/>
                    <a:pt x="42" y="90"/>
                    <a:pt x="34" y="90"/>
                  </a:cubicBezTo>
                  <a:cubicBezTo>
                    <a:pt x="13" y="90"/>
                    <a:pt x="0" y="72"/>
                    <a:pt x="0" y="45"/>
                  </a:cubicBezTo>
                  <a:cubicBezTo>
                    <a:pt x="0" y="19"/>
                    <a:pt x="10" y="0"/>
                    <a:pt x="34" y="0"/>
                  </a:cubicBezTo>
                  <a:cubicBezTo>
                    <a:pt x="42" y="0"/>
                    <a:pt x="48" y="2"/>
                    <a:pt x="50" y="2"/>
                  </a:cubicBezTo>
                  <a:lnTo>
                    <a:pt x="50" y="15"/>
                  </a:lnTo>
                  <a:cubicBezTo>
                    <a:pt x="45" y="13"/>
                    <a:pt x="40" y="10"/>
                    <a:pt x="34" y="10"/>
                  </a:cubicBezTo>
                  <a:cubicBezTo>
                    <a:pt x="21" y="10"/>
                    <a:pt x="13" y="24"/>
                    <a:pt x="13" y="42"/>
                  </a:cubicBezTo>
                  <a:cubicBezTo>
                    <a:pt x="13" y="61"/>
                    <a:pt x="21" y="74"/>
                    <a:pt x="32" y="74"/>
                  </a:cubicBezTo>
                  <a:cubicBezTo>
                    <a:pt x="34" y="74"/>
                    <a:pt x="37" y="74"/>
                    <a:pt x="40" y="71"/>
                  </a:cubicBezTo>
                  <a:lnTo>
                    <a:pt x="40" y="47"/>
                  </a:lnTo>
                  <a:lnTo>
                    <a:pt x="29" y="47"/>
                  </a:lnTo>
                  <a:lnTo>
                    <a:pt x="29" y="39"/>
                  </a:lnTo>
                  <a:lnTo>
                    <a:pt x="32" y="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32">
              <a:extLst>
                <a:ext uri="{FF2B5EF4-FFF2-40B4-BE49-F238E27FC236}">
                  <a16:creationId xmlns:a16="http://schemas.microsoft.com/office/drawing/2014/main" id="{FB55DFE7-C98C-2847-B2EB-EB2E48FC8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4752975"/>
              <a:ext cx="4762" cy="31750"/>
            </a:xfrm>
            <a:custGeom>
              <a:avLst/>
              <a:gdLst>
                <a:gd name="T0" fmla="*/ 2381 w 14"/>
                <a:gd name="T1" fmla="*/ 31381 h 86"/>
                <a:gd name="T2" fmla="*/ 0 w 14"/>
                <a:gd name="T3" fmla="*/ 31381 h 86"/>
                <a:gd name="T4" fmla="*/ 0 w 14"/>
                <a:gd name="T5" fmla="*/ 0 h 86"/>
                <a:gd name="T6" fmla="*/ 4422 w 14"/>
                <a:gd name="T7" fmla="*/ 0 h 86"/>
                <a:gd name="T8" fmla="*/ 4422 w 14"/>
                <a:gd name="T9" fmla="*/ 31381 h 86"/>
                <a:gd name="T10" fmla="*/ 2381 w 14"/>
                <a:gd name="T11" fmla="*/ 31381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86">
                  <a:moveTo>
                    <a:pt x="7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85"/>
                  </a:lnTo>
                  <a:lnTo>
                    <a:pt x="7" y="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33">
              <a:extLst>
                <a:ext uri="{FF2B5EF4-FFF2-40B4-BE49-F238E27FC236}">
                  <a16:creationId xmlns:a16="http://schemas.microsoft.com/office/drawing/2014/main" id="{3356505D-0C7B-ED4A-A38B-CB2F3C98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4752975"/>
              <a:ext cx="20638" cy="33338"/>
            </a:xfrm>
            <a:custGeom>
              <a:avLst/>
              <a:gdLst>
                <a:gd name="T0" fmla="*/ 20276 w 57"/>
                <a:gd name="T1" fmla="*/ 16486 h 91"/>
                <a:gd name="T2" fmla="*/ 10500 w 57"/>
                <a:gd name="T3" fmla="*/ 32972 h 91"/>
                <a:gd name="T4" fmla="*/ 1086 w 57"/>
                <a:gd name="T5" fmla="*/ 16486 h 91"/>
                <a:gd name="T6" fmla="*/ 10500 w 57"/>
                <a:gd name="T7" fmla="*/ 0 h 91"/>
                <a:gd name="T8" fmla="*/ 20276 w 57"/>
                <a:gd name="T9" fmla="*/ 16486 h 91"/>
                <a:gd name="T10" fmla="*/ 15569 w 57"/>
                <a:gd name="T11" fmla="*/ 15753 h 91"/>
                <a:gd name="T12" fmla="*/ 10500 w 57"/>
                <a:gd name="T13" fmla="*/ 4030 h 91"/>
                <a:gd name="T14" fmla="*/ 5793 w 57"/>
                <a:gd name="T15" fmla="*/ 15753 h 91"/>
                <a:gd name="T16" fmla="*/ 10500 w 57"/>
                <a:gd name="T17" fmla="*/ 27110 h 91"/>
                <a:gd name="T18" fmla="*/ 15569 w 57"/>
                <a:gd name="T19" fmla="*/ 15753 h 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91">
                  <a:moveTo>
                    <a:pt x="56" y="45"/>
                  </a:moveTo>
                  <a:cubicBezTo>
                    <a:pt x="56" y="77"/>
                    <a:pt x="43" y="90"/>
                    <a:pt x="29" y="90"/>
                  </a:cubicBezTo>
                  <a:cubicBezTo>
                    <a:pt x="16" y="90"/>
                    <a:pt x="3" y="77"/>
                    <a:pt x="3" y="45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3" y="0"/>
                    <a:pt x="56" y="13"/>
                    <a:pt x="56" y="45"/>
                  </a:cubicBezTo>
                  <a:close/>
                  <a:moveTo>
                    <a:pt x="43" y="43"/>
                  </a:moveTo>
                  <a:cubicBezTo>
                    <a:pt x="43" y="20"/>
                    <a:pt x="37" y="11"/>
                    <a:pt x="29" y="11"/>
                  </a:cubicBezTo>
                  <a:cubicBezTo>
                    <a:pt x="21" y="11"/>
                    <a:pt x="16" y="19"/>
                    <a:pt x="16" y="43"/>
                  </a:cubicBezTo>
                  <a:cubicBezTo>
                    <a:pt x="13" y="66"/>
                    <a:pt x="21" y="74"/>
                    <a:pt x="29" y="74"/>
                  </a:cubicBezTo>
                  <a:cubicBezTo>
                    <a:pt x="37" y="74"/>
                    <a:pt x="43" y="67"/>
                    <a:pt x="43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34">
              <a:extLst>
                <a:ext uri="{FF2B5EF4-FFF2-40B4-BE49-F238E27FC236}">
                  <a16:creationId xmlns:a16="http://schemas.microsoft.com/office/drawing/2014/main" id="{A86F6010-5560-D74C-AD26-6B06381B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0" y="4752975"/>
              <a:ext cx="19050" cy="31750"/>
            </a:xfrm>
            <a:custGeom>
              <a:avLst/>
              <a:gdLst>
                <a:gd name="T0" fmla="*/ 0 w 51"/>
                <a:gd name="T1" fmla="*/ 0 h 86"/>
                <a:gd name="T2" fmla="*/ 5976 w 51"/>
                <a:gd name="T3" fmla="*/ 0 h 86"/>
                <a:gd name="T4" fmla="*/ 14941 w 51"/>
                <a:gd name="T5" fmla="*/ 24366 h 86"/>
                <a:gd name="T6" fmla="*/ 14941 w 51"/>
                <a:gd name="T7" fmla="*/ 24366 h 86"/>
                <a:gd name="T8" fmla="*/ 14941 w 51"/>
                <a:gd name="T9" fmla="*/ 0 h 86"/>
                <a:gd name="T10" fmla="*/ 18676 w 51"/>
                <a:gd name="T11" fmla="*/ 0 h 86"/>
                <a:gd name="T12" fmla="*/ 18676 w 51"/>
                <a:gd name="T13" fmla="*/ 31381 h 86"/>
                <a:gd name="T14" fmla="*/ 12700 w 51"/>
                <a:gd name="T15" fmla="*/ 31381 h 86"/>
                <a:gd name="T16" fmla="*/ 4856 w 51"/>
                <a:gd name="T17" fmla="*/ 7015 h 86"/>
                <a:gd name="T18" fmla="*/ 4856 w 51"/>
                <a:gd name="T19" fmla="*/ 7015 h 86"/>
                <a:gd name="T20" fmla="*/ 4856 w 51"/>
                <a:gd name="T21" fmla="*/ 31381 h 86"/>
                <a:gd name="T22" fmla="*/ 0 w 51"/>
                <a:gd name="T23" fmla="*/ 31381 h 86"/>
                <a:gd name="T24" fmla="*/ 0 w 51"/>
                <a:gd name="T25" fmla="*/ 0 h 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1" h="86">
                  <a:moveTo>
                    <a:pt x="0" y="0"/>
                  </a:moveTo>
                  <a:lnTo>
                    <a:pt x="16" y="0"/>
                  </a:lnTo>
                  <a:lnTo>
                    <a:pt x="40" y="66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0" y="85"/>
                  </a:lnTo>
                  <a:lnTo>
                    <a:pt x="34" y="85"/>
                  </a:lnTo>
                  <a:lnTo>
                    <a:pt x="13" y="19"/>
                  </a:lnTo>
                  <a:lnTo>
                    <a:pt x="13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35">
              <a:extLst>
                <a:ext uri="{FF2B5EF4-FFF2-40B4-BE49-F238E27FC236}">
                  <a16:creationId xmlns:a16="http://schemas.microsoft.com/office/drawing/2014/main" id="{4AC752A9-E6DE-8844-BC10-21E3EF25F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888" y="4754563"/>
              <a:ext cx="22225" cy="31750"/>
            </a:xfrm>
            <a:custGeom>
              <a:avLst/>
              <a:gdLst>
                <a:gd name="T0" fmla="*/ 15928 w 60"/>
                <a:gd name="T1" fmla="*/ 23259 h 86"/>
                <a:gd name="T2" fmla="*/ 7038 w 60"/>
                <a:gd name="T3" fmla="*/ 23259 h 86"/>
                <a:gd name="T4" fmla="*/ 5186 w 60"/>
                <a:gd name="T5" fmla="*/ 31381 h 86"/>
                <a:gd name="T6" fmla="*/ 0 w 60"/>
                <a:gd name="T7" fmla="*/ 31381 h 86"/>
                <a:gd name="T8" fmla="*/ 8890 w 60"/>
                <a:gd name="T9" fmla="*/ 0 h 86"/>
                <a:gd name="T10" fmla="*/ 13705 w 60"/>
                <a:gd name="T11" fmla="*/ 0 h 86"/>
                <a:gd name="T12" fmla="*/ 21855 w 60"/>
                <a:gd name="T13" fmla="*/ 31381 h 86"/>
                <a:gd name="T14" fmla="*/ 16669 w 60"/>
                <a:gd name="T15" fmla="*/ 31381 h 86"/>
                <a:gd name="T16" fmla="*/ 15928 w 60"/>
                <a:gd name="T17" fmla="*/ 23259 h 86"/>
                <a:gd name="T18" fmla="*/ 14817 w 60"/>
                <a:gd name="T19" fmla="*/ 18459 h 86"/>
                <a:gd name="T20" fmla="*/ 11853 w 60"/>
                <a:gd name="T21" fmla="*/ 3692 h 86"/>
                <a:gd name="T22" fmla="*/ 11853 w 60"/>
                <a:gd name="T23" fmla="*/ 3692 h 86"/>
                <a:gd name="T24" fmla="*/ 8149 w 60"/>
                <a:gd name="T25" fmla="*/ 18459 h 86"/>
                <a:gd name="T26" fmla="*/ 14817 w 60"/>
                <a:gd name="T27" fmla="*/ 18459 h 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" h="86">
                  <a:moveTo>
                    <a:pt x="43" y="63"/>
                  </a:moveTo>
                  <a:lnTo>
                    <a:pt x="19" y="63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59" y="85"/>
                  </a:lnTo>
                  <a:lnTo>
                    <a:pt x="45" y="85"/>
                  </a:lnTo>
                  <a:lnTo>
                    <a:pt x="43" y="63"/>
                  </a:lnTo>
                  <a:close/>
                  <a:moveTo>
                    <a:pt x="40" y="50"/>
                  </a:moveTo>
                  <a:lnTo>
                    <a:pt x="32" y="10"/>
                  </a:lnTo>
                  <a:lnTo>
                    <a:pt x="22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36">
              <a:extLst>
                <a:ext uri="{FF2B5EF4-FFF2-40B4-BE49-F238E27FC236}">
                  <a16:creationId xmlns:a16="http://schemas.microsoft.com/office/drawing/2014/main" id="{1A2C37A0-7B34-E14E-B1CE-D2A37DAB4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4752975"/>
              <a:ext cx="12700" cy="31750"/>
            </a:xfrm>
            <a:custGeom>
              <a:avLst/>
              <a:gdLst>
                <a:gd name="T0" fmla="*/ 0 w 35"/>
                <a:gd name="T1" fmla="*/ 0 h 86"/>
                <a:gd name="T2" fmla="*/ 4717 w 35"/>
                <a:gd name="T3" fmla="*/ 0 h 86"/>
                <a:gd name="T4" fmla="*/ 4717 w 35"/>
                <a:gd name="T5" fmla="*/ 27320 h 86"/>
                <a:gd name="T6" fmla="*/ 12337 w 35"/>
                <a:gd name="T7" fmla="*/ 27320 h 86"/>
                <a:gd name="T8" fmla="*/ 12337 w 35"/>
                <a:gd name="T9" fmla="*/ 31381 h 86"/>
                <a:gd name="T10" fmla="*/ 0 w 35"/>
                <a:gd name="T11" fmla="*/ 31381 h 86"/>
                <a:gd name="T12" fmla="*/ 0 w 35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6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34" y="74"/>
                  </a:lnTo>
                  <a:lnTo>
                    <a:pt x="34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37">
              <a:extLst>
                <a:ext uri="{FF2B5EF4-FFF2-40B4-BE49-F238E27FC236}">
                  <a16:creationId xmlns:a16="http://schemas.microsoft.com/office/drawing/2014/main" id="{C08BDFB8-FF3E-D345-A74A-1971524E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4752975"/>
              <a:ext cx="15875" cy="31750"/>
            </a:xfrm>
            <a:custGeom>
              <a:avLst/>
              <a:gdLst>
                <a:gd name="T0" fmla="*/ 1108 w 43"/>
                <a:gd name="T1" fmla="*/ 0 h 89"/>
                <a:gd name="T2" fmla="*/ 7753 w 43"/>
                <a:gd name="T3" fmla="*/ 0 h 89"/>
                <a:gd name="T4" fmla="*/ 15506 w 43"/>
                <a:gd name="T5" fmla="*/ 9632 h 89"/>
                <a:gd name="T6" fmla="*/ 7753 w 43"/>
                <a:gd name="T7" fmla="*/ 18907 h 89"/>
                <a:gd name="T8" fmla="*/ 4799 w 43"/>
                <a:gd name="T9" fmla="*/ 18907 h 89"/>
                <a:gd name="T10" fmla="*/ 4799 w 43"/>
                <a:gd name="T11" fmla="*/ 31393 h 89"/>
                <a:gd name="T12" fmla="*/ 0 w 43"/>
                <a:gd name="T13" fmla="*/ 31393 h 89"/>
                <a:gd name="T14" fmla="*/ 0 w 43"/>
                <a:gd name="T15" fmla="*/ 0 h 89"/>
                <a:gd name="T16" fmla="*/ 1108 w 43"/>
                <a:gd name="T17" fmla="*/ 0 h 89"/>
                <a:gd name="T18" fmla="*/ 7753 w 43"/>
                <a:gd name="T19" fmla="*/ 14270 h 89"/>
                <a:gd name="T20" fmla="*/ 11814 w 43"/>
                <a:gd name="T21" fmla="*/ 9632 h 89"/>
                <a:gd name="T22" fmla="*/ 7753 w 43"/>
                <a:gd name="T23" fmla="*/ 4638 h 89"/>
                <a:gd name="T24" fmla="*/ 5907 w 43"/>
                <a:gd name="T25" fmla="*/ 4638 h 89"/>
                <a:gd name="T26" fmla="*/ 5907 w 43"/>
                <a:gd name="T27" fmla="*/ 15340 h 89"/>
                <a:gd name="T28" fmla="*/ 7753 w 43"/>
                <a:gd name="T29" fmla="*/ 15340 h 89"/>
                <a:gd name="T30" fmla="*/ 7753 w 43"/>
                <a:gd name="T31" fmla="*/ 14270 h 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89">
                  <a:moveTo>
                    <a:pt x="3" y="0"/>
                  </a:moveTo>
                  <a:lnTo>
                    <a:pt x="21" y="0"/>
                  </a:lnTo>
                  <a:cubicBezTo>
                    <a:pt x="34" y="0"/>
                    <a:pt x="42" y="11"/>
                    <a:pt x="42" y="27"/>
                  </a:cubicBezTo>
                  <a:cubicBezTo>
                    <a:pt x="42" y="43"/>
                    <a:pt x="34" y="53"/>
                    <a:pt x="21" y="53"/>
                  </a:cubicBezTo>
                  <a:lnTo>
                    <a:pt x="13" y="53"/>
                  </a:lnTo>
                  <a:lnTo>
                    <a:pt x="13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21" y="40"/>
                  </a:moveTo>
                  <a:cubicBezTo>
                    <a:pt x="29" y="40"/>
                    <a:pt x="32" y="35"/>
                    <a:pt x="32" y="27"/>
                  </a:cubicBezTo>
                  <a:cubicBezTo>
                    <a:pt x="32" y="16"/>
                    <a:pt x="29" y="13"/>
                    <a:pt x="21" y="13"/>
                  </a:cubicBezTo>
                  <a:lnTo>
                    <a:pt x="16" y="13"/>
                  </a:lnTo>
                  <a:lnTo>
                    <a:pt x="16" y="43"/>
                  </a:lnTo>
                  <a:lnTo>
                    <a:pt x="21" y="43"/>
                  </a:lnTo>
                  <a:lnTo>
                    <a:pt x="21" y="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38">
              <a:extLst>
                <a:ext uri="{FF2B5EF4-FFF2-40B4-BE49-F238E27FC236}">
                  <a16:creationId xmlns:a16="http://schemas.microsoft.com/office/drawing/2014/main" id="{0D45BD64-7944-2B41-BE5B-1BA7A035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4754563"/>
              <a:ext cx="20638" cy="31750"/>
            </a:xfrm>
            <a:custGeom>
              <a:avLst/>
              <a:gdLst>
                <a:gd name="T0" fmla="*/ 14691 w 59"/>
                <a:gd name="T1" fmla="*/ 23259 h 86"/>
                <a:gd name="T2" fmla="*/ 6296 w 59"/>
                <a:gd name="T3" fmla="*/ 23259 h 86"/>
                <a:gd name="T4" fmla="*/ 4547 w 59"/>
                <a:gd name="T5" fmla="*/ 31381 h 86"/>
                <a:gd name="T6" fmla="*/ 0 w 59"/>
                <a:gd name="T7" fmla="*/ 31381 h 86"/>
                <a:gd name="T8" fmla="*/ 8395 w 59"/>
                <a:gd name="T9" fmla="*/ 0 h 86"/>
                <a:gd name="T10" fmla="*/ 12942 w 59"/>
                <a:gd name="T11" fmla="*/ 0 h 86"/>
                <a:gd name="T12" fmla="*/ 20288 w 59"/>
                <a:gd name="T13" fmla="*/ 31381 h 86"/>
                <a:gd name="T14" fmla="*/ 15741 w 59"/>
                <a:gd name="T15" fmla="*/ 31381 h 86"/>
                <a:gd name="T16" fmla="*/ 14691 w 59"/>
                <a:gd name="T17" fmla="*/ 23259 h 86"/>
                <a:gd name="T18" fmla="*/ 13992 w 59"/>
                <a:gd name="T19" fmla="*/ 18459 h 86"/>
                <a:gd name="T20" fmla="*/ 11193 w 59"/>
                <a:gd name="T21" fmla="*/ 3692 h 86"/>
                <a:gd name="T22" fmla="*/ 11193 w 59"/>
                <a:gd name="T23" fmla="*/ 3692 h 86"/>
                <a:gd name="T24" fmla="*/ 7346 w 59"/>
                <a:gd name="T25" fmla="*/ 18459 h 86"/>
                <a:gd name="T26" fmla="*/ 13992 w 59"/>
                <a:gd name="T27" fmla="*/ 18459 h 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" h="86">
                  <a:moveTo>
                    <a:pt x="42" y="63"/>
                  </a:moveTo>
                  <a:lnTo>
                    <a:pt x="18" y="63"/>
                  </a:lnTo>
                  <a:lnTo>
                    <a:pt x="13" y="85"/>
                  </a:lnTo>
                  <a:lnTo>
                    <a:pt x="0" y="85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2" y="63"/>
                  </a:lnTo>
                  <a:close/>
                  <a:moveTo>
                    <a:pt x="40" y="50"/>
                  </a:moveTo>
                  <a:lnTo>
                    <a:pt x="32" y="10"/>
                  </a:lnTo>
                  <a:lnTo>
                    <a:pt x="21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39">
              <a:extLst>
                <a:ext uri="{FF2B5EF4-FFF2-40B4-BE49-F238E27FC236}">
                  <a16:creationId xmlns:a16="http://schemas.microsoft.com/office/drawing/2014/main" id="{399012A4-CB8B-CA4A-A3BA-0FE47C5E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850" y="4752975"/>
              <a:ext cx="17463" cy="31750"/>
            </a:xfrm>
            <a:custGeom>
              <a:avLst/>
              <a:gdLst>
                <a:gd name="T0" fmla="*/ 1069 w 49"/>
                <a:gd name="T1" fmla="*/ 0 h 89"/>
                <a:gd name="T2" fmla="*/ 8553 w 49"/>
                <a:gd name="T3" fmla="*/ 0 h 89"/>
                <a:gd name="T4" fmla="*/ 16394 w 49"/>
                <a:gd name="T5" fmla="*/ 8562 h 89"/>
                <a:gd name="T6" fmla="*/ 11404 w 49"/>
                <a:gd name="T7" fmla="*/ 16053 h 89"/>
                <a:gd name="T8" fmla="*/ 11404 w 49"/>
                <a:gd name="T9" fmla="*/ 16053 h 89"/>
                <a:gd name="T10" fmla="*/ 14256 w 49"/>
                <a:gd name="T11" fmla="*/ 19978 h 89"/>
                <a:gd name="T12" fmla="*/ 17107 w 49"/>
                <a:gd name="T13" fmla="*/ 31393 h 89"/>
                <a:gd name="T14" fmla="*/ 12474 w 49"/>
                <a:gd name="T15" fmla="*/ 31393 h 89"/>
                <a:gd name="T16" fmla="*/ 9622 w 49"/>
                <a:gd name="T17" fmla="*/ 20691 h 89"/>
                <a:gd name="T18" fmla="*/ 5702 w 49"/>
                <a:gd name="T19" fmla="*/ 18194 h 89"/>
                <a:gd name="T20" fmla="*/ 4989 w 49"/>
                <a:gd name="T21" fmla="*/ 18194 h 89"/>
                <a:gd name="T22" fmla="*/ 4989 w 49"/>
                <a:gd name="T23" fmla="*/ 31393 h 89"/>
                <a:gd name="T24" fmla="*/ 0 w 49"/>
                <a:gd name="T25" fmla="*/ 31393 h 89"/>
                <a:gd name="T26" fmla="*/ 0 w 49"/>
                <a:gd name="T27" fmla="*/ 0 h 89"/>
                <a:gd name="T28" fmla="*/ 1069 w 49"/>
                <a:gd name="T29" fmla="*/ 0 h 89"/>
                <a:gd name="T30" fmla="*/ 6771 w 49"/>
                <a:gd name="T31" fmla="*/ 13199 h 89"/>
                <a:gd name="T32" fmla="*/ 10692 w 49"/>
                <a:gd name="T33" fmla="*/ 8562 h 89"/>
                <a:gd name="T34" fmla="*/ 6771 w 49"/>
                <a:gd name="T35" fmla="*/ 3924 h 89"/>
                <a:gd name="T36" fmla="*/ 4989 w 49"/>
                <a:gd name="T37" fmla="*/ 3924 h 89"/>
                <a:gd name="T38" fmla="*/ 4989 w 49"/>
                <a:gd name="T39" fmla="*/ 13199 h 89"/>
                <a:gd name="T40" fmla="*/ 6771 w 49"/>
                <a:gd name="T41" fmla="*/ 13199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9" h="89">
                  <a:moveTo>
                    <a:pt x="3" y="0"/>
                  </a:moveTo>
                  <a:lnTo>
                    <a:pt x="24" y="0"/>
                  </a:lnTo>
                  <a:cubicBezTo>
                    <a:pt x="38" y="0"/>
                    <a:pt x="46" y="8"/>
                    <a:pt x="46" y="24"/>
                  </a:cubicBezTo>
                  <a:cubicBezTo>
                    <a:pt x="46" y="35"/>
                    <a:pt x="40" y="43"/>
                    <a:pt x="32" y="45"/>
                  </a:cubicBezTo>
                  <a:cubicBezTo>
                    <a:pt x="35" y="45"/>
                    <a:pt x="38" y="48"/>
                    <a:pt x="40" y="56"/>
                  </a:cubicBezTo>
                  <a:lnTo>
                    <a:pt x="48" y="88"/>
                  </a:lnTo>
                  <a:lnTo>
                    <a:pt x="35" y="88"/>
                  </a:lnTo>
                  <a:lnTo>
                    <a:pt x="27" y="58"/>
                  </a:lnTo>
                  <a:cubicBezTo>
                    <a:pt x="24" y="51"/>
                    <a:pt x="22" y="51"/>
                    <a:pt x="16" y="51"/>
                  </a:cubicBezTo>
                  <a:lnTo>
                    <a:pt x="14" y="51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9" y="37"/>
                  </a:moveTo>
                  <a:cubicBezTo>
                    <a:pt x="27" y="37"/>
                    <a:pt x="30" y="32"/>
                    <a:pt x="30" y="24"/>
                  </a:cubicBezTo>
                  <a:cubicBezTo>
                    <a:pt x="30" y="13"/>
                    <a:pt x="24" y="11"/>
                    <a:pt x="19" y="11"/>
                  </a:cubicBezTo>
                  <a:lnTo>
                    <a:pt x="14" y="11"/>
                  </a:lnTo>
                  <a:lnTo>
                    <a:pt x="14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40">
              <a:extLst>
                <a:ext uri="{FF2B5EF4-FFF2-40B4-BE49-F238E27FC236}">
                  <a16:creationId xmlns:a16="http://schemas.microsoft.com/office/drawing/2014/main" id="{71764A9E-1FE6-3D46-938F-F82361BD1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13" y="4754563"/>
              <a:ext cx="20637" cy="31750"/>
            </a:xfrm>
            <a:custGeom>
              <a:avLst/>
              <a:gdLst>
                <a:gd name="T0" fmla="*/ 15041 w 59"/>
                <a:gd name="T1" fmla="*/ 23259 h 86"/>
                <a:gd name="T2" fmla="*/ 6646 w 59"/>
                <a:gd name="T3" fmla="*/ 23259 h 86"/>
                <a:gd name="T4" fmla="*/ 4547 w 59"/>
                <a:gd name="T5" fmla="*/ 31381 h 86"/>
                <a:gd name="T6" fmla="*/ 0 w 59"/>
                <a:gd name="T7" fmla="*/ 31381 h 86"/>
                <a:gd name="T8" fmla="*/ 8395 w 59"/>
                <a:gd name="T9" fmla="*/ 0 h 86"/>
                <a:gd name="T10" fmla="*/ 12942 w 59"/>
                <a:gd name="T11" fmla="*/ 0 h 86"/>
                <a:gd name="T12" fmla="*/ 20287 w 59"/>
                <a:gd name="T13" fmla="*/ 31381 h 86"/>
                <a:gd name="T14" fmla="*/ 15740 w 59"/>
                <a:gd name="T15" fmla="*/ 31381 h 86"/>
                <a:gd name="T16" fmla="*/ 15041 w 59"/>
                <a:gd name="T17" fmla="*/ 23259 h 86"/>
                <a:gd name="T18" fmla="*/ 13991 w 59"/>
                <a:gd name="T19" fmla="*/ 18459 h 86"/>
                <a:gd name="T20" fmla="*/ 11193 w 59"/>
                <a:gd name="T21" fmla="*/ 3692 h 86"/>
                <a:gd name="T22" fmla="*/ 11193 w 59"/>
                <a:gd name="T23" fmla="*/ 3692 h 86"/>
                <a:gd name="T24" fmla="*/ 7345 w 59"/>
                <a:gd name="T25" fmla="*/ 18459 h 86"/>
                <a:gd name="T26" fmla="*/ 13991 w 59"/>
                <a:gd name="T27" fmla="*/ 18459 h 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" h="86">
                  <a:moveTo>
                    <a:pt x="43" y="63"/>
                  </a:moveTo>
                  <a:lnTo>
                    <a:pt x="19" y="63"/>
                  </a:lnTo>
                  <a:lnTo>
                    <a:pt x="13" y="85"/>
                  </a:lnTo>
                  <a:lnTo>
                    <a:pt x="0" y="85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3" y="63"/>
                  </a:lnTo>
                  <a:close/>
                  <a:moveTo>
                    <a:pt x="40" y="50"/>
                  </a:moveTo>
                  <a:lnTo>
                    <a:pt x="32" y="10"/>
                  </a:lnTo>
                  <a:lnTo>
                    <a:pt x="21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41">
              <a:extLst>
                <a:ext uri="{FF2B5EF4-FFF2-40B4-BE49-F238E27FC236}">
                  <a16:creationId xmlns:a16="http://schemas.microsoft.com/office/drawing/2014/main" id="{590F788F-A96D-D64A-81DC-A2570843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752975"/>
              <a:ext cx="12700" cy="31750"/>
            </a:xfrm>
            <a:custGeom>
              <a:avLst/>
              <a:gdLst>
                <a:gd name="T0" fmla="*/ 0 w 35"/>
                <a:gd name="T1" fmla="*/ 0 h 86"/>
                <a:gd name="T2" fmla="*/ 4717 w 35"/>
                <a:gd name="T3" fmla="*/ 0 h 86"/>
                <a:gd name="T4" fmla="*/ 4717 w 35"/>
                <a:gd name="T5" fmla="*/ 27320 h 86"/>
                <a:gd name="T6" fmla="*/ 12337 w 35"/>
                <a:gd name="T7" fmla="*/ 27320 h 86"/>
                <a:gd name="T8" fmla="*/ 12337 w 35"/>
                <a:gd name="T9" fmla="*/ 31381 h 86"/>
                <a:gd name="T10" fmla="*/ 0 w 35"/>
                <a:gd name="T11" fmla="*/ 31381 h 86"/>
                <a:gd name="T12" fmla="*/ 0 w 35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6">
                  <a:moveTo>
                    <a:pt x="0" y="0"/>
                  </a:moveTo>
                  <a:lnTo>
                    <a:pt x="13" y="0"/>
                  </a:lnTo>
                  <a:lnTo>
                    <a:pt x="13" y="74"/>
                  </a:lnTo>
                  <a:lnTo>
                    <a:pt x="34" y="74"/>
                  </a:lnTo>
                  <a:lnTo>
                    <a:pt x="34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2">
              <a:extLst>
                <a:ext uri="{FF2B5EF4-FFF2-40B4-BE49-F238E27FC236}">
                  <a16:creationId xmlns:a16="http://schemas.microsoft.com/office/drawing/2014/main" id="{4A545610-5828-9340-82BB-08DF3F76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763" y="4754563"/>
              <a:ext cx="20637" cy="31750"/>
            </a:xfrm>
            <a:custGeom>
              <a:avLst/>
              <a:gdLst>
                <a:gd name="T0" fmla="*/ 14691 w 59"/>
                <a:gd name="T1" fmla="*/ 23259 h 86"/>
                <a:gd name="T2" fmla="*/ 6296 w 59"/>
                <a:gd name="T3" fmla="*/ 23259 h 86"/>
                <a:gd name="T4" fmla="*/ 4547 w 59"/>
                <a:gd name="T5" fmla="*/ 31381 h 86"/>
                <a:gd name="T6" fmla="*/ 0 w 59"/>
                <a:gd name="T7" fmla="*/ 31381 h 86"/>
                <a:gd name="T8" fmla="*/ 8395 w 59"/>
                <a:gd name="T9" fmla="*/ 0 h 86"/>
                <a:gd name="T10" fmla="*/ 12942 w 59"/>
                <a:gd name="T11" fmla="*/ 0 h 86"/>
                <a:gd name="T12" fmla="*/ 20287 w 59"/>
                <a:gd name="T13" fmla="*/ 31381 h 86"/>
                <a:gd name="T14" fmla="*/ 15740 w 59"/>
                <a:gd name="T15" fmla="*/ 31381 h 86"/>
                <a:gd name="T16" fmla="*/ 14691 w 59"/>
                <a:gd name="T17" fmla="*/ 23259 h 86"/>
                <a:gd name="T18" fmla="*/ 13991 w 59"/>
                <a:gd name="T19" fmla="*/ 18459 h 86"/>
                <a:gd name="T20" fmla="*/ 11193 w 59"/>
                <a:gd name="T21" fmla="*/ 3692 h 86"/>
                <a:gd name="T22" fmla="*/ 11193 w 59"/>
                <a:gd name="T23" fmla="*/ 3692 h 86"/>
                <a:gd name="T24" fmla="*/ 7345 w 59"/>
                <a:gd name="T25" fmla="*/ 18459 h 86"/>
                <a:gd name="T26" fmla="*/ 13991 w 59"/>
                <a:gd name="T27" fmla="*/ 18459 h 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" h="86">
                  <a:moveTo>
                    <a:pt x="42" y="63"/>
                  </a:moveTo>
                  <a:lnTo>
                    <a:pt x="18" y="63"/>
                  </a:lnTo>
                  <a:lnTo>
                    <a:pt x="13" y="85"/>
                  </a:lnTo>
                  <a:lnTo>
                    <a:pt x="0" y="85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58" y="85"/>
                  </a:lnTo>
                  <a:lnTo>
                    <a:pt x="45" y="85"/>
                  </a:lnTo>
                  <a:lnTo>
                    <a:pt x="42" y="63"/>
                  </a:lnTo>
                  <a:close/>
                  <a:moveTo>
                    <a:pt x="40" y="50"/>
                  </a:moveTo>
                  <a:lnTo>
                    <a:pt x="32" y="10"/>
                  </a:lnTo>
                  <a:lnTo>
                    <a:pt x="21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43">
              <a:extLst>
                <a:ext uri="{FF2B5EF4-FFF2-40B4-BE49-F238E27FC236}">
                  <a16:creationId xmlns:a16="http://schemas.microsoft.com/office/drawing/2014/main" id="{0181F4C9-EEB2-FD44-8B5F-2122203C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51388"/>
              <a:ext cx="14288" cy="33337"/>
            </a:xfrm>
            <a:custGeom>
              <a:avLst/>
              <a:gdLst>
                <a:gd name="T0" fmla="*/ 1045 w 41"/>
                <a:gd name="T1" fmla="*/ 26010 h 91"/>
                <a:gd name="T2" fmla="*/ 5576 w 41"/>
                <a:gd name="T3" fmla="*/ 27842 h 91"/>
                <a:gd name="T4" fmla="*/ 9061 w 41"/>
                <a:gd name="T5" fmla="*/ 23079 h 91"/>
                <a:gd name="T6" fmla="*/ 6273 w 41"/>
                <a:gd name="T7" fmla="*/ 18317 h 91"/>
                <a:gd name="T8" fmla="*/ 4530 w 41"/>
                <a:gd name="T9" fmla="*/ 16485 h 91"/>
                <a:gd name="T10" fmla="*/ 1045 w 41"/>
                <a:gd name="T11" fmla="*/ 8426 h 91"/>
                <a:gd name="T12" fmla="*/ 8364 w 41"/>
                <a:gd name="T13" fmla="*/ 0 h 91"/>
                <a:gd name="T14" fmla="*/ 12894 w 41"/>
                <a:gd name="T15" fmla="*/ 733 h 91"/>
                <a:gd name="T16" fmla="*/ 12894 w 41"/>
                <a:gd name="T17" fmla="*/ 5495 h 91"/>
                <a:gd name="T18" fmla="*/ 8364 w 41"/>
                <a:gd name="T19" fmla="*/ 4762 h 91"/>
                <a:gd name="T20" fmla="*/ 4530 w 41"/>
                <a:gd name="T21" fmla="*/ 8426 h 91"/>
                <a:gd name="T22" fmla="*/ 7318 w 41"/>
                <a:gd name="T23" fmla="*/ 12456 h 91"/>
                <a:gd name="T24" fmla="*/ 10106 w 41"/>
                <a:gd name="T25" fmla="*/ 14287 h 91"/>
                <a:gd name="T26" fmla="*/ 13940 w 41"/>
                <a:gd name="T27" fmla="*/ 23079 h 91"/>
                <a:gd name="T28" fmla="*/ 5576 w 41"/>
                <a:gd name="T29" fmla="*/ 32971 h 91"/>
                <a:gd name="T30" fmla="*/ 0 w 41"/>
                <a:gd name="T31" fmla="*/ 31872 h 91"/>
                <a:gd name="T32" fmla="*/ 1045 w 41"/>
                <a:gd name="T33" fmla="*/ 26010 h 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1" h="91">
                  <a:moveTo>
                    <a:pt x="3" y="71"/>
                  </a:moveTo>
                  <a:cubicBezTo>
                    <a:pt x="5" y="74"/>
                    <a:pt x="11" y="76"/>
                    <a:pt x="16" y="76"/>
                  </a:cubicBezTo>
                  <a:cubicBezTo>
                    <a:pt x="22" y="76"/>
                    <a:pt x="26" y="74"/>
                    <a:pt x="26" y="63"/>
                  </a:cubicBezTo>
                  <a:cubicBezTo>
                    <a:pt x="26" y="58"/>
                    <a:pt x="24" y="55"/>
                    <a:pt x="18" y="50"/>
                  </a:cubicBezTo>
                  <a:lnTo>
                    <a:pt x="13" y="45"/>
                  </a:lnTo>
                  <a:cubicBezTo>
                    <a:pt x="5" y="39"/>
                    <a:pt x="3" y="34"/>
                    <a:pt x="3" y="23"/>
                  </a:cubicBezTo>
                  <a:cubicBezTo>
                    <a:pt x="3" y="8"/>
                    <a:pt x="13" y="0"/>
                    <a:pt x="24" y="0"/>
                  </a:cubicBezTo>
                  <a:cubicBezTo>
                    <a:pt x="32" y="0"/>
                    <a:pt x="37" y="2"/>
                    <a:pt x="37" y="2"/>
                  </a:cubicBezTo>
                  <a:lnTo>
                    <a:pt x="37" y="15"/>
                  </a:lnTo>
                  <a:cubicBezTo>
                    <a:pt x="34" y="13"/>
                    <a:pt x="30" y="13"/>
                    <a:pt x="24" y="13"/>
                  </a:cubicBezTo>
                  <a:cubicBezTo>
                    <a:pt x="19" y="13"/>
                    <a:pt x="13" y="18"/>
                    <a:pt x="13" y="23"/>
                  </a:cubicBezTo>
                  <a:cubicBezTo>
                    <a:pt x="13" y="29"/>
                    <a:pt x="16" y="31"/>
                    <a:pt x="21" y="34"/>
                  </a:cubicBezTo>
                  <a:lnTo>
                    <a:pt x="29" y="39"/>
                  </a:lnTo>
                  <a:cubicBezTo>
                    <a:pt x="37" y="45"/>
                    <a:pt x="40" y="50"/>
                    <a:pt x="40" y="63"/>
                  </a:cubicBezTo>
                  <a:cubicBezTo>
                    <a:pt x="40" y="82"/>
                    <a:pt x="29" y="90"/>
                    <a:pt x="16" y="90"/>
                  </a:cubicBezTo>
                  <a:cubicBezTo>
                    <a:pt x="8" y="90"/>
                    <a:pt x="3" y="90"/>
                    <a:pt x="0" y="87"/>
                  </a:cubicBezTo>
                  <a:lnTo>
                    <a:pt x="3" y="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44">
              <a:extLst>
                <a:ext uri="{FF2B5EF4-FFF2-40B4-BE49-F238E27FC236}">
                  <a16:creationId xmlns:a16="http://schemas.microsoft.com/office/drawing/2014/main" id="{2001CECE-0A36-4E48-B841-53B46640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75" y="4418013"/>
              <a:ext cx="346075" cy="271462"/>
            </a:xfrm>
            <a:custGeom>
              <a:avLst/>
              <a:gdLst>
                <a:gd name="T0" fmla="*/ 62955 w 962"/>
                <a:gd name="T1" fmla="*/ 206931 h 753"/>
                <a:gd name="T2" fmla="*/ 74108 w 962"/>
                <a:gd name="T3" fmla="*/ 191790 h 753"/>
                <a:gd name="T4" fmla="*/ 289595 w 962"/>
                <a:gd name="T5" fmla="*/ 161147 h 753"/>
                <a:gd name="T6" fmla="*/ 114399 w 962"/>
                <a:gd name="T7" fmla="*/ 258484 h 753"/>
                <a:gd name="T8" fmla="*/ 232395 w 962"/>
                <a:gd name="T9" fmla="*/ 258484 h 753"/>
                <a:gd name="T10" fmla="*/ 28420 w 962"/>
                <a:gd name="T11" fmla="*/ 105989 h 753"/>
                <a:gd name="T12" fmla="*/ 298229 w 962"/>
                <a:gd name="T13" fmla="*/ 74265 h 753"/>
                <a:gd name="T14" fmla="*/ 311539 w 962"/>
                <a:gd name="T15" fmla="*/ 157542 h 753"/>
                <a:gd name="T16" fmla="*/ 182751 w 962"/>
                <a:gd name="T17" fmla="*/ 45784 h 753"/>
                <a:gd name="T18" fmla="*/ 183830 w 962"/>
                <a:gd name="T19" fmla="*/ 13339 h 753"/>
                <a:gd name="T20" fmla="*/ 119076 w 962"/>
                <a:gd name="T21" fmla="*/ 63089 h 753"/>
                <a:gd name="T22" fmla="*/ 238151 w 962"/>
                <a:gd name="T23" fmla="*/ 44703 h 753"/>
                <a:gd name="T24" fmla="*/ 222682 w 962"/>
                <a:gd name="T25" fmla="*/ 29562 h 753"/>
                <a:gd name="T26" fmla="*/ 220884 w 962"/>
                <a:gd name="T27" fmla="*/ 66694 h 753"/>
                <a:gd name="T28" fmla="*/ 191385 w 962"/>
                <a:gd name="T29" fmla="*/ 89766 h 753"/>
                <a:gd name="T30" fmla="*/ 183830 w 962"/>
                <a:gd name="T31" fmla="*/ 111757 h 753"/>
                <a:gd name="T32" fmla="*/ 252181 w 962"/>
                <a:gd name="T33" fmla="*/ 193592 h 753"/>
                <a:gd name="T34" fmla="*/ 133106 w 962"/>
                <a:gd name="T35" fmla="*/ 172683 h 753"/>
                <a:gd name="T36" fmla="*/ 160806 w 962"/>
                <a:gd name="T37" fmla="*/ 132667 h 753"/>
                <a:gd name="T38" fmla="*/ 144618 w 962"/>
                <a:gd name="T39" fmla="*/ 79312 h 753"/>
                <a:gd name="T40" fmla="*/ 112241 w 962"/>
                <a:gd name="T41" fmla="*/ 53355 h 753"/>
                <a:gd name="T42" fmla="*/ 164763 w 962"/>
                <a:gd name="T43" fmla="*/ 3605 h 753"/>
                <a:gd name="T44" fmla="*/ 200018 w 962"/>
                <a:gd name="T45" fmla="*/ 83998 h 753"/>
                <a:gd name="T46" fmla="*/ 198220 w 962"/>
                <a:gd name="T47" fmla="*/ 84719 h 753"/>
                <a:gd name="T48" fmla="*/ 283839 w 962"/>
                <a:gd name="T49" fmla="*/ 113560 h 753"/>
                <a:gd name="T50" fmla="*/ 229518 w 962"/>
                <a:gd name="T51" fmla="*/ 63089 h 753"/>
                <a:gd name="T52" fmla="*/ 239950 w 962"/>
                <a:gd name="T53" fmla="*/ 100221 h 753"/>
                <a:gd name="T54" fmla="*/ 235273 w 962"/>
                <a:gd name="T55" fmla="*/ 75346 h 753"/>
                <a:gd name="T56" fmla="*/ 235273 w 962"/>
                <a:gd name="T57" fmla="*/ 81835 h 753"/>
                <a:gd name="T58" fmla="*/ 229518 w 962"/>
                <a:gd name="T59" fmla="*/ 63089 h 753"/>
                <a:gd name="T60" fmla="*/ 237072 w 962"/>
                <a:gd name="T61" fmla="*/ 106710 h 753"/>
                <a:gd name="T62" fmla="*/ 225560 w 962"/>
                <a:gd name="T63" fmla="*/ 106710 h 753"/>
                <a:gd name="T64" fmla="*/ 206494 w 962"/>
                <a:gd name="T65" fmla="*/ 94453 h 753"/>
                <a:gd name="T66" fmla="*/ 204695 w 962"/>
                <a:gd name="T67" fmla="*/ 149611 h 753"/>
                <a:gd name="T68" fmla="*/ 235273 w 962"/>
                <a:gd name="T69" fmla="*/ 97337 h 753"/>
                <a:gd name="T70" fmla="*/ 227719 w 962"/>
                <a:gd name="T71" fmla="*/ 92650 h 753"/>
                <a:gd name="T72" fmla="*/ 220884 w 962"/>
                <a:gd name="T73" fmla="*/ 92650 h 753"/>
                <a:gd name="T74" fmla="*/ 221963 w 962"/>
                <a:gd name="T75" fmla="*/ 70659 h 753"/>
                <a:gd name="T76" fmla="*/ 212250 w 962"/>
                <a:gd name="T77" fmla="*/ 139156 h 753"/>
                <a:gd name="T78" fmla="*/ 223762 w 962"/>
                <a:gd name="T79" fmla="*/ 130864 h 753"/>
                <a:gd name="T80" fmla="*/ 223762 w 962"/>
                <a:gd name="T81" fmla="*/ 118246 h 753"/>
                <a:gd name="T82" fmla="*/ 221963 w 962"/>
                <a:gd name="T83" fmla="*/ 183138 h 753"/>
                <a:gd name="T84" fmla="*/ 219804 w 962"/>
                <a:gd name="T85" fmla="*/ 187824 h 753"/>
                <a:gd name="T86" fmla="*/ 224841 w 962"/>
                <a:gd name="T87" fmla="*/ 164031 h 753"/>
                <a:gd name="T88" fmla="*/ 125551 w 962"/>
                <a:gd name="T89" fmla="*/ 161147 h 753"/>
                <a:gd name="T90" fmla="*/ 114399 w 962"/>
                <a:gd name="T91" fmla="*/ 121130 h 753"/>
                <a:gd name="T92" fmla="*/ 122673 w 962"/>
                <a:gd name="T93" fmla="*/ 126899 h 753"/>
                <a:gd name="T94" fmla="*/ 127710 w 962"/>
                <a:gd name="T95" fmla="*/ 116444 h 753"/>
                <a:gd name="T96" fmla="*/ 119795 w 962"/>
                <a:gd name="T97" fmla="*/ 111757 h 753"/>
                <a:gd name="T98" fmla="*/ 141740 w 962"/>
                <a:gd name="T99" fmla="*/ 126899 h 753"/>
                <a:gd name="T100" fmla="*/ 152172 w 962"/>
                <a:gd name="T101" fmla="*/ 128701 h 753"/>
                <a:gd name="T102" fmla="*/ 130588 w 962"/>
                <a:gd name="T103" fmla="*/ 94453 h 753"/>
                <a:gd name="T104" fmla="*/ 121954 w 962"/>
                <a:gd name="T105" fmla="*/ 100221 h 753"/>
                <a:gd name="T106" fmla="*/ 112241 w 962"/>
                <a:gd name="T107" fmla="*/ 174486 h 753"/>
                <a:gd name="T108" fmla="*/ 91375 w 962"/>
                <a:gd name="T109" fmla="*/ 143121 h 753"/>
                <a:gd name="T110" fmla="*/ 74108 w 962"/>
                <a:gd name="T111" fmla="*/ 140237 h 753"/>
                <a:gd name="T112" fmla="*/ 74108 w 962"/>
                <a:gd name="T113" fmla="*/ 150692 h 753"/>
                <a:gd name="T114" fmla="*/ 85619 w 962"/>
                <a:gd name="T115" fmla="*/ 159344 h 753"/>
                <a:gd name="T116" fmla="*/ 83821 w 962"/>
                <a:gd name="T117" fmla="*/ 142040 h 753"/>
                <a:gd name="T118" fmla="*/ 219804 w 962"/>
                <a:gd name="T119" fmla="*/ 81114 h 753"/>
                <a:gd name="T120" fmla="*/ 219085 w 962"/>
                <a:gd name="T121" fmla="*/ 85801 h 753"/>
                <a:gd name="T122" fmla="*/ 164763 w 962"/>
                <a:gd name="T123" fmla="*/ 100942 h 75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62" h="753">
                  <a:moveTo>
                    <a:pt x="837" y="140"/>
                  </a:moveTo>
                  <a:cubicBezTo>
                    <a:pt x="823" y="77"/>
                    <a:pt x="776" y="26"/>
                    <a:pt x="717" y="16"/>
                  </a:cubicBezTo>
                  <a:cubicBezTo>
                    <a:pt x="747" y="34"/>
                    <a:pt x="752" y="63"/>
                    <a:pt x="770" y="84"/>
                  </a:cubicBezTo>
                  <a:cubicBezTo>
                    <a:pt x="789" y="106"/>
                    <a:pt x="818" y="119"/>
                    <a:pt x="837" y="140"/>
                  </a:cubicBezTo>
                  <a:close/>
                  <a:moveTo>
                    <a:pt x="209" y="95"/>
                  </a:moveTo>
                  <a:cubicBezTo>
                    <a:pt x="196" y="119"/>
                    <a:pt x="132" y="130"/>
                    <a:pt x="100" y="196"/>
                  </a:cubicBezTo>
                  <a:cubicBezTo>
                    <a:pt x="116" y="159"/>
                    <a:pt x="108" y="100"/>
                    <a:pt x="135" y="69"/>
                  </a:cubicBezTo>
                  <a:cubicBezTo>
                    <a:pt x="58" y="124"/>
                    <a:pt x="90" y="214"/>
                    <a:pt x="87" y="243"/>
                  </a:cubicBezTo>
                  <a:cubicBezTo>
                    <a:pt x="127" y="159"/>
                    <a:pt x="185" y="177"/>
                    <a:pt x="209" y="95"/>
                  </a:cubicBezTo>
                  <a:close/>
                  <a:moveTo>
                    <a:pt x="175" y="574"/>
                  </a:moveTo>
                  <a:cubicBezTo>
                    <a:pt x="140" y="537"/>
                    <a:pt x="69" y="527"/>
                    <a:pt x="39" y="468"/>
                  </a:cubicBezTo>
                  <a:cubicBezTo>
                    <a:pt x="77" y="611"/>
                    <a:pt x="172" y="582"/>
                    <a:pt x="214" y="611"/>
                  </a:cubicBezTo>
                  <a:cubicBezTo>
                    <a:pt x="180" y="561"/>
                    <a:pt x="209" y="527"/>
                    <a:pt x="156" y="447"/>
                  </a:cubicBezTo>
                  <a:cubicBezTo>
                    <a:pt x="164" y="482"/>
                    <a:pt x="143" y="529"/>
                    <a:pt x="175" y="574"/>
                  </a:cubicBezTo>
                  <a:close/>
                  <a:moveTo>
                    <a:pt x="132" y="355"/>
                  </a:moveTo>
                  <a:cubicBezTo>
                    <a:pt x="130" y="397"/>
                    <a:pt x="100" y="418"/>
                    <a:pt x="119" y="498"/>
                  </a:cubicBezTo>
                  <a:cubicBezTo>
                    <a:pt x="85" y="431"/>
                    <a:pt x="32" y="408"/>
                    <a:pt x="18" y="360"/>
                  </a:cubicBezTo>
                  <a:cubicBezTo>
                    <a:pt x="21" y="484"/>
                    <a:pt x="122" y="503"/>
                    <a:pt x="145" y="537"/>
                  </a:cubicBezTo>
                  <a:cubicBezTo>
                    <a:pt x="124" y="458"/>
                    <a:pt x="161" y="431"/>
                    <a:pt x="132" y="355"/>
                  </a:cubicBezTo>
                  <a:close/>
                  <a:moveTo>
                    <a:pt x="206" y="532"/>
                  </a:moveTo>
                  <a:cubicBezTo>
                    <a:pt x="225" y="558"/>
                    <a:pt x="206" y="593"/>
                    <a:pt x="262" y="646"/>
                  </a:cubicBezTo>
                  <a:cubicBezTo>
                    <a:pt x="206" y="614"/>
                    <a:pt x="132" y="627"/>
                    <a:pt x="95" y="585"/>
                  </a:cubicBezTo>
                  <a:cubicBezTo>
                    <a:pt x="159" y="704"/>
                    <a:pt x="267" y="654"/>
                    <a:pt x="299" y="670"/>
                  </a:cubicBezTo>
                  <a:cubicBezTo>
                    <a:pt x="270" y="630"/>
                    <a:pt x="288" y="606"/>
                    <a:pt x="206" y="532"/>
                  </a:cubicBezTo>
                  <a:close/>
                  <a:moveTo>
                    <a:pt x="754" y="532"/>
                  </a:moveTo>
                  <a:cubicBezTo>
                    <a:pt x="672" y="606"/>
                    <a:pt x="691" y="630"/>
                    <a:pt x="662" y="670"/>
                  </a:cubicBezTo>
                  <a:cubicBezTo>
                    <a:pt x="694" y="654"/>
                    <a:pt x="802" y="704"/>
                    <a:pt x="866" y="585"/>
                  </a:cubicBezTo>
                  <a:cubicBezTo>
                    <a:pt x="829" y="627"/>
                    <a:pt x="754" y="614"/>
                    <a:pt x="699" y="646"/>
                  </a:cubicBezTo>
                  <a:cubicBezTo>
                    <a:pt x="754" y="593"/>
                    <a:pt x="736" y="558"/>
                    <a:pt x="754" y="532"/>
                  </a:cubicBezTo>
                  <a:close/>
                  <a:moveTo>
                    <a:pt x="805" y="447"/>
                  </a:moveTo>
                  <a:cubicBezTo>
                    <a:pt x="752" y="527"/>
                    <a:pt x="781" y="561"/>
                    <a:pt x="747" y="611"/>
                  </a:cubicBezTo>
                  <a:cubicBezTo>
                    <a:pt x="789" y="580"/>
                    <a:pt x="884" y="609"/>
                    <a:pt x="921" y="468"/>
                  </a:cubicBezTo>
                  <a:cubicBezTo>
                    <a:pt x="892" y="527"/>
                    <a:pt x="821" y="537"/>
                    <a:pt x="786" y="574"/>
                  </a:cubicBezTo>
                  <a:cubicBezTo>
                    <a:pt x="818" y="529"/>
                    <a:pt x="799" y="482"/>
                    <a:pt x="805" y="447"/>
                  </a:cubicBezTo>
                  <a:close/>
                  <a:moveTo>
                    <a:pt x="564" y="662"/>
                  </a:moveTo>
                  <a:cubicBezTo>
                    <a:pt x="532" y="662"/>
                    <a:pt x="506" y="667"/>
                    <a:pt x="482" y="675"/>
                  </a:cubicBezTo>
                  <a:cubicBezTo>
                    <a:pt x="458" y="667"/>
                    <a:pt x="431" y="659"/>
                    <a:pt x="400" y="662"/>
                  </a:cubicBezTo>
                  <a:cubicBezTo>
                    <a:pt x="376" y="662"/>
                    <a:pt x="341" y="667"/>
                    <a:pt x="310" y="675"/>
                  </a:cubicBezTo>
                  <a:cubicBezTo>
                    <a:pt x="259" y="688"/>
                    <a:pt x="217" y="699"/>
                    <a:pt x="180" y="680"/>
                  </a:cubicBezTo>
                  <a:cubicBezTo>
                    <a:pt x="217" y="712"/>
                    <a:pt x="257" y="723"/>
                    <a:pt x="318" y="717"/>
                  </a:cubicBezTo>
                  <a:cubicBezTo>
                    <a:pt x="368" y="712"/>
                    <a:pt x="408" y="686"/>
                    <a:pt x="455" y="688"/>
                  </a:cubicBezTo>
                  <a:lnTo>
                    <a:pt x="458" y="688"/>
                  </a:lnTo>
                  <a:cubicBezTo>
                    <a:pt x="408" y="715"/>
                    <a:pt x="378" y="749"/>
                    <a:pt x="378" y="749"/>
                  </a:cubicBezTo>
                  <a:lnTo>
                    <a:pt x="402" y="752"/>
                  </a:lnTo>
                  <a:cubicBezTo>
                    <a:pt x="402" y="752"/>
                    <a:pt x="426" y="704"/>
                    <a:pt x="482" y="691"/>
                  </a:cubicBezTo>
                  <a:cubicBezTo>
                    <a:pt x="537" y="704"/>
                    <a:pt x="561" y="752"/>
                    <a:pt x="561" y="752"/>
                  </a:cubicBezTo>
                  <a:lnTo>
                    <a:pt x="585" y="749"/>
                  </a:lnTo>
                  <a:cubicBezTo>
                    <a:pt x="585" y="749"/>
                    <a:pt x="556" y="715"/>
                    <a:pt x="506" y="688"/>
                  </a:cubicBezTo>
                  <a:lnTo>
                    <a:pt x="508" y="688"/>
                  </a:lnTo>
                  <a:cubicBezTo>
                    <a:pt x="556" y="688"/>
                    <a:pt x="596" y="712"/>
                    <a:pt x="646" y="717"/>
                  </a:cubicBezTo>
                  <a:cubicBezTo>
                    <a:pt x="707" y="723"/>
                    <a:pt x="749" y="712"/>
                    <a:pt x="784" y="680"/>
                  </a:cubicBezTo>
                  <a:cubicBezTo>
                    <a:pt x="747" y="699"/>
                    <a:pt x="704" y="688"/>
                    <a:pt x="654" y="675"/>
                  </a:cubicBezTo>
                  <a:cubicBezTo>
                    <a:pt x="622" y="667"/>
                    <a:pt x="588" y="662"/>
                    <a:pt x="564" y="662"/>
                  </a:cubicBezTo>
                  <a:close/>
                  <a:moveTo>
                    <a:pt x="87" y="397"/>
                  </a:moveTo>
                  <a:cubicBezTo>
                    <a:pt x="71" y="325"/>
                    <a:pt x="29" y="299"/>
                    <a:pt x="29" y="251"/>
                  </a:cubicBezTo>
                  <a:cubicBezTo>
                    <a:pt x="0" y="370"/>
                    <a:pt x="77" y="386"/>
                    <a:pt x="95" y="437"/>
                  </a:cubicBezTo>
                  <a:cubicBezTo>
                    <a:pt x="95" y="365"/>
                    <a:pt x="140" y="352"/>
                    <a:pt x="137" y="267"/>
                  </a:cubicBezTo>
                  <a:cubicBezTo>
                    <a:pt x="116" y="307"/>
                    <a:pt x="85" y="315"/>
                    <a:pt x="87" y="397"/>
                  </a:cubicBezTo>
                  <a:close/>
                  <a:moveTo>
                    <a:pt x="135" y="204"/>
                  </a:moveTo>
                  <a:cubicBezTo>
                    <a:pt x="108" y="225"/>
                    <a:pt x="87" y="254"/>
                    <a:pt x="79" y="294"/>
                  </a:cubicBezTo>
                  <a:cubicBezTo>
                    <a:pt x="82" y="249"/>
                    <a:pt x="53" y="185"/>
                    <a:pt x="71" y="140"/>
                  </a:cubicBezTo>
                  <a:cubicBezTo>
                    <a:pt x="0" y="238"/>
                    <a:pt x="77" y="299"/>
                    <a:pt x="77" y="333"/>
                  </a:cubicBezTo>
                  <a:cubicBezTo>
                    <a:pt x="98" y="267"/>
                    <a:pt x="137" y="267"/>
                    <a:pt x="167" y="175"/>
                  </a:cubicBezTo>
                  <a:cubicBezTo>
                    <a:pt x="159" y="185"/>
                    <a:pt x="153" y="188"/>
                    <a:pt x="135" y="204"/>
                  </a:cubicBezTo>
                  <a:close/>
                  <a:moveTo>
                    <a:pt x="829" y="206"/>
                  </a:moveTo>
                  <a:cubicBezTo>
                    <a:pt x="810" y="190"/>
                    <a:pt x="805" y="185"/>
                    <a:pt x="797" y="177"/>
                  </a:cubicBezTo>
                  <a:cubicBezTo>
                    <a:pt x="823" y="270"/>
                    <a:pt x="866" y="270"/>
                    <a:pt x="884" y="339"/>
                  </a:cubicBezTo>
                  <a:cubicBezTo>
                    <a:pt x="887" y="302"/>
                    <a:pt x="961" y="243"/>
                    <a:pt x="892" y="145"/>
                  </a:cubicBezTo>
                  <a:cubicBezTo>
                    <a:pt x="908" y="188"/>
                    <a:pt x="882" y="251"/>
                    <a:pt x="884" y="296"/>
                  </a:cubicBezTo>
                  <a:cubicBezTo>
                    <a:pt x="876" y="257"/>
                    <a:pt x="855" y="227"/>
                    <a:pt x="829" y="206"/>
                  </a:cubicBezTo>
                  <a:close/>
                  <a:moveTo>
                    <a:pt x="842" y="498"/>
                  </a:moveTo>
                  <a:cubicBezTo>
                    <a:pt x="860" y="418"/>
                    <a:pt x="831" y="400"/>
                    <a:pt x="829" y="355"/>
                  </a:cubicBezTo>
                  <a:cubicBezTo>
                    <a:pt x="799" y="431"/>
                    <a:pt x="837" y="458"/>
                    <a:pt x="815" y="537"/>
                  </a:cubicBezTo>
                  <a:cubicBezTo>
                    <a:pt x="842" y="503"/>
                    <a:pt x="942" y="484"/>
                    <a:pt x="942" y="360"/>
                  </a:cubicBezTo>
                  <a:cubicBezTo>
                    <a:pt x="927" y="405"/>
                    <a:pt x="874" y="431"/>
                    <a:pt x="842" y="498"/>
                  </a:cubicBezTo>
                  <a:close/>
                  <a:moveTo>
                    <a:pt x="866" y="437"/>
                  </a:moveTo>
                  <a:cubicBezTo>
                    <a:pt x="884" y="386"/>
                    <a:pt x="961" y="373"/>
                    <a:pt x="932" y="251"/>
                  </a:cubicBezTo>
                  <a:cubicBezTo>
                    <a:pt x="932" y="296"/>
                    <a:pt x="892" y="325"/>
                    <a:pt x="874" y="397"/>
                  </a:cubicBezTo>
                  <a:cubicBezTo>
                    <a:pt x="876" y="318"/>
                    <a:pt x="844" y="307"/>
                    <a:pt x="826" y="267"/>
                  </a:cubicBezTo>
                  <a:cubicBezTo>
                    <a:pt x="823" y="349"/>
                    <a:pt x="868" y="365"/>
                    <a:pt x="866" y="437"/>
                  </a:cubicBezTo>
                  <a:close/>
                  <a:moveTo>
                    <a:pt x="243" y="13"/>
                  </a:moveTo>
                  <a:cubicBezTo>
                    <a:pt x="188" y="26"/>
                    <a:pt x="137" y="77"/>
                    <a:pt x="124" y="137"/>
                  </a:cubicBezTo>
                  <a:cubicBezTo>
                    <a:pt x="143" y="119"/>
                    <a:pt x="175" y="106"/>
                    <a:pt x="193" y="84"/>
                  </a:cubicBezTo>
                  <a:cubicBezTo>
                    <a:pt x="212" y="63"/>
                    <a:pt x="217" y="34"/>
                    <a:pt x="243" y="13"/>
                  </a:cubicBezTo>
                  <a:close/>
                  <a:moveTo>
                    <a:pt x="876" y="243"/>
                  </a:moveTo>
                  <a:cubicBezTo>
                    <a:pt x="871" y="214"/>
                    <a:pt x="905" y="124"/>
                    <a:pt x="829" y="66"/>
                  </a:cubicBezTo>
                  <a:cubicBezTo>
                    <a:pt x="855" y="98"/>
                    <a:pt x="847" y="156"/>
                    <a:pt x="863" y="193"/>
                  </a:cubicBezTo>
                  <a:cubicBezTo>
                    <a:pt x="831" y="130"/>
                    <a:pt x="768" y="119"/>
                    <a:pt x="754" y="95"/>
                  </a:cubicBezTo>
                  <a:cubicBezTo>
                    <a:pt x="778" y="177"/>
                    <a:pt x="837" y="159"/>
                    <a:pt x="876" y="243"/>
                  </a:cubicBezTo>
                  <a:close/>
                  <a:moveTo>
                    <a:pt x="508" y="127"/>
                  </a:moveTo>
                  <a:lnTo>
                    <a:pt x="508" y="137"/>
                  </a:lnTo>
                  <a:cubicBezTo>
                    <a:pt x="524" y="140"/>
                    <a:pt x="537" y="143"/>
                    <a:pt x="551" y="148"/>
                  </a:cubicBezTo>
                  <a:cubicBezTo>
                    <a:pt x="553" y="148"/>
                    <a:pt x="553" y="145"/>
                    <a:pt x="556" y="140"/>
                  </a:cubicBezTo>
                  <a:cubicBezTo>
                    <a:pt x="540" y="135"/>
                    <a:pt x="527" y="130"/>
                    <a:pt x="508" y="127"/>
                  </a:cubicBezTo>
                  <a:close/>
                  <a:moveTo>
                    <a:pt x="543" y="39"/>
                  </a:moveTo>
                  <a:lnTo>
                    <a:pt x="545" y="37"/>
                  </a:lnTo>
                  <a:lnTo>
                    <a:pt x="540" y="34"/>
                  </a:lnTo>
                  <a:lnTo>
                    <a:pt x="524" y="34"/>
                  </a:lnTo>
                  <a:lnTo>
                    <a:pt x="519" y="37"/>
                  </a:lnTo>
                  <a:lnTo>
                    <a:pt x="511" y="37"/>
                  </a:lnTo>
                  <a:lnTo>
                    <a:pt x="511" y="39"/>
                  </a:lnTo>
                  <a:cubicBezTo>
                    <a:pt x="516" y="39"/>
                    <a:pt x="521" y="39"/>
                    <a:pt x="527" y="42"/>
                  </a:cubicBezTo>
                  <a:lnTo>
                    <a:pt x="535" y="42"/>
                  </a:lnTo>
                  <a:lnTo>
                    <a:pt x="543" y="39"/>
                  </a:lnTo>
                  <a:close/>
                  <a:moveTo>
                    <a:pt x="506" y="370"/>
                  </a:moveTo>
                  <a:lnTo>
                    <a:pt x="506" y="389"/>
                  </a:lnTo>
                  <a:cubicBezTo>
                    <a:pt x="508" y="384"/>
                    <a:pt x="513" y="381"/>
                    <a:pt x="513" y="378"/>
                  </a:cubicBezTo>
                  <a:cubicBezTo>
                    <a:pt x="513" y="376"/>
                    <a:pt x="511" y="373"/>
                    <a:pt x="506" y="370"/>
                  </a:cubicBezTo>
                  <a:close/>
                  <a:moveTo>
                    <a:pt x="331" y="180"/>
                  </a:moveTo>
                  <a:lnTo>
                    <a:pt x="331" y="175"/>
                  </a:lnTo>
                  <a:lnTo>
                    <a:pt x="325" y="175"/>
                  </a:lnTo>
                  <a:lnTo>
                    <a:pt x="331" y="180"/>
                  </a:lnTo>
                  <a:close/>
                  <a:moveTo>
                    <a:pt x="802" y="318"/>
                  </a:moveTo>
                  <a:cubicBezTo>
                    <a:pt x="802" y="153"/>
                    <a:pt x="675" y="16"/>
                    <a:pt x="516" y="0"/>
                  </a:cubicBezTo>
                  <a:lnTo>
                    <a:pt x="516" y="2"/>
                  </a:lnTo>
                  <a:cubicBezTo>
                    <a:pt x="516" y="5"/>
                    <a:pt x="516" y="8"/>
                    <a:pt x="513" y="10"/>
                  </a:cubicBezTo>
                  <a:cubicBezTo>
                    <a:pt x="585" y="18"/>
                    <a:pt x="651" y="50"/>
                    <a:pt x="699" y="98"/>
                  </a:cubicBezTo>
                  <a:lnTo>
                    <a:pt x="664" y="132"/>
                  </a:lnTo>
                  <a:lnTo>
                    <a:pt x="667" y="127"/>
                  </a:lnTo>
                  <a:lnTo>
                    <a:pt x="662" y="124"/>
                  </a:lnTo>
                  <a:lnTo>
                    <a:pt x="656" y="124"/>
                  </a:lnTo>
                  <a:lnTo>
                    <a:pt x="659" y="119"/>
                  </a:lnTo>
                  <a:lnTo>
                    <a:pt x="654" y="106"/>
                  </a:lnTo>
                  <a:lnTo>
                    <a:pt x="646" y="95"/>
                  </a:lnTo>
                  <a:lnTo>
                    <a:pt x="638" y="91"/>
                  </a:lnTo>
                  <a:lnTo>
                    <a:pt x="638" y="87"/>
                  </a:lnTo>
                  <a:lnTo>
                    <a:pt x="635" y="82"/>
                  </a:lnTo>
                  <a:lnTo>
                    <a:pt x="627" y="79"/>
                  </a:lnTo>
                  <a:lnTo>
                    <a:pt x="623" y="84"/>
                  </a:lnTo>
                  <a:lnTo>
                    <a:pt x="619" y="82"/>
                  </a:lnTo>
                  <a:lnTo>
                    <a:pt x="617" y="84"/>
                  </a:lnTo>
                  <a:lnTo>
                    <a:pt x="611" y="87"/>
                  </a:lnTo>
                  <a:cubicBezTo>
                    <a:pt x="622" y="100"/>
                    <a:pt x="627" y="116"/>
                    <a:pt x="627" y="132"/>
                  </a:cubicBezTo>
                  <a:lnTo>
                    <a:pt x="627" y="137"/>
                  </a:lnTo>
                  <a:lnTo>
                    <a:pt x="641" y="153"/>
                  </a:lnTo>
                  <a:lnTo>
                    <a:pt x="635" y="156"/>
                  </a:lnTo>
                  <a:lnTo>
                    <a:pt x="641" y="161"/>
                  </a:lnTo>
                  <a:lnTo>
                    <a:pt x="627" y="175"/>
                  </a:lnTo>
                  <a:lnTo>
                    <a:pt x="622" y="167"/>
                  </a:lnTo>
                  <a:cubicBezTo>
                    <a:pt x="619" y="172"/>
                    <a:pt x="617" y="180"/>
                    <a:pt x="614" y="185"/>
                  </a:cubicBezTo>
                  <a:lnTo>
                    <a:pt x="617" y="188"/>
                  </a:lnTo>
                  <a:lnTo>
                    <a:pt x="580" y="225"/>
                  </a:lnTo>
                  <a:cubicBezTo>
                    <a:pt x="577" y="222"/>
                    <a:pt x="574" y="220"/>
                    <a:pt x="572" y="220"/>
                  </a:cubicBezTo>
                  <a:cubicBezTo>
                    <a:pt x="569" y="222"/>
                    <a:pt x="564" y="222"/>
                    <a:pt x="561" y="225"/>
                  </a:cubicBezTo>
                  <a:lnTo>
                    <a:pt x="564" y="227"/>
                  </a:lnTo>
                  <a:cubicBezTo>
                    <a:pt x="564" y="227"/>
                    <a:pt x="566" y="227"/>
                    <a:pt x="566" y="230"/>
                  </a:cubicBezTo>
                  <a:lnTo>
                    <a:pt x="551" y="246"/>
                  </a:lnTo>
                  <a:lnTo>
                    <a:pt x="551" y="243"/>
                  </a:lnTo>
                  <a:lnTo>
                    <a:pt x="535" y="246"/>
                  </a:lnTo>
                  <a:lnTo>
                    <a:pt x="532" y="249"/>
                  </a:lnTo>
                  <a:lnTo>
                    <a:pt x="531" y="249"/>
                  </a:lnTo>
                  <a:lnTo>
                    <a:pt x="529" y="251"/>
                  </a:lnTo>
                  <a:lnTo>
                    <a:pt x="532" y="251"/>
                  </a:lnTo>
                  <a:lnTo>
                    <a:pt x="532" y="257"/>
                  </a:lnTo>
                  <a:lnTo>
                    <a:pt x="535" y="257"/>
                  </a:lnTo>
                  <a:lnTo>
                    <a:pt x="535" y="262"/>
                  </a:lnTo>
                  <a:lnTo>
                    <a:pt x="529" y="262"/>
                  </a:lnTo>
                  <a:lnTo>
                    <a:pt x="524" y="262"/>
                  </a:lnTo>
                  <a:lnTo>
                    <a:pt x="511" y="254"/>
                  </a:lnTo>
                  <a:lnTo>
                    <a:pt x="511" y="310"/>
                  </a:lnTo>
                  <a:cubicBezTo>
                    <a:pt x="543" y="320"/>
                    <a:pt x="577" y="336"/>
                    <a:pt x="577" y="376"/>
                  </a:cubicBezTo>
                  <a:cubicBezTo>
                    <a:pt x="577" y="394"/>
                    <a:pt x="569" y="408"/>
                    <a:pt x="553" y="418"/>
                  </a:cubicBezTo>
                  <a:cubicBezTo>
                    <a:pt x="540" y="426"/>
                    <a:pt x="524" y="431"/>
                    <a:pt x="508" y="437"/>
                  </a:cubicBezTo>
                  <a:lnTo>
                    <a:pt x="508" y="466"/>
                  </a:lnTo>
                  <a:cubicBezTo>
                    <a:pt x="532" y="476"/>
                    <a:pt x="558" y="495"/>
                    <a:pt x="556" y="540"/>
                  </a:cubicBezTo>
                  <a:cubicBezTo>
                    <a:pt x="556" y="551"/>
                    <a:pt x="551" y="556"/>
                    <a:pt x="548" y="556"/>
                  </a:cubicBezTo>
                  <a:cubicBezTo>
                    <a:pt x="535" y="558"/>
                    <a:pt x="521" y="561"/>
                    <a:pt x="506" y="561"/>
                  </a:cubicBezTo>
                  <a:lnTo>
                    <a:pt x="506" y="572"/>
                  </a:lnTo>
                  <a:cubicBezTo>
                    <a:pt x="566" y="566"/>
                    <a:pt x="622" y="543"/>
                    <a:pt x="664" y="500"/>
                  </a:cubicBezTo>
                  <a:lnTo>
                    <a:pt x="701" y="537"/>
                  </a:lnTo>
                  <a:cubicBezTo>
                    <a:pt x="646" y="590"/>
                    <a:pt x="572" y="625"/>
                    <a:pt x="487" y="625"/>
                  </a:cubicBezTo>
                  <a:cubicBezTo>
                    <a:pt x="405" y="625"/>
                    <a:pt x="328" y="593"/>
                    <a:pt x="275" y="540"/>
                  </a:cubicBezTo>
                  <a:lnTo>
                    <a:pt x="312" y="503"/>
                  </a:lnTo>
                  <a:cubicBezTo>
                    <a:pt x="355" y="543"/>
                    <a:pt x="408" y="569"/>
                    <a:pt x="468" y="572"/>
                  </a:cubicBezTo>
                  <a:lnTo>
                    <a:pt x="468" y="561"/>
                  </a:lnTo>
                  <a:cubicBezTo>
                    <a:pt x="410" y="556"/>
                    <a:pt x="360" y="532"/>
                    <a:pt x="320" y="495"/>
                  </a:cubicBezTo>
                  <a:lnTo>
                    <a:pt x="331" y="484"/>
                  </a:lnTo>
                  <a:lnTo>
                    <a:pt x="344" y="487"/>
                  </a:lnTo>
                  <a:lnTo>
                    <a:pt x="352" y="479"/>
                  </a:lnTo>
                  <a:lnTo>
                    <a:pt x="370" y="479"/>
                  </a:lnTo>
                  <a:lnTo>
                    <a:pt x="373" y="474"/>
                  </a:lnTo>
                  <a:lnTo>
                    <a:pt x="373" y="471"/>
                  </a:lnTo>
                  <a:cubicBezTo>
                    <a:pt x="400" y="492"/>
                    <a:pt x="434" y="506"/>
                    <a:pt x="471" y="508"/>
                  </a:cubicBezTo>
                  <a:lnTo>
                    <a:pt x="471" y="498"/>
                  </a:lnTo>
                  <a:cubicBezTo>
                    <a:pt x="431" y="492"/>
                    <a:pt x="394" y="476"/>
                    <a:pt x="368" y="450"/>
                  </a:cubicBezTo>
                  <a:lnTo>
                    <a:pt x="405" y="413"/>
                  </a:lnTo>
                  <a:cubicBezTo>
                    <a:pt x="413" y="421"/>
                    <a:pt x="423" y="429"/>
                    <a:pt x="434" y="434"/>
                  </a:cubicBezTo>
                  <a:cubicBezTo>
                    <a:pt x="434" y="431"/>
                    <a:pt x="437" y="426"/>
                    <a:pt x="437" y="423"/>
                  </a:cubicBezTo>
                  <a:cubicBezTo>
                    <a:pt x="426" y="418"/>
                    <a:pt x="418" y="413"/>
                    <a:pt x="410" y="405"/>
                  </a:cubicBezTo>
                  <a:lnTo>
                    <a:pt x="447" y="368"/>
                  </a:lnTo>
                  <a:cubicBezTo>
                    <a:pt x="453" y="373"/>
                    <a:pt x="461" y="376"/>
                    <a:pt x="468" y="378"/>
                  </a:cubicBezTo>
                  <a:lnTo>
                    <a:pt x="468" y="368"/>
                  </a:lnTo>
                  <a:cubicBezTo>
                    <a:pt x="463" y="365"/>
                    <a:pt x="461" y="363"/>
                    <a:pt x="455" y="360"/>
                  </a:cubicBezTo>
                  <a:lnTo>
                    <a:pt x="466" y="349"/>
                  </a:lnTo>
                  <a:cubicBezTo>
                    <a:pt x="463" y="349"/>
                    <a:pt x="458" y="347"/>
                    <a:pt x="455" y="347"/>
                  </a:cubicBezTo>
                  <a:lnTo>
                    <a:pt x="447" y="355"/>
                  </a:lnTo>
                  <a:cubicBezTo>
                    <a:pt x="445" y="352"/>
                    <a:pt x="442" y="347"/>
                    <a:pt x="439" y="341"/>
                  </a:cubicBezTo>
                  <a:cubicBezTo>
                    <a:pt x="434" y="339"/>
                    <a:pt x="426" y="336"/>
                    <a:pt x="421" y="331"/>
                  </a:cubicBezTo>
                  <a:cubicBezTo>
                    <a:pt x="397" y="315"/>
                    <a:pt x="386" y="294"/>
                    <a:pt x="386" y="267"/>
                  </a:cubicBezTo>
                  <a:cubicBezTo>
                    <a:pt x="386" y="246"/>
                    <a:pt x="392" y="230"/>
                    <a:pt x="402" y="220"/>
                  </a:cubicBezTo>
                  <a:lnTo>
                    <a:pt x="365" y="182"/>
                  </a:lnTo>
                  <a:cubicBezTo>
                    <a:pt x="392" y="156"/>
                    <a:pt x="426" y="140"/>
                    <a:pt x="463" y="135"/>
                  </a:cubicBezTo>
                  <a:lnTo>
                    <a:pt x="463" y="124"/>
                  </a:lnTo>
                  <a:cubicBezTo>
                    <a:pt x="423" y="130"/>
                    <a:pt x="386" y="148"/>
                    <a:pt x="357" y="177"/>
                  </a:cubicBezTo>
                  <a:lnTo>
                    <a:pt x="352" y="172"/>
                  </a:lnTo>
                  <a:cubicBezTo>
                    <a:pt x="349" y="175"/>
                    <a:pt x="349" y="177"/>
                    <a:pt x="347" y="182"/>
                  </a:cubicBezTo>
                  <a:lnTo>
                    <a:pt x="349" y="185"/>
                  </a:lnTo>
                  <a:cubicBezTo>
                    <a:pt x="318" y="220"/>
                    <a:pt x="296" y="265"/>
                    <a:pt x="296" y="315"/>
                  </a:cubicBezTo>
                  <a:lnTo>
                    <a:pt x="243" y="315"/>
                  </a:lnTo>
                  <a:cubicBezTo>
                    <a:pt x="243" y="251"/>
                    <a:pt x="270" y="193"/>
                    <a:pt x="312" y="148"/>
                  </a:cubicBezTo>
                  <a:lnTo>
                    <a:pt x="328" y="164"/>
                  </a:lnTo>
                  <a:lnTo>
                    <a:pt x="331" y="164"/>
                  </a:lnTo>
                  <a:cubicBezTo>
                    <a:pt x="333" y="164"/>
                    <a:pt x="336" y="164"/>
                    <a:pt x="341" y="161"/>
                  </a:cubicBezTo>
                  <a:lnTo>
                    <a:pt x="320" y="140"/>
                  </a:lnTo>
                  <a:cubicBezTo>
                    <a:pt x="331" y="130"/>
                    <a:pt x="344" y="119"/>
                    <a:pt x="357" y="111"/>
                  </a:cubicBezTo>
                  <a:cubicBezTo>
                    <a:pt x="357" y="108"/>
                    <a:pt x="360" y="106"/>
                    <a:pt x="360" y="103"/>
                  </a:cubicBezTo>
                  <a:cubicBezTo>
                    <a:pt x="360" y="103"/>
                    <a:pt x="365" y="98"/>
                    <a:pt x="368" y="92"/>
                  </a:cubicBezTo>
                  <a:cubicBezTo>
                    <a:pt x="347" y="103"/>
                    <a:pt x="331" y="116"/>
                    <a:pt x="312" y="132"/>
                  </a:cubicBezTo>
                  <a:lnTo>
                    <a:pt x="275" y="95"/>
                  </a:lnTo>
                  <a:cubicBezTo>
                    <a:pt x="323" y="47"/>
                    <a:pt x="389" y="16"/>
                    <a:pt x="458" y="10"/>
                  </a:cubicBezTo>
                  <a:lnTo>
                    <a:pt x="458" y="8"/>
                  </a:lnTo>
                  <a:cubicBezTo>
                    <a:pt x="458" y="5"/>
                    <a:pt x="458" y="2"/>
                    <a:pt x="455" y="0"/>
                  </a:cubicBezTo>
                  <a:cubicBezTo>
                    <a:pt x="294" y="16"/>
                    <a:pt x="169" y="153"/>
                    <a:pt x="169" y="318"/>
                  </a:cubicBezTo>
                  <a:cubicBezTo>
                    <a:pt x="161" y="495"/>
                    <a:pt x="304" y="638"/>
                    <a:pt x="482" y="638"/>
                  </a:cubicBezTo>
                  <a:cubicBezTo>
                    <a:pt x="656" y="638"/>
                    <a:pt x="802" y="495"/>
                    <a:pt x="802" y="318"/>
                  </a:cubicBezTo>
                  <a:close/>
                  <a:moveTo>
                    <a:pt x="561" y="230"/>
                  </a:moveTo>
                  <a:lnTo>
                    <a:pt x="556" y="233"/>
                  </a:lnTo>
                  <a:lnTo>
                    <a:pt x="553" y="238"/>
                  </a:lnTo>
                  <a:lnTo>
                    <a:pt x="553" y="235"/>
                  </a:lnTo>
                  <a:lnTo>
                    <a:pt x="556" y="233"/>
                  </a:lnTo>
                  <a:lnTo>
                    <a:pt x="556" y="230"/>
                  </a:lnTo>
                  <a:lnTo>
                    <a:pt x="561" y="227"/>
                  </a:lnTo>
                  <a:lnTo>
                    <a:pt x="564" y="227"/>
                  </a:lnTo>
                  <a:lnTo>
                    <a:pt x="561" y="230"/>
                  </a:lnTo>
                  <a:close/>
                  <a:moveTo>
                    <a:pt x="551" y="235"/>
                  </a:moveTo>
                  <a:lnTo>
                    <a:pt x="543" y="238"/>
                  </a:lnTo>
                  <a:lnTo>
                    <a:pt x="545" y="241"/>
                  </a:lnTo>
                  <a:lnTo>
                    <a:pt x="551" y="238"/>
                  </a:lnTo>
                  <a:lnTo>
                    <a:pt x="553" y="238"/>
                  </a:lnTo>
                  <a:lnTo>
                    <a:pt x="551" y="235"/>
                  </a:lnTo>
                  <a:close/>
                  <a:moveTo>
                    <a:pt x="529" y="249"/>
                  </a:moveTo>
                  <a:lnTo>
                    <a:pt x="532" y="247"/>
                  </a:lnTo>
                  <a:lnTo>
                    <a:pt x="531" y="249"/>
                  </a:lnTo>
                  <a:lnTo>
                    <a:pt x="529" y="249"/>
                  </a:lnTo>
                  <a:close/>
                  <a:moveTo>
                    <a:pt x="540" y="241"/>
                  </a:moveTo>
                  <a:lnTo>
                    <a:pt x="537" y="238"/>
                  </a:lnTo>
                  <a:lnTo>
                    <a:pt x="532" y="247"/>
                  </a:lnTo>
                  <a:lnTo>
                    <a:pt x="540" y="241"/>
                  </a:lnTo>
                  <a:close/>
                  <a:moveTo>
                    <a:pt x="704" y="106"/>
                  </a:moveTo>
                  <a:cubicBezTo>
                    <a:pt x="757" y="161"/>
                    <a:pt x="789" y="235"/>
                    <a:pt x="789" y="315"/>
                  </a:cubicBezTo>
                  <a:lnTo>
                    <a:pt x="736" y="315"/>
                  </a:lnTo>
                  <a:cubicBezTo>
                    <a:pt x="736" y="275"/>
                    <a:pt x="725" y="235"/>
                    <a:pt x="709" y="204"/>
                  </a:cubicBezTo>
                  <a:lnTo>
                    <a:pt x="712" y="206"/>
                  </a:lnTo>
                  <a:lnTo>
                    <a:pt x="712" y="204"/>
                  </a:lnTo>
                  <a:lnTo>
                    <a:pt x="701" y="188"/>
                  </a:lnTo>
                  <a:lnTo>
                    <a:pt x="691" y="172"/>
                  </a:lnTo>
                  <a:lnTo>
                    <a:pt x="678" y="161"/>
                  </a:lnTo>
                  <a:cubicBezTo>
                    <a:pt x="672" y="156"/>
                    <a:pt x="670" y="151"/>
                    <a:pt x="664" y="145"/>
                  </a:cubicBezTo>
                  <a:lnTo>
                    <a:pt x="704" y="106"/>
                  </a:lnTo>
                  <a:close/>
                  <a:moveTo>
                    <a:pt x="638" y="175"/>
                  </a:moveTo>
                  <a:lnTo>
                    <a:pt x="651" y="175"/>
                  </a:lnTo>
                  <a:lnTo>
                    <a:pt x="654" y="177"/>
                  </a:lnTo>
                  <a:lnTo>
                    <a:pt x="651" y="182"/>
                  </a:lnTo>
                  <a:lnTo>
                    <a:pt x="670" y="193"/>
                  </a:lnTo>
                  <a:lnTo>
                    <a:pt x="672" y="193"/>
                  </a:lnTo>
                  <a:lnTo>
                    <a:pt x="694" y="220"/>
                  </a:lnTo>
                  <a:lnTo>
                    <a:pt x="701" y="217"/>
                  </a:lnTo>
                  <a:cubicBezTo>
                    <a:pt x="715" y="249"/>
                    <a:pt x="723" y="280"/>
                    <a:pt x="725" y="318"/>
                  </a:cubicBezTo>
                  <a:lnTo>
                    <a:pt x="672" y="318"/>
                  </a:lnTo>
                  <a:cubicBezTo>
                    <a:pt x="672" y="304"/>
                    <a:pt x="670" y="291"/>
                    <a:pt x="667" y="278"/>
                  </a:cubicBezTo>
                  <a:lnTo>
                    <a:pt x="670" y="275"/>
                  </a:lnTo>
                  <a:lnTo>
                    <a:pt x="672" y="259"/>
                  </a:lnTo>
                  <a:lnTo>
                    <a:pt x="670" y="241"/>
                  </a:lnTo>
                  <a:lnTo>
                    <a:pt x="664" y="220"/>
                  </a:lnTo>
                  <a:lnTo>
                    <a:pt x="649" y="198"/>
                  </a:lnTo>
                  <a:lnTo>
                    <a:pt x="651" y="201"/>
                  </a:lnTo>
                  <a:lnTo>
                    <a:pt x="654" y="198"/>
                  </a:lnTo>
                  <a:lnTo>
                    <a:pt x="643" y="190"/>
                  </a:lnTo>
                  <a:lnTo>
                    <a:pt x="643" y="193"/>
                  </a:lnTo>
                  <a:lnTo>
                    <a:pt x="654" y="209"/>
                  </a:lnTo>
                  <a:lnTo>
                    <a:pt x="662" y="222"/>
                  </a:lnTo>
                  <a:lnTo>
                    <a:pt x="667" y="235"/>
                  </a:lnTo>
                  <a:lnTo>
                    <a:pt x="670" y="243"/>
                  </a:lnTo>
                  <a:lnTo>
                    <a:pt x="672" y="259"/>
                  </a:lnTo>
                  <a:lnTo>
                    <a:pt x="667" y="259"/>
                  </a:lnTo>
                  <a:cubicBezTo>
                    <a:pt x="667" y="259"/>
                    <a:pt x="662" y="249"/>
                    <a:pt x="659" y="246"/>
                  </a:cubicBezTo>
                  <a:lnTo>
                    <a:pt x="662" y="243"/>
                  </a:lnTo>
                  <a:lnTo>
                    <a:pt x="656" y="238"/>
                  </a:lnTo>
                  <a:lnTo>
                    <a:pt x="656" y="233"/>
                  </a:lnTo>
                  <a:lnTo>
                    <a:pt x="654" y="227"/>
                  </a:lnTo>
                  <a:lnTo>
                    <a:pt x="649" y="227"/>
                  </a:lnTo>
                  <a:cubicBezTo>
                    <a:pt x="646" y="225"/>
                    <a:pt x="646" y="222"/>
                    <a:pt x="643" y="220"/>
                  </a:cubicBezTo>
                  <a:lnTo>
                    <a:pt x="646" y="217"/>
                  </a:lnTo>
                  <a:lnTo>
                    <a:pt x="643" y="214"/>
                  </a:lnTo>
                  <a:lnTo>
                    <a:pt x="638" y="217"/>
                  </a:lnTo>
                  <a:lnTo>
                    <a:pt x="641" y="209"/>
                  </a:lnTo>
                  <a:lnTo>
                    <a:pt x="638" y="206"/>
                  </a:lnTo>
                  <a:lnTo>
                    <a:pt x="635" y="212"/>
                  </a:lnTo>
                  <a:cubicBezTo>
                    <a:pt x="630" y="204"/>
                    <a:pt x="622" y="196"/>
                    <a:pt x="617" y="188"/>
                  </a:cubicBezTo>
                  <a:lnTo>
                    <a:pt x="638" y="175"/>
                  </a:lnTo>
                  <a:close/>
                  <a:moveTo>
                    <a:pt x="627" y="296"/>
                  </a:moveTo>
                  <a:lnTo>
                    <a:pt x="638" y="291"/>
                  </a:lnTo>
                  <a:lnTo>
                    <a:pt x="649" y="288"/>
                  </a:lnTo>
                  <a:lnTo>
                    <a:pt x="651" y="283"/>
                  </a:lnTo>
                  <a:lnTo>
                    <a:pt x="656" y="280"/>
                  </a:lnTo>
                  <a:lnTo>
                    <a:pt x="659" y="275"/>
                  </a:lnTo>
                  <a:lnTo>
                    <a:pt x="662" y="267"/>
                  </a:lnTo>
                  <a:cubicBezTo>
                    <a:pt x="662" y="270"/>
                    <a:pt x="664" y="273"/>
                    <a:pt x="664" y="275"/>
                  </a:cubicBezTo>
                  <a:lnTo>
                    <a:pt x="659" y="291"/>
                  </a:lnTo>
                  <a:lnTo>
                    <a:pt x="659" y="296"/>
                  </a:lnTo>
                  <a:lnTo>
                    <a:pt x="667" y="286"/>
                  </a:lnTo>
                  <a:cubicBezTo>
                    <a:pt x="670" y="294"/>
                    <a:pt x="670" y="304"/>
                    <a:pt x="670" y="312"/>
                  </a:cubicBezTo>
                  <a:lnTo>
                    <a:pt x="625" y="312"/>
                  </a:lnTo>
                  <a:lnTo>
                    <a:pt x="625" y="307"/>
                  </a:lnTo>
                  <a:lnTo>
                    <a:pt x="630" y="302"/>
                  </a:lnTo>
                  <a:lnTo>
                    <a:pt x="630" y="299"/>
                  </a:lnTo>
                  <a:lnTo>
                    <a:pt x="633" y="296"/>
                  </a:lnTo>
                  <a:lnTo>
                    <a:pt x="638" y="296"/>
                  </a:lnTo>
                  <a:lnTo>
                    <a:pt x="638" y="294"/>
                  </a:lnTo>
                  <a:lnTo>
                    <a:pt x="627" y="296"/>
                  </a:lnTo>
                  <a:close/>
                  <a:moveTo>
                    <a:pt x="564" y="262"/>
                  </a:moveTo>
                  <a:lnTo>
                    <a:pt x="569" y="262"/>
                  </a:lnTo>
                  <a:lnTo>
                    <a:pt x="564" y="259"/>
                  </a:lnTo>
                  <a:lnTo>
                    <a:pt x="566" y="249"/>
                  </a:lnTo>
                  <a:lnTo>
                    <a:pt x="572" y="243"/>
                  </a:lnTo>
                  <a:cubicBezTo>
                    <a:pt x="574" y="249"/>
                    <a:pt x="580" y="251"/>
                    <a:pt x="582" y="257"/>
                  </a:cubicBezTo>
                  <a:lnTo>
                    <a:pt x="580" y="262"/>
                  </a:lnTo>
                  <a:lnTo>
                    <a:pt x="574" y="259"/>
                  </a:lnTo>
                  <a:lnTo>
                    <a:pt x="572" y="259"/>
                  </a:lnTo>
                  <a:lnTo>
                    <a:pt x="574" y="262"/>
                  </a:lnTo>
                  <a:lnTo>
                    <a:pt x="577" y="262"/>
                  </a:lnTo>
                  <a:lnTo>
                    <a:pt x="574" y="267"/>
                  </a:lnTo>
                  <a:lnTo>
                    <a:pt x="572" y="265"/>
                  </a:lnTo>
                  <a:lnTo>
                    <a:pt x="564" y="262"/>
                  </a:lnTo>
                  <a:close/>
                  <a:moveTo>
                    <a:pt x="585" y="434"/>
                  </a:moveTo>
                  <a:lnTo>
                    <a:pt x="574" y="431"/>
                  </a:lnTo>
                  <a:lnTo>
                    <a:pt x="572" y="431"/>
                  </a:lnTo>
                  <a:lnTo>
                    <a:pt x="566" y="426"/>
                  </a:lnTo>
                  <a:lnTo>
                    <a:pt x="561" y="423"/>
                  </a:lnTo>
                  <a:lnTo>
                    <a:pt x="569" y="415"/>
                  </a:lnTo>
                  <a:lnTo>
                    <a:pt x="580" y="421"/>
                  </a:lnTo>
                  <a:lnTo>
                    <a:pt x="588" y="423"/>
                  </a:lnTo>
                  <a:lnTo>
                    <a:pt x="585" y="434"/>
                  </a:lnTo>
                  <a:close/>
                  <a:moveTo>
                    <a:pt x="617" y="196"/>
                  </a:moveTo>
                  <a:cubicBezTo>
                    <a:pt x="625" y="206"/>
                    <a:pt x="633" y="214"/>
                    <a:pt x="641" y="227"/>
                  </a:cubicBezTo>
                  <a:lnTo>
                    <a:pt x="635" y="227"/>
                  </a:lnTo>
                  <a:lnTo>
                    <a:pt x="635" y="235"/>
                  </a:lnTo>
                  <a:lnTo>
                    <a:pt x="649" y="243"/>
                  </a:lnTo>
                  <a:lnTo>
                    <a:pt x="656" y="267"/>
                  </a:lnTo>
                  <a:lnTo>
                    <a:pt x="654" y="270"/>
                  </a:lnTo>
                  <a:lnTo>
                    <a:pt x="649" y="273"/>
                  </a:lnTo>
                  <a:lnTo>
                    <a:pt x="649" y="280"/>
                  </a:lnTo>
                  <a:lnTo>
                    <a:pt x="646" y="283"/>
                  </a:lnTo>
                  <a:lnTo>
                    <a:pt x="643" y="286"/>
                  </a:lnTo>
                  <a:lnTo>
                    <a:pt x="641" y="286"/>
                  </a:lnTo>
                  <a:lnTo>
                    <a:pt x="635" y="286"/>
                  </a:lnTo>
                  <a:lnTo>
                    <a:pt x="638" y="280"/>
                  </a:lnTo>
                  <a:lnTo>
                    <a:pt x="641" y="270"/>
                  </a:lnTo>
                  <a:lnTo>
                    <a:pt x="643" y="267"/>
                  </a:lnTo>
                  <a:lnTo>
                    <a:pt x="633" y="257"/>
                  </a:lnTo>
                  <a:lnTo>
                    <a:pt x="625" y="259"/>
                  </a:lnTo>
                  <a:lnTo>
                    <a:pt x="622" y="267"/>
                  </a:lnTo>
                  <a:lnTo>
                    <a:pt x="617" y="273"/>
                  </a:lnTo>
                  <a:lnTo>
                    <a:pt x="611" y="267"/>
                  </a:lnTo>
                  <a:lnTo>
                    <a:pt x="609" y="262"/>
                  </a:lnTo>
                  <a:lnTo>
                    <a:pt x="611" y="259"/>
                  </a:lnTo>
                  <a:lnTo>
                    <a:pt x="614" y="262"/>
                  </a:lnTo>
                  <a:lnTo>
                    <a:pt x="617" y="262"/>
                  </a:lnTo>
                  <a:lnTo>
                    <a:pt x="617" y="257"/>
                  </a:lnTo>
                  <a:lnTo>
                    <a:pt x="614" y="257"/>
                  </a:lnTo>
                  <a:lnTo>
                    <a:pt x="614" y="259"/>
                  </a:lnTo>
                  <a:lnTo>
                    <a:pt x="611" y="259"/>
                  </a:lnTo>
                  <a:lnTo>
                    <a:pt x="601" y="246"/>
                  </a:lnTo>
                  <a:lnTo>
                    <a:pt x="598" y="243"/>
                  </a:lnTo>
                  <a:lnTo>
                    <a:pt x="601" y="241"/>
                  </a:lnTo>
                  <a:lnTo>
                    <a:pt x="596" y="241"/>
                  </a:lnTo>
                  <a:lnTo>
                    <a:pt x="598" y="243"/>
                  </a:lnTo>
                  <a:lnTo>
                    <a:pt x="593" y="243"/>
                  </a:lnTo>
                  <a:cubicBezTo>
                    <a:pt x="588" y="243"/>
                    <a:pt x="582" y="238"/>
                    <a:pt x="580" y="233"/>
                  </a:cubicBezTo>
                  <a:lnTo>
                    <a:pt x="617" y="196"/>
                  </a:lnTo>
                  <a:close/>
                  <a:moveTo>
                    <a:pt x="598" y="431"/>
                  </a:moveTo>
                  <a:lnTo>
                    <a:pt x="593" y="426"/>
                  </a:lnTo>
                  <a:lnTo>
                    <a:pt x="596" y="421"/>
                  </a:lnTo>
                  <a:lnTo>
                    <a:pt x="601" y="410"/>
                  </a:lnTo>
                  <a:lnTo>
                    <a:pt x="598" y="408"/>
                  </a:lnTo>
                  <a:lnTo>
                    <a:pt x="601" y="400"/>
                  </a:lnTo>
                  <a:lnTo>
                    <a:pt x="601" y="394"/>
                  </a:lnTo>
                  <a:lnTo>
                    <a:pt x="598" y="386"/>
                  </a:lnTo>
                  <a:lnTo>
                    <a:pt x="593" y="384"/>
                  </a:lnTo>
                  <a:lnTo>
                    <a:pt x="590" y="386"/>
                  </a:lnTo>
                  <a:lnTo>
                    <a:pt x="588" y="386"/>
                  </a:lnTo>
                  <a:cubicBezTo>
                    <a:pt x="590" y="381"/>
                    <a:pt x="596" y="373"/>
                    <a:pt x="598" y="368"/>
                  </a:cubicBezTo>
                  <a:lnTo>
                    <a:pt x="604" y="365"/>
                  </a:lnTo>
                  <a:lnTo>
                    <a:pt x="606" y="363"/>
                  </a:lnTo>
                  <a:lnTo>
                    <a:pt x="606" y="365"/>
                  </a:lnTo>
                  <a:lnTo>
                    <a:pt x="609" y="363"/>
                  </a:lnTo>
                  <a:lnTo>
                    <a:pt x="606" y="360"/>
                  </a:lnTo>
                  <a:lnTo>
                    <a:pt x="609" y="360"/>
                  </a:lnTo>
                  <a:lnTo>
                    <a:pt x="614" y="363"/>
                  </a:lnTo>
                  <a:lnTo>
                    <a:pt x="622" y="363"/>
                  </a:lnTo>
                  <a:lnTo>
                    <a:pt x="627" y="360"/>
                  </a:lnTo>
                  <a:lnTo>
                    <a:pt x="641" y="357"/>
                  </a:lnTo>
                  <a:lnTo>
                    <a:pt x="638" y="352"/>
                  </a:lnTo>
                  <a:lnTo>
                    <a:pt x="638" y="347"/>
                  </a:lnTo>
                  <a:lnTo>
                    <a:pt x="646" y="349"/>
                  </a:lnTo>
                  <a:lnTo>
                    <a:pt x="649" y="347"/>
                  </a:lnTo>
                  <a:lnTo>
                    <a:pt x="649" y="341"/>
                  </a:lnTo>
                  <a:lnTo>
                    <a:pt x="641" y="344"/>
                  </a:lnTo>
                  <a:lnTo>
                    <a:pt x="630" y="341"/>
                  </a:lnTo>
                  <a:lnTo>
                    <a:pt x="622" y="328"/>
                  </a:lnTo>
                  <a:lnTo>
                    <a:pt x="662" y="328"/>
                  </a:lnTo>
                  <a:cubicBezTo>
                    <a:pt x="659" y="373"/>
                    <a:pt x="641" y="415"/>
                    <a:pt x="611" y="447"/>
                  </a:cubicBezTo>
                  <a:lnTo>
                    <a:pt x="606" y="442"/>
                  </a:lnTo>
                  <a:lnTo>
                    <a:pt x="609" y="434"/>
                  </a:lnTo>
                  <a:lnTo>
                    <a:pt x="604" y="418"/>
                  </a:lnTo>
                  <a:lnTo>
                    <a:pt x="598" y="431"/>
                  </a:lnTo>
                  <a:close/>
                  <a:moveTo>
                    <a:pt x="611" y="521"/>
                  </a:moveTo>
                  <a:lnTo>
                    <a:pt x="609" y="516"/>
                  </a:lnTo>
                  <a:lnTo>
                    <a:pt x="617" y="511"/>
                  </a:lnTo>
                  <a:lnTo>
                    <a:pt x="617" y="508"/>
                  </a:lnTo>
                  <a:lnTo>
                    <a:pt x="611" y="506"/>
                  </a:lnTo>
                  <a:lnTo>
                    <a:pt x="617" y="495"/>
                  </a:lnTo>
                  <a:lnTo>
                    <a:pt x="625" y="484"/>
                  </a:lnTo>
                  <a:lnTo>
                    <a:pt x="617" y="476"/>
                  </a:lnTo>
                  <a:lnTo>
                    <a:pt x="611" y="476"/>
                  </a:lnTo>
                  <a:lnTo>
                    <a:pt x="609" y="471"/>
                  </a:lnTo>
                  <a:lnTo>
                    <a:pt x="617" y="463"/>
                  </a:lnTo>
                  <a:lnTo>
                    <a:pt x="654" y="500"/>
                  </a:lnTo>
                  <a:cubicBezTo>
                    <a:pt x="638" y="511"/>
                    <a:pt x="622" y="524"/>
                    <a:pt x="606" y="532"/>
                  </a:cubicBezTo>
                  <a:lnTo>
                    <a:pt x="611" y="521"/>
                  </a:lnTo>
                  <a:close/>
                  <a:moveTo>
                    <a:pt x="651" y="484"/>
                  </a:moveTo>
                  <a:lnTo>
                    <a:pt x="656" y="479"/>
                  </a:lnTo>
                  <a:lnTo>
                    <a:pt x="654" y="458"/>
                  </a:lnTo>
                  <a:lnTo>
                    <a:pt x="651" y="458"/>
                  </a:lnTo>
                  <a:lnTo>
                    <a:pt x="654" y="455"/>
                  </a:lnTo>
                  <a:lnTo>
                    <a:pt x="646" y="453"/>
                  </a:lnTo>
                  <a:lnTo>
                    <a:pt x="643" y="461"/>
                  </a:lnTo>
                  <a:lnTo>
                    <a:pt x="643" y="468"/>
                  </a:lnTo>
                  <a:lnTo>
                    <a:pt x="641" y="471"/>
                  </a:lnTo>
                  <a:lnTo>
                    <a:pt x="625" y="455"/>
                  </a:lnTo>
                  <a:cubicBezTo>
                    <a:pt x="656" y="421"/>
                    <a:pt x="678" y="378"/>
                    <a:pt x="678" y="328"/>
                  </a:cubicBezTo>
                  <a:lnTo>
                    <a:pt x="731" y="328"/>
                  </a:lnTo>
                  <a:cubicBezTo>
                    <a:pt x="728" y="392"/>
                    <a:pt x="701" y="450"/>
                    <a:pt x="662" y="492"/>
                  </a:cubicBezTo>
                  <a:lnTo>
                    <a:pt x="651" y="484"/>
                  </a:lnTo>
                  <a:close/>
                  <a:moveTo>
                    <a:pt x="667" y="498"/>
                  </a:moveTo>
                  <a:cubicBezTo>
                    <a:pt x="709" y="453"/>
                    <a:pt x="739" y="392"/>
                    <a:pt x="739" y="325"/>
                  </a:cubicBezTo>
                  <a:lnTo>
                    <a:pt x="792" y="325"/>
                  </a:lnTo>
                  <a:cubicBezTo>
                    <a:pt x="789" y="408"/>
                    <a:pt x="757" y="479"/>
                    <a:pt x="704" y="535"/>
                  </a:cubicBezTo>
                  <a:lnTo>
                    <a:pt x="667" y="498"/>
                  </a:lnTo>
                  <a:close/>
                  <a:moveTo>
                    <a:pt x="349" y="447"/>
                  </a:moveTo>
                  <a:cubicBezTo>
                    <a:pt x="347" y="445"/>
                    <a:pt x="341" y="439"/>
                    <a:pt x="339" y="434"/>
                  </a:cubicBezTo>
                  <a:lnTo>
                    <a:pt x="341" y="421"/>
                  </a:lnTo>
                  <a:lnTo>
                    <a:pt x="336" y="408"/>
                  </a:lnTo>
                  <a:lnTo>
                    <a:pt x="336" y="386"/>
                  </a:lnTo>
                  <a:lnTo>
                    <a:pt x="331" y="373"/>
                  </a:lnTo>
                  <a:lnTo>
                    <a:pt x="331" y="365"/>
                  </a:lnTo>
                  <a:lnTo>
                    <a:pt x="323" y="352"/>
                  </a:lnTo>
                  <a:lnTo>
                    <a:pt x="318" y="349"/>
                  </a:lnTo>
                  <a:lnTo>
                    <a:pt x="320" y="341"/>
                  </a:lnTo>
                  <a:lnTo>
                    <a:pt x="318" y="336"/>
                  </a:lnTo>
                  <a:lnTo>
                    <a:pt x="320" y="328"/>
                  </a:lnTo>
                  <a:lnTo>
                    <a:pt x="328" y="328"/>
                  </a:lnTo>
                  <a:lnTo>
                    <a:pt x="331" y="323"/>
                  </a:lnTo>
                  <a:lnTo>
                    <a:pt x="344" y="323"/>
                  </a:lnTo>
                  <a:lnTo>
                    <a:pt x="347" y="325"/>
                  </a:lnTo>
                  <a:lnTo>
                    <a:pt x="344" y="339"/>
                  </a:lnTo>
                  <a:lnTo>
                    <a:pt x="341" y="341"/>
                  </a:lnTo>
                  <a:lnTo>
                    <a:pt x="347" y="352"/>
                  </a:lnTo>
                  <a:lnTo>
                    <a:pt x="344" y="355"/>
                  </a:lnTo>
                  <a:lnTo>
                    <a:pt x="341" y="352"/>
                  </a:lnTo>
                  <a:lnTo>
                    <a:pt x="344" y="357"/>
                  </a:lnTo>
                  <a:lnTo>
                    <a:pt x="347" y="365"/>
                  </a:lnTo>
                  <a:lnTo>
                    <a:pt x="349" y="365"/>
                  </a:lnTo>
                  <a:lnTo>
                    <a:pt x="349" y="360"/>
                  </a:lnTo>
                  <a:lnTo>
                    <a:pt x="347" y="357"/>
                  </a:lnTo>
                  <a:lnTo>
                    <a:pt x="347" y="352"/>
                  </a:lnTo>
                  <a:lnTo>
                    <a:pt x="347" y="344"/>
                  </a:lnTo>
                  <a:lnTo>
                    <a:pt x="349" y="328"/>
                  </a:lnTo>
                  <a:lnTo>
                    <a:pt x="347" y="323"/>
                  </a:lnTo>
                  <a:lnTo>
                    <a:pt x="355" y="323"/>
                  </a:lnTo>
                  <a:cubicBezTo>
                    <a:pt x="357" y="355"/>
                    <a:pt x="370" y="384"/>
                    <a:pt x="392" y="405"/>
                  </a:cubicBezTo>
                  <a:lnTo>
                    <a:pt x="349" y="447"/>
                  </a:lnTo>
                  <a:close/>
                  <a:moveTo>
                    <a:pt x="315" y="344"/>
                  </a:moveTo>
                  <a:lnTo>
                    <a:pt x="310" y="352"/>
                  </a:lnTo>
                  <a:lnTo>
                    <a:pt x="302" y="352"/>
                  </a:lnTo>
                  <a:cubicBezTo>
                    <a:pt x="299" y="344"/>
                    <a:pt x="299" y="336"/>
                    <a:pt x="299" y="328"/>
                  </a:cubicBezTo>
                  <a:lnTo>
                    <a:pt x="315" y="328"/>
                  </a:lnTo>
                  <a:lnTo>
                    <a:pt x="312" y="341"/>
                  </a:lnTo>
                  <a:lnTo>
                    <a:pt x="315" y="344"/>
                  </a:lnTo>
                  <a:close/>
                  <a:moveTo>
                    <a:pt x="333" y="310"/>
                  </a:moveTo>
                  <a:lnTo>
                    <a:pt x="333" y="299"/>
                  </a:lnTo>
                  <a:lnTo>
                    <a:pt x="339" y="296"/>
                  </a:lnTo>
                  <a:lnTo>
                    <a:pt x="349" y="299"/>
                  </a:lnTo>
                  <a:lnTo>
                    <a:pt x="352" y="302"/>
                  </a:lnTo>
                  <a:cubicBezTo>
                    <a:pt x="352" y="307"/>
                    <a:pt x="349" y="315"/>
                    <a:pt x="349" y="320"/>
                  </a:cubicBezTo>
                  <a:lnTo>
                    <a:pt x="336" y="320"/>
                  </a:lnTo>
                  <a:lnTo>
                    <a:pt x="333" y="310"/>
                  </a:lnTo>
                  <a:close/>
                  <a:moveTo>
                    <a:pt x="386" y="347"/>
                  </a:moveTo>
                  <a:lnTo>
                    <a:pt x="397" y="349"/>
                  </a:lnTo>
                  <a:lnTo>
                    <a:pt x="394" y="352"/>
                  </a:lnTo>
                  <a:lnTo>
                    <a:pt x="402" y="357"/>
                  </a:lnTo>
                  <a:lnTo>
                    <a:pt x="402" y="352"/>
                  </a:lnTo>
                  <a:lnTo>
                    <a:pt x="408" y="344"/>
                  </a:lnTo>
                  <a:lnTo>
                    <a:pt x="413" y="349"/>
                  </a:lnTo>
                  <a:lnTo>
                    <a:pt x="418" y="355"/>
                  </a:lnTo>
                  <a:lnTo>
                    <a:pt x="410" y="357"/>
                  </a:lnTo>
                  <a:lnTo>
                    <a:pt x="413" y="365"/>
                  </a:lnTo>
                  <a:lnTo>
                    <a:pt x="418" y="363"/>
                  </a:lnTo>
                  <a:lnTo>
                    <a:pt x="418" y="360"/>
                  </a:lnTo>
                  <a:lnTo>
                    <a:pt x="423" y="357"/>
                  </a:lnTo>
                  <a:lnTo>
                    <a:pt x="426" y="347"/>
                  </a:lnTo>
                  <a:cubicBezTo>
                    <a:pt x="429" y="355"/>
                    <a:pt x="434" y="360"/>
                    <a:pt x="439" y="365"/>
                  </a:cubicBezTo>
                  <a:lnTo>
                    <a:pt x="402" y="402"/>
                  </a:lnTo>
                  <a:cubicBezTo>
                    <a:pt x="384" y="384"/>
                    <a:pt x="373" y="360"/>
                    <a:pt x="370" y="333"/>
                  </a:cubicBezTo>
                  <a:lnTo>
                    <a:pt x="378" y="341"/>
                  </a:lnTo>
                  <a:lnTo>
                    <a:pt x="386" y="341"/>
                  </a:lnTo>
                  <a:lnTo>
                    <a:pt x="386" y="347"/>
                  </a:lnTo>
                  <a:close/>
                  <a:moveTo>
                    <a:pt x="384" y="233"/>
                  </a:moveTo>
                  <a:cubicBezTo>
                    <a:pt x="376" y="241"/>
                    <a:pt x="370" y="251"/>
                    <a:pt x="365" y="262"/>
                  </a:cubicBezTo>
                  <a:lnTo>
                    <a:pt x="363" y="262"/>
                  </a:lnTo>
                  <a:lnTo>
                    <a:pt x="357" y="265"/>
                  </a:lnTo>
                  <a:lnTo>
                    <a:pt x="355" y="265"/>
                  </a:lnTo>
                  <a:lnTo>
                    <a:pt x="349" y="270"/>
                  </a:lnTo>
                  <a:lnTo>
                    <a:pt x="357" y="270"/>
                  </a:lnTo>
                  <a:lnTo>
                    <a:pt x="363" y="267"/>
                  </a:lnTo>
                  <a:lnTo>
                    <a:pt x="363" y="270"/>
                  </a:lnTo>
                  <a:lnTo>
                    <a:pt x="357" y="273"/>
                  </a:lnTo>
                  <a:lnTo>
                    <a:pt x="355" y="273"/>
                  </a:lnTo>
                  <a:lnTo>
                    <a:pt x="347" y="278"/>
                  </a:lnTo>
                  <a:lnTo>
                    <a:pt x="339" y="278"/>
                  </a:lnTo>
                  <a:lnTo>
                    <a:pt x="328" y="299"/>
                  </a:lnTo>
                  <a:lnTo>
                    <a:pt x="331" y="304"/>
                  </a:lnTo>
                  <a:lnTo>
                    <a:pt x="325" y="312"/>
                  </a:lnTo>
                  <a:lnTo>
                    <a:pt x="325" y="320"/>
                  </a:lnTo>
                  <a:lnTo>
                    <a:pt x="302" y="320"/>
                  </a:lnTo>
                  <a:cubicBezTo>
                    <a:pt x="299" y="270"/>
                    <a:pt x="318" y="227"/>
                    <a:pt x="347" y="196"/>
                  </a:cubicBezTo>
                  <a:lnTo>
                    <a:pt x="384" y="233"/>
                  </a:lnTo>
                  <a:close/>
                  <a:moveTo>
                    <a:pt x="299" y="474"/>
                  </a:moveTo>
                  <a:lnTo>
                    <a:pt x="310" y="482"/>
                  </a:lnTo>
                  <a:lnTo>
                    <a:pt x="312" y="484"/>
                  </a:lnTo>
                  <a:lnTo>
                    <a:pt x="304" y="492"/>
                  </a:lnTo>
                  <a:cubicBezTo>
                    <a:pt x="299" y="487"/>
                    <a:pt x="296" y="484"/>
                    <a:pt x="294" y="479"/>
                  </a:cubicBezTo>
                  <a:lnTo>
                    <a:pt x="299" y="474"/>
                  </a:lnTo>
                  <a:close/>
                  <a:moveTo>
                    <a:pt x="288" y="328"/>
                  </a:moveTo>
                  <a:lnTo>
                    <a:pt x="288" y="344"/>
                  </a:lnTo>
                  <a:lnTo>
                    <a:pt x="283" y="347"/>
                  </a:lnTo>
                  <a:lnTo>
                    <a:pt x="280" y="352"/>
                  </a:lnTo>
                  <a:lnTo>
                    <a:pt x="267" y="368"/>
                  </a:lnTo>
                  <a:lnTo>
                    <a:pt x="267" y="392"/>
                  </a:lnTo>
                  <a:lnTo>
                    <a:pt x="254" y="397"/>
                  </a:lnTo>
                  <a:lnTo>
                    <a:pt x="246" y="397"/>
                  </a:lnTo>
                  <a:cubicBezTo>
                    <a:pt x="238" y="376"/>
                    <a:pt x="235" y="352"/>
                    <a:pt x="235" y="328"/>
                  </a:cubicBezTo>
                  <a:lnTo>
                    <a:pt x="288" y="328"/>
                  </a:lnTo>
                  <a:close/>
                  <a:moveTo>
                    <a:pt x="233" y="394"/>
                  </a:moveTo>
                  <a:lnTo>
                    <a:pt x="230" y="392"/>
                  </a:lnTo>
                  <a:lnTo>
                    <a:pt x="214" y="392"/>
                  </a:lnTo>
                  <a:lnTo>
                    <a:pt x="220" y="397"/>
                  </a:lnTo>
                  <a:lnTo>
                    <a:pt x="206" y="394"/>
                  </a:lnTo>
                  <a:lnTo>
                    <a:pt x="209" y="392"/>
                  </a:lnTo>
                  <a:lnTo>
                    <a:pt x="206" y="389"/>
                  </a:lnTo>
                  <a:lnTo>
                    <a:pt x="196" y="394"/>
                  </a:lnTo>
                  <a:lnTo>
                    <a:pt x="193" y="400"/>
                  </a:lnTo>
                  <a:lnTo>
                    <a:pt x="196" y="415"/>
                  </a:lnTo>
                  <a:lnTo>
                    <a:pt x="206" y="442"/>
                  </a:lnTo>
                  <a:lnTo>
                    <a:pt x="212" y="450"/>
                  </a:lnTo>
                  <a:lnTo>
                    <a:pt x="214" y="450"/>
                  </a:lnTo>
                  <a:lnTo>
                    <a:pt x="206" y="434"/>
                  </a:lnTo>
                  <a:lnTo>
                    <a:pt x="204" y="426"/>
                  </a:lnTo>
                  <a:lnTo>
                    <a:pt x="206" y="423"/>
                  </a:lnTo>
                  <a:lnTo>
                    <a:pt x="206" y="418"/>
                  </a:lnTo>
                  <a:lnTo>
                    <a:pt x="212" y="418"/>
                  </a:lnTo>
                  <a:lnTo>
                    <a:pt x="220" y="431"/>
                  </a:lnTo>
                  <a:lnTo>
                    <a:pt x="222" y="431"/>
                  </a:lnTo>
                  <a:lnTo>
                    <a:pt x="222" y="423"/>
                  </a:lnTo>
                  <a:lnTo>
                    <a:pt x="225" y="426"/>
                  </a:lnTo>
                  <a:lnTo>
                    <a:pt x="225" y="431"/>
                  </a:lnTo>
                  <a:lnTo>
                    <a:pt x="233" y="434"/>
                  </a:lnTo>
                  <a:lnTo>
                    <a:pt x="235" y="431"/>
                  </a:lnTo>
                  <a:lnTo>
                    <a:pt x="235" y="437"/>
                  </a:lnTo>
                  <a:lnTo>
                    <a:pt x="238" y="442"/>
                  </a:lnTo>
                  <a:lnTo>
                    <a:pt x="243" y="442"/>
                  </a:lnTo>
                  <a:lnTo>
                    <a:pt x="254" y="458"/>
                  </a:lnTo>
                  <a:lnTo>
                    <a:pt x="259" y="461"/>
                  </a:lnTo>
                  <a:lnTo>
                    <a:pt x="262" y="453"/>
                  </a:lnTo>
                  <a:cubicBezTo>
                    <a:pt x="273" y="468"/>
                    <a:pt x="283" y="484"/>
                    <a:pt x="299" y="500"/>
                  </a:cubicBezTo>
                  <a:lnTo>
                    <a:pt x="262" y="537"/>
                  </a:lnTo>
                  <a:cubicBezTo>
                    <a:pt x="209" y="484"/>
                    <a:pt x="175" y="410"/>
                    <a:pt x="175" y="328"/>
                  </a:cubicBezTo>
                  <a:lnTo>
                    <a:pt x="228" y="328"/>
                  </a:lnTo>
                  <a:cubicBezTo>
                    <a:pt x="225" y="349"/>
                    <a:pt x="230" y="373"/>
                    <a:pt x="235" y="394"/>
                  </a:cubicBezTo>
                  <a:lnTo>
                    <a:pt x="233" y="394"/>
                  </a:lnTo>
                  <a:close/>
                  <a:moveTo>
                    <a:pt x="296" y="143"/>
                  </a:moveTo>
                  <a:cubicBezTo>
                    <a:pt x="254" y="188"/>
                    <a:pt x="228" y="249"/>
                    <a:pt x="225" y="318"/>
                  </a:cubicBezTo>
                  <a:lnTo>
                    <a:pt x="172" y="318"/>
                  </a:lnTo>
                  <a:cubicBezTo>
                    <a:pt x="175" y="235"/>
                    <a:pt x="206" y="161"/>
                    <a:pt x="259" y="106"/>
                  </a:cubicBezTo>
                  <a:lnTo>
                    <a:pt x="296" y="143"/>
                  </a:lnTo>
                  <a:close/>
                  <a:moveTo>
                    <a:pt x="606" y="235"/>
                  </a:moveTo>
                  <a:lnTo>
                    <a:pt x="606" y="241"/>
                  </a:lnTo>
                  <a:lnTo>
                    <a:pt x="614" y="238"/>
                  </a:lnTo>
                  <a:lnTo>
                    <a:pt x="617" y="233"/>
                  </a:lnTo>
                  <a:lnTo>
                    <a:pt x="611" y="225"/>
                  </a:lnTo>
                  <a:lnTo>
                    <a:pt x="614" y="220"/>
                  </a:lnTo>
                  <a:lnTo>
                    <a:pt x="622" y="225"/>
                  </a:lnTo>
                  <a:lnTo>
                    <a:pt x="619" y="222"/>
                  </a:lnTo>
                  <a:lnTo>
                    <a:pt x="622" y="220"/>
                  </a:lnTo>
                  <a:lnTo>
                    <a:pt x="619" y="214"/>
                  </a:lnTo>
                  <a:lnTo>
                    <a:pt x="611" y="220"/>
                  </a:lnTo>
                  <a:lnTo>
                    <a:pt x="609" y="225"/>
                  </a:lnTo>
                  <a:lnTo>
                    <a:pt x="606" y="230"/>
                  </a:lnTo>
                  <a:lnTo>
                    <a:pt x="609" y="235"/>
                  </a:lnTo>
                  <a:lnTo>
                    <a:pt x="609" y="238"/>
                  </a:lnTo>
                  <a:lnTo>
                    <a:pt x="606" y="235"/>
                  </a:lnTo>
                  <a:close/>
                  <a:moveTo>
                    <a:pt x="228" y="471"/>
                  </a:moveTo>
                  <a:lnTo>
                    <a:pt x="222" y="458"/>
                  </a:lnTo>
                  <a:lnTo>
                    <a:pt x="217" y="455"/>
                  </a:lnTo>
                  <a:lnTo>
                    <a:pt x="228" y="471"/>
                  </a:lnTo>
                  <a:close/>
                  <a:moveTo>
                    <a:pt x="458" y="294"/>
                  </a:moveTo>
                  <a:lnTo>
                    <a:pt x="458" y="291"/>
                  </a:lnTo>
                  <a:lnTo>
                    <a:pt x="453" y="286"/>
                  </a:lnTo>
                  <a:lnTo>
                    <a:pt x="455" y="280"/>
                  </a:lnTo>
                  <a:lnTo>
                    <a:pt x="458" y="280"/>
                  </a:lnTo>
                  <a:lnTo>
                    <a:pt x="458" y="257"/>
                  </a:lnTo>
                  <a:cubicBezTo>
                    <a:pt x="447" y="259"/>
                    <a:pt x="442" y="266"/>
                    <a:pt x="442" y="273"/>
                  </a:cubicBezTo>
                  <a:cubicBezTo>
                    <a:pt x="442" y="281"/>
                    <a:pt x="447" y="288"/>
                    <a:pt x="4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45">
              <a:extLst>
                <a:ext uri="{FF2B5EF4-FFF2-40B4-BE49-F238E27FC236}">
                  <a16:creationId xmlns:a16="http://schemas.microsoft.com/office/drawing/2014/main" id="{99D8A4C5-F23C-F541-B29B-FBF278CE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4591050"/>
              <a:ext cx="14288" cy="23813"/>
            </a:xfrm>
            <a:custGeom>
              <a:avLst/>
              <a:gdLst>
                <a:gd name="T0" fmla="*/ 12894 w 41"/>
                <a:gd name="T1" fmla="*/ 23447 h 65"/>
                <a:gd name="T2" fmla="*/ 0 w 41"/>
                <a:gd name="T3" fmla="*/ 0 h 65"/>
                <a:gd name="T4" fmla="*/ 0 w 41"/>
                <a:gd name="T5" fmla="*/ 7693 h 65"/>
                <a:gd name="T6" fmla="*/ 12894 w 41"/>
                <a:gd name="T7" fmla="*/ 23447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65">
                  <a:moveTo>
                    <a:pt x="37" y="64"/>
                  </a:moveTo>
                  <a:cubicBezTo>
                    <a:pt x="40" y="27"/>
                    <a:pt x="19" y="11"/>
                    <a:pt x="0" y="0"/>
                  </a:cubicBezTo>
                  <a:lnTo>
                    <a:pt x="0" y="21"/>
                  </a:lnTo>
                  <a:cubicBezTo>
                    <a:pt x="16" y="29"/>
                    <a:pt x="32" y="40"/>
                    <a:pt x="37" y="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46">
              <a:extLst>
                <a:ext uri="{FF2B5EF4-FFF2-40B4-BE49-F238E27FC236}">
                  <a16:creationId xmlns:a16="http://schemas.microsoft.com/office/drawing/2014/main" id="{4E68AC67-B1F5-3242-9F9E-B56D4049B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63" y="4437063"/>
              <a:ext cx="79375" cy="107950"/>
            </a:xfrm>
            <a:custGeom>
              <a:avLst/>
              <a:gdLst>
                <a:gd name="T0" fmla="*/ 49564 w 221"/>
                <a:gd name="T1" fmla="*/ 1087 h 298"/>
                <a:gd name="T2" fmla="*/ 42740 w 221"/>
                <a:gd name="T3" fmla="*/ 0 h 298"/>
                <a:gd name="T4" fmla="*/ 42740 w 221"/>
                <a:gd name="T5" fmla="*/ 5796 h 298"/>
                <a:gd name="T6" fmla="*/ 42740 w 221"/>
                <a:gd name="T7" fmla="*/ 12316 h 298"/>
                <a:gd name="T8" fmla="*/ 46691 w 221"/>
                <a:gd name="T9" fmla="*/ 13403 h 298"/>
                <a:gd name="T10" fmla="*/ 62854 w 221"/>
                <a:gd name="T11" fmla="*/ 30791 h 298"/>
                <a:gd name="T12" fmla="*/ 42022 w 221"/>
                <a:gd name="T13" fmla="*/ 49990 h 298"/>
                <a:gd name="T14" fmla="*/ 38071 w 221"/>
                <a:gd name="T15" fmla="*/ 50715 h 298"/>
                <a:gd name="T16" fmla="*/ 27656 w 221"/>
                <a:gd name="T17" fmla="*/ 53613 h 298"/>
                <a:gd name="T18" fmla="*/ 23705 w 221"/>
                <a:gd name="T19" fmla="*/ 54699 h 298"/>
                <a:gd name="T20" fmla="*/ 0 w 221"/>
                <a:gd name="T21" fmla="*/ 81506 h 298"/>
                <a:gd name="T22" fmla="*/ 25860 w 221"/>
                <a:gd name="T23" fmla="*/ 107588 h 298"/>
                <a:gd name="T24" fmla="*/ 25860 w 221"/>
                <a:gd name="T25" fmla="*/ 93098 h 298"/>
                <a:gd name="T26" fmla="*/ 16162 w 221"/>
                <a:gd name="T27" fmla="*/ 81506 h 298"/>
                <a:gd name="T28" fmla="*/ 24782 w 221"/>
                <a:gd name="T29" fmla="*/ 69914 h 298"/>
                <a:gd name="T30" fmla="*/ 28374 w 221"/>
                <a:gd name="T31" fmla="*/ 68103 h 298"/>
                <a:gd name="T32" fmla="*/ 39149 w 221"/>
                <a:gd name="T33" fmla="*/ 65205 h 298"/>
                <a:gd name="T34" fmla="*/ 42740 w 221"/>
                <a:gd name="T35" fmla="*/ 64118 h 298"/>
                <a:gd name="T36" fmla="*/ 79016 w 221"/>
                <a:gd name="T37" fmla="*/ 30791 h 298"/>
                <a:gd name="T38" fmla="*/ 49564 w 221"/>
                <a:gd name="T39" fmla="*/ 1087 h 2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21" h="298">
                  <a:moveTo>
                    <a:pt x="138" y="3"/>
                  </a:moveTo>
                  <a:cubicBezTo>
                    <a:pt x="132" y="3"/>
                    <a:pt x="127" y="0"/>
                    <a:pt x="119" y="0"/>
                  </a:cubicBezTo>
                  <a:lnTo>
                    <a:pt x="119" y="16"/>
                  </a:lnTo>
                  <a:lnTo>
                    <a:pt x="119" y="34"/>
                  </a:lnTo>
                  <a:cubicBezTo>
                    <a:pt x="124" y="34"/>
                    <a:pt x="130" y="34"/>
                    <a:pt x="130" y="37"/>
                  </a:cubicBezTo>
                  <a:cubicBezTo>
                    <a:pt x="164" y="45"/>
                    <a:pt x="175" y="64"/>
                    <a:pt x="175" y="85"/>
                  </a:cubicBezTo>
                  <a:cubicBezTo>
                    <a:pt x="175" y="117"/>
                    <a:pt x="148" y="127"/>
                    <a:pt x="117" y="138"/>
                  </a:cubicBezTo>
                  <a:cubicBezTo>
                    <a:pt x="114" y="138"/>
                    <a:pt x="109" y="140"/>
                    <a:pt x="106" y="140"/>
                  </a:cubicBezTo>
                  <a:cubicBezTo>
                    <a:pt x="95" y="143"/>
                    <a:pt x="85" y="146"/>
                    <a:pt x="77" y="148"/>
                  </a:cubicBezTo>
                  <a:cubicBezTo>
                    <a:pt x="74" y="148"/>
                    <a:pt x="69" y="151"/>
                    <a:pt x="66" y="151"/>
                  </a:cubicBezTo>
                  <a:cubicBezTo>
                    <a:pt x="29" y="162"/>
                    <a:pt x="0" y="180"/>
                    <a:pt x="0" y="225"/>
                  </a:cubicBezTo>
                  <a:cubicBezTo>
                    <a:pt x="0" y="270"/>
                    <a:pt x="34" y="286"/>
                    <a:pt x="72" y="297"/>
                  </a:cubicBezTo>
                  <a:lnTo>
                    <a:pt x="72" y="257"/>
                  </a:lnTo>
                  <a:cubicBezTo>
                    <a:pt x="56" y="249"/>
                    <a:pt x="45" y="241"/>
                    <a:pt x="45" y="225"/>
                  </a:cubicBezTo>
                  <a:cubicBezTo>
                    <a:pt x="45" y="209"/>
                    <a:pt x="56" y="201"/>
                    <a:pt x="69" y="193"/>
                  </a:cubicBezTo>
                  <a:cubicBezTo>
                    <a:pt x="72" y="191"/>
                    <a:pt x="77" y="191"/>
                    <a:pt x="79" y="188"/>
                  </a:cubicBezTo>
                  <a:cubicBezTo>
                    <a:pt x="87" y="185"/>
                    <a:pt x="98" y="183"/>
                    <a:pt x="109" y="180"/>
                  </a:cubicBezTo>
                  <a:cubicBezTo>
                    <a:pt x="111" y="180"/>
                    <a:pt x="117" y="177"/>
                    <a:pt x="119" y="177"/>
                  </a:cubicBezTo>
                  <a:cubicBezTo>
                    <a:pt x="167" y="164"/>
                    <a:pt x="220" y="148"/>
                    <a:pt x="220" y="85"/>
                  </a:cubicBezTo>
                  <a:cubicBezTo>
                    <a:pt x="220" y="53"/>
                    <a:pt x="196" y="16"/>
                    <a:pt x="138" y="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47">
              <a:extLst>
                <a:ext uri="{FF2B5EF4-FFF2-40B4-BE49-F238E27FC236}">
                  <a16:creationId xmlns:a16="http://schemas.microsoft.com/office/drawing/2014/main" id="{1FFEFC24-9193-1C42-AD1E-455CE6877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8" y="4533900"/>
              <a:ext cx="46037" cy="57150"/>
            </a:xfrm>
            <a:custGeom>
              <a:avLst/>
              <a:gdLst>
                <a:gd name="T0" fmla="*/ 9711 w 128"/>
                <a:gd name="T1" fmla="*/ 56793 h 160"/>
                <a:gd name="T2" fmla="*/ 9711 w 128"/>
                <a:gd name="T3" fmla="*/ 45363 h 160"/>
                <a:gd name="T4" fmla="*/ 13308 w 128"/>
                <a:gd name="T5" fmla="*/ 41434 h 160"/>
                <a:gd name="T6" fmla="*/ 20861 w 128"/>
                <a:gd name="T7" fmla="*/ 38576 h 160"/>
                <a:gd name="T8" fmla="*/ 24817 w 128"/>
                <a:gd name="T9" fmla="*/ 37862 h 160"/>
                <a:gd name="T10" fmla="*/ 45677 w 128"/>
                <a:gd name="T11" fmla="*/ 19645 h 160"/>
                <a:gd name="T12" fmla="*/ 25896 w 128"/>
                <a:gd name="T13" fmla="*/ 0 h 160"/>
                <a:gd name="T14" fmla="*/ 25896 w 128"/>
                <a:gd name="T15" fmla="*/ 12144 h 160"/>
                <a:gd name="T16" fmla="*/ 33449 w 128"/>
                <a:gd name="T17" fmla="*/ 18931 h 160"/>
                <a:gd name="T18" fmla="*/ 25896 w 128"/>
                <a:gd name="T19" fmla="*/ 26432 h 160"/>
                <a:gd name="T20" fmla="*/ 21940 w 128"/>
                <a:gd name="T21" fmla="*/ 27503 h 160"/>
                <a:gd name="T22" fmla="*/ 14387 w 128"/>
                <a:gd name="T23" fmla="*/ 30361 h 160"/>
                <a:gd name="T24" fmla="*/ 10430 w 128"/>
                <a:gd name="T25" fmla="*/ 32147 h 160"/>
                <a:gd name="T26" fmla="*/ 0 w 128"/>
                <a:gd name="T27" fmla="*/ 44291 h 160"/>
                <a:gd name="T28" fmla="*/ 9711 w 128"/>
                <a:gd name="T29" fmla="*/ 56793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8" h="160">
                  <a:moveTo>
                    <a:pt x="27" y="159"/>
                  </a:moveTo>
                  <a:lnTo>
                    <a:pt x="27" y="127"/>
                  </a:lnTo>
                  <a:cubicBezTo>
                    <a:pt x="27" y="122"/>
                    <a:pt x="32" y="119"/>
                    <a:pt x="37" y="116"/>
                  </a:cubicBezTo>
                  <a:cubicBezTo>
                    <a:pt x="42" y="114"/>
                    <a:pt x="50" y="111"/>
                    <a:pt x="58" y="108"/>
                  </a:cubicBezTo>
                  <a:cubicBezTo>
                    <a:pt x="61" y="106"/>
                    <a:pt x="66" y="106"/>
                    <a:pt x="69" y="106"/>
                  </a:cubicBezTo>
                  <a:cubicBezTo>
                    <a:pt x="95" y="98"/>
                    <a:pt x="127" y="87"/>
                    <a:pt x="127" y="55"/>
                  </a:cubicBezTo>
                  <a:cubicBezTo>
                    <a:pt x="127" y="24"/>
                    <a:pt x="101" y="10"/>
                    <a:pt x="72" y="0"/>
                  </a:cubicBezTo>
                  <a:lnTo>
                    <a:pt x="72" y="34"/>
                  </a:lnTo>
                  <a:cubicBezTo>
                    <a:pt x="85" y="40"/>
                    <a:pt x="93" y="45"/>
                    <a:pt x="93" y="53"/>
                  </a:cubicBezTo>
                  <a:cubicBezTo>
                    <a:pt x="93" y="63"/>
                    <a:pt x="79" y="71"/>
                    <a:pt x="72" y="74"/>
                  </a:cubicBezTo>
                  <a:cubicBezTo>
                    <a:pt x="69" y="77"/>
                    <a:pt x="64" y="77"/>
                    <a:pt x="61" y="77"/>
                  </a:cubicBezTo>
                  <a:cubicBezTo>
                    <a:pt x="53" y="79"/>
                    <a:pt x="45" y="82"/>
                    <a:pt x="40" y="85"/>
                  </a:cubicBezTo>
                  <a:cubicBezTo>
                    <a:pt x="37" y="87"/>
                    <a:pt x="32" y="87"/>
                    <a:pt x="29" y="90"/>
                  </a:cubicBezTo>
                  <a:cubicBezTo>
                    <a:pt x="13" y="98"/>
                    <a:pt x="0" y="108"/>
                    <a:pt x="0" y="124"/>
                  </a:cubicBezTo>
                  <a:cubicBezTo>
                    <a:pt x="0" y="143"/>
                    <a:pt x="13" y="151"/>
                    <a:pt x="27" y="1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48">
              <a:extLst>
                <a:ext uri="{FF2B5EF4-FFF2-40B4-BE49-F238E27FC236}">
                  <a16:creationId xmlns:a16="http://schemas.microsoft.com/office/drawing/2014/main" id="{C79C700A-5B01-3F4D-968C-3B9DBF9E0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4438650"/>
              <a:ext cx="47625" cy="46038"/>
            </a:xfrm>
            <a:custGeom>
              <a:avLst/>
              <a:gdLst>
                <a:gd name="T0" fmla="*/ 35092 w 133"/>
                <a:gd name="T1" fmla="*/ 5035 h 128"/>
                <a:gd name="T2" fmla="*/ 18978 w 133"/>
                <a:gd name="T3" fmla="*/ 13308 h 128"/>
                <a:gd name="T4" fmla="*/ 13249 w 133"/>
                <a:gd name="T5" fmla="*/ 20142 h 128"/>
                <a:gd name="T6" fmla="*/ 10384 w 133"/>
                <a:gd name="T7" fmla="*/ 29493 h 128"/>
                <a:gd name="T8" fmla="*/ 8594 w 133"/>
                <a:gd name="T9" fmla="*/ 34529 h 128"/>
                <a:gd name="T10" fmla="*/ 6445 w 133"/>
                <a:gd name="T11" fmla="*/ 38125 h 128"/>
                <a:gd name="T12" fmla="*/ 0 w 133"/>
                <a:gd name="T13" fmla="*/ 41362 h 128"/>
                <a:gd name="T14" fmla="*/ 5729 w 133"/>
                <a:gd name="T15" fmla="*/ 40283 h 128"/>
                <a:gd name="T16" fmla="*/ 3581 w 133"/>
                <a:gd name="T17" fmla="*/ 45678 h 128"/>
                <a:gd name="T18" fmla="*/ 10384 w 133"/>
                <a:gd name="T19" fmla="*/ 35248 h 128"/>
                <a:gd name="T20" fmla="*/ 19695 w 133"/>
                <a:gd name="T21" fmla="*/ 32370 h 128"/>
                <a:gd name="T22" fmla="*/ 36883 w 133"/>
                <a:gd name="T23" fmla="*/ 20142 h 128"/>
                <a:gd name="T24" fmla="*/ 47267 w 133"/>
                <a:gd name="T25" fmla="*/ 12589 h 128"/>
                <a:gd name="T26" fmla="*/ 46551 w 133"/>
                <a:gd name="T27" fmla="*/ 0 h 128"/>
                <a:gd name="T28" fmla="*/ 35092 w 133"/>
                <a:gd name="T29" fmla="*/ 5035 h 128"/>
                <a:gd name="T30" fmla="*/ 21843 w 133"/>
                <a:gd name="T31" fmla="*/ 23019 h 128"/>
                <a:gd name="T32" fmla="*/ 18978 w 133"/>
                <a:gd name="T33" fmla="*/ 24098 h 128"/>
                <a:gd name="T34" fmla="*/ 23633 w 133"/>
                <a:gd name="T35" fmla="*/ 17264 h 128"/>
                <a:gd name="T36" fmla="*/ 27572 w 133"/>
                <a:gd name="T37" fmla="*/ 17264 h 128"/>
                <a:gd name="T38" fmla="*/ 21843 w 133"/>
                <a:gd name="T39" fmla="*/ 23019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128">
                  <a:moveTo>
                    <a:pt x="98" y="14"/>
                  </a:moveTo>
                  <a:cubicBezTo>
                    <a:pt x="87" y="16"/>
                    <a:pt x="71" y="19"/>
                    <a:pt x="53" y="37"/>
                  </a:cubicBezTo>
                  <a:cubicBezTo>
                    <a:pt x="50" y="40"/>
                    <a:pt x="42" y="51"/>
                    <a:pt x="37" y="56"/>
                  </a:cubicBezTo>
                  <a:cubicBezTo>
                    <a:pt x="32" y="64"/>
                    <a:pt x="32" y="75"/>
                    <a:pt x="29" y="82"/>
                  </a:cubicBezTo>
                  <a:cubicBezTo>
                    <a:pt x="24" y="90"/>
                    <a:pt x="24" y="96"/>
                    <a:pt x="24" y="96"/>
                  </a:cubicBezTo>
                  <a:cubicBezTo>
                    <a:pt x="24" y="96"/>
                    <a:pt x="24" y="101"/>
                    <a:pt x="18" y="106"/>
                  </a:cubicBezTo>
                  <a:cubicBezTo>
                    <a:pt x="14" y="111"/>
                    <a:pt x="7" y="116"/>
                    <a:pt x="0" y="115"/>
                  </a:cubicBezTo>
                  <a:cubicBezTo>
                    <a:pt x="8" y="116"/>
                    <a:pt x="16" y="112"/>
                    <a:pt x="16" y="112"/>
                  </a:cubicBezTo>
                  <a:cubicBezTo>
                    <a:pt x="16" y="112"/>
                    <a:pt x="13" y="117"/>
                    <a:pt x="10" y="127"/>
                  </a:cubicBezTo>
                  <a:cubicBezTo>
                    <a:pt x="18" y="109"/>
                    <a:pt x="26" y="101"/>
                    <a:pt x="29" y="98"/>
                  </a:cubicBezTo>
                  <a:cubicBezTo>
                    <a:pt x="32" y="98"/>
                    <a:pt x="40" y="98"/>
                    <a:pt x="55" y="90"/>
                  </a:cubicBezTo>
                  <a:cubicBezTo>
                    <a:pt x="71" y="82"/>
                    <a:pt x="95" y="67"/>
                    <a:pt x="103" y="56"/>
                  </a:cubicBezTo>
                  <a:cubicBezTo>
                    <a:pt x="111" y="45"/>
                    <a:pt x="122" y="40"/>
                    <a:pt x="132" y="35"/>
                  </a:cubicBezTo>
                  <a:cubicBezTo>
                    <a:pt x="130" y="24"/>
                    <a:pt x="130" y="11"/>
                    <a:pt x="130" y="0"/>
                  </a:cubicBezTo>
                  <a:cubicBezTo>
                    <a:pt x="111" y="6"/>
                    <a:pt x="100" y="11"/>
                    <a:pt x="98" y="14"/>
                  </a:cubicBezTo>
                  <a:close/>
                  <a:moveTo>
                    <a:pt x="61" y="64"/>
                  </a:moveTo>
                  <a:lnTo>
                    <a:pt x="53" y="67"/>
                  </a:lnTo>
                  <a:lnTo>
                    <a:pt x="66" y="48"/>
                  </a:lnTo>
                  <a:lnTo>
                    <a:pt x="77" y="48"/>
                  </a:lnTo>
                  <a:lnTo>
                    <a:pt x="61" y="6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249">
              <a:extLst>
                <a:ext uri="{FF2B5EF4-FFF2-40B4-BE49-F238E27FC236}">
                  <a16:creationId xmlns:a16="http://schemas.microsoft.com/office/drawing/2014/main" id="{F2B8BCC4-D634-F246-AE2D-1121FAD95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038" y="4576763"/>
              <a:ext cx="7937" cy="65087"/>
            </a:xfrm>
            <a:custGeom>
              <a:avLst/>
              <a:gdLst>
                <a:gd name="T0" fmla="*/ 1804 w 22"/>
                <a:gd name="T1" fmla="*/ 1798 h 181"/>
                <a:gd name="T2" fmla="*/ 0 w 22"/>
                <a:gd name="T3" fmla="*/ 2877 h 181"/>
                <a:gd name="T4" fmla="*/ 1082 w 22"/>
                <a:gd name="T5" fmla="*/ 54299 h 181"/>
                <a:gd name="T6" fmla="*/ 6855 w 22"/>
                <a:gd name="T7" fmla="*/ 54299 h 181"/>
                <a:gd name="T8" fmla="*/ 7576 w 22"/>
                <a:gd name="T9" fmla="*/ 0 h 181"/>
                <a:gd name="T10" fmla="*/ 4690 w 22"/>
                <a:gd name="T11" fmla="*/ 1079 h 181"/>
                <a:gd name="T12" fmla="*/ 1804 w 22"/>
                <a:gd name="T13" fmla="*/ 1798 h 1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181">
                  <a:moveTo>
                    <a:pt x="5" y="5"/>
                  </a:moveTo>
                  <a:cubicBezTo>
                    <a:pt x="3" y="5"/>
                    <a:pt x="0" y="8"/>
                    <a:pt x="0" y="8"/>
                  </a:cubicBezTo>
                  <a:cubicBezTo>
                    <a:pt x="0" y="8"/>
                    <a:pt x="3" y="148"/>
                    <a:pt x="3" y="151"/>
                  </a:cubicBezTo>
                  <a:cubicBezTo>
                    <a:pt x="3" y="180"/>
                    <a:pt x="19" y="180"/>
                    <a:pt x="19" y="151"/>
                  </a:cubicBezTo>
                  <a:cubicBezTo>
                    <a:pt x="19" y="148"/>
                    <a:pt x="21" y="0"/>
                    <a:pt x="21" y="0"/>
                  </a:cubicBezTo>
                  <a:cubicBezTo>
                    <a:pt x="21" y="0"/>
                    <a:pt x="16" y="3"/>
                    <a:pt x="13" y="3"/>
                  </a:cubicBezTo>
                  <a:cubicBezTo>
                    <a:pt x="11" y="3"/>
                    <a:pt x="8" y="5"/>
                    <a:pt x="5" y="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250">
              <a:extLst>
                <a:ext uri="{FF2B5EF4-FFF2-40B4-BE49-F238E27FC236}">
                  <a16:creationId xmlns:a16="http://schemas.microsoft.com/office/drawing/2014/main" id="{7A2DD2A1-E6B4-8544-97B9-C34B7C99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0" y="4505325"/>
              <a:ext cx="11113" cy="57150"/>
            </a:xfrm>
            <a:custGeom>
              <a:avLst/>
              <a:gdLst>
                <a:gd name="T0" fmla="*/ 6668 w 30"/>
                <a:gd name="T1" fmla="*/ 54650 h 160"/>
                <a:gd name="T2" fmla="*/ 9631 w 30"/>
                <a:gd name="T3" fmla="*/ 53935 h 160"/>
                <a:gd name="T4" fmla="*/ 10743 w 30"/>
                <a:gd name="T5" fmla="*/ 0 h 160"/>
                <a:gd name="T6" fmla="*/ 0 w 30"/>
                <a:gd name="T7" fmla="*/ 2858 h 160"/>
                <a:gd name="T8" fmla="*/ 1852 w 30"/>
                <a:gd name="T9" fmla="*/ 56793 h 160"/>
                <a:gd name="T10" fmla="*/ 6668 w 30"/>
                <a:gd name="T11" fmla="*/ 54650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60">
                  <a:moveTo>
                    <a:pt x="18" y="153"/>
                  </a:moveTo>
                  <a:cubicBezTo>
                    <a:pt x="21" y="153"/>
                    <a:pt x="24" y="151"/>
                    <a:pt x="26" y="151"/>
                  </a:cubicBezTo>
                  <a:cubicBezTo>
                    <a:pt x="26" y="143"/>
                    <a:pt x="29" y="21"/>
                    <a:pt x="29" y="0"/>
                  </a:cubicBezTo>
                  <a:cubicBezTo>
                    <a:pt x="18" y="2"/>
                    <a:pt x="8" y="5"/>
                    <a:pt x="0" y="8"/>
                  </a:cubicBezTo>
                  <a:cubicBezTo>
                    <a:pt x="2" y="24"/>
                    <a:pt x="2" y="145"/>
                    <a:pt x="5" y="159"/>
                  </a:cubicBezTo>
                  <a:cubicBezTo>
                    <a:pt x="10" y="156"/>
                    <a:pt x="13" y="156"/>
                    <a:pt x="18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251">
              <a:extLst>
                <a:ext uri="{FF2B5EF4-FFF2-40B4-BE49-F238E27FC236}">
                  <a16:creationId xmlns:a16="http://schemas.microsoft.com/office/drawing/2014/main" id="{9042688F-40E7-6E4A-B929-CA9B1E97D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513" y="4395788"/>
              <a:ext cx="30162" cy="90487"/>
            </a:xfrm>
            <a:custGeom>
              <a:avLst/>
              <a:gdLst>
                <a:gd name="T0" fmla="*/ 6905 w 83"/>
                <a:gd name="T1" fmla="*/ 28956 h 250"/>
                <a:gd name="T2" fmla="*/ 7631 w 83"/>
                <a:gd name="T3" fmla="*/ 90125 h 250"/>
                <a:gd name="T4" fmla="*/ 14536 w 83"/>
                <a:gd name="T5" fmla="*/ 88315 h 250"/>
                <a:gd name="T6" fmla="*/ 19260 w 83"/>
                <a:gd name="T7" fmla="*/ 87229 h 250"/>
                <a:gd name="T8" fmla="*/ 20350 w 83"/>
                <a:gd name="T9" fmla="*/ 28956 h 250"/>
                <a:gd name="T10" fmla="*/ 14536 w 83"/>
                <a:gd name="T11" fmla="*/ 0 h 250"/>
                <a:gd name="T12" fmla="*/ 6905 w 83"/>
                <a:gd name="T13" fmla="*/ 28956 h 2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50">
                  <a:moveTo>
                    <a:pt x="19" y="80"/>
                  </a:moveTo>
                  <a:cubicBezTo>
                    <a:pt x="19" y="80"/>
                    <a:pt x="21" y="217"/>
                    <a:pt x="21" y="249"/>
                  </a:cubicBezTo>
                  <a:cubicBezTo>
                    <a:pt x="26" y="246"/>
                    <a:pt x="34" y="246"/>
                    <a:pt x="40" y="244"/>
                  </a:cubicBezTo>
                  <a:cubicBezTo>
                    <a:pt x="45" y="244"/>
                    <a:pt x="48" y="241"/>
                    <a:pt x="53" y="241"/>
                  </a:cubicBezTo>
                  <a:cubicBezTo>
                    <a:pt x="53" y="212"/>
                    <a:pt x="56" y="82"/>
                    <a:pt x="56" y="80"/>
                  </a:cubicBezTo>
                  <a:cubicBezTo>
                    <a:pt x="61" y="58"/>
                    <a:pt x="82" y="0"/>
                    <a:pt x="40" y="0"/>
                  </a:cubicBezTo>
                  <a:cubicBezTo>
                    <a:pt x="0" y="0"/>
                    <a:pt x="16" y="61"/>
                    <a:pt x="19" y="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52">
              <a:extLst>
                <a:ext uri="{FF2B5EF4-FFF2-40B4-BE49-F238E27FC236}">
                  <a16:creationId xmlns:a16="http://schemas.microsoft.com/office/drawing/2014/main" id="{37F8AE4A-5FFB-C943-97FF-6659A4B51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9150" y="4718050"/>
              <a:ext cx="53975" cy="69850"/>
            </a:xfrm>
            <a:custGeom>
              <a:avLst/>
              <a:gdLst>
                <a:gd name="T0" fmla="*/ 35264 w 150"/>
                <a:gd name="T1" fmla="*/ 54207 h 192"/>
                <a:gd name="T2" fmla="*/ 17272 w 150"/>
                <a:gd name="T3" fmla="*/ 54207 h 192"/>
                <a:gd name="T4" fmla="*/ 13314 w 150"/>
                <a:gd name="T5" fmla="*/ 69486 h 192"/>
                <a:gd name="T6" fmla="*/ 0 w 150"/>
                <a:gd name="T7" fmla="*/ 69486 h 192"/>
                <a:gd name="T8" fmla="*/ 19071 w 150"/>
                <a:gd name="T9" fmla="*/ 0 h 192"/>
                <a:gd name="T10" fmla="*/ 34544 w 150"/>
                <a:gd name="T11" fmla="*/ 0 h 192"/>
                <a:gd name="T12" fmla="*/ 53615 w 150"/>
                <a:gd name="T13" fmla="*/ 69486 h 192"/>
                <a:gd name="T14" fmla="*/ 39222 w 150"/>
                <a:gd name="T15" fmla="*/ 69486 h 192"/>
                <a:gd name="T16" fmla="*/ 35264 w 150"/>
                <a:gd name="T17" fmla="*/ 54207 h 192"/>
                <a:gd name="T18" fmla="*/ 26628 w 150"/>
                <a:gd name="T19" fmla="*/ 13461 h 192"/>
                <a:gd name="T20" fmla="*/ 26628 w 150"/>
                <a:gd name="T21" fmla="*/ 13461 h 192"/>
                <a:gd name="T22" fmla="*/ 20151 w 150"/>
                <a:gd name="T23" fmla="*/ 42565 h 192"/>
                <a:gd name="T24" fmla="*/ 33465 w 150"/>
                <a:gd name="T25" fmla="*/ 42565 h 192"/>
                <a:gd name="T26" fmla="*/ 26628 w 150"/>
                <a:gd name="T27" fmla="*/ 13461 h 1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0" h="192">
                  <a:moveTo>
                    <a:pt x="98" y="149"/>
                  </a:moveTo>
                  <a:lnTo>
                    <a:pt x="48" y="149"/>
                  </a:lnTo>
                  <a:lnTo>
                    <a:pt x="37" y="191"/>
                  </a:lnTo>
                  <a:lnTo>
                    <a:pt x="0" y="191"/>
                  </a:lnTo>
                  <a:lnTo>
                    <a:pt x="53" y="0"/>
                  </a:lnTo>
                  <a:lnTo>
                    <a:pt x="96" y="0"/>
                  </a:lnTo>
                  <a:lnTo>
                    <a:pt x="149" y="191"/>
                  </a:lnTo>
                  <a:lnTo>
                    <a:pt x="109" y="191"/>
                  </a:lnTo>
                  <a:lnTo>
                    <a:pt x="98" y="149"/>
                  </a:lnTo>
                  <a:close/>
                  <a:moveTo>
                    <a:pt x="74" y="37"/>
                  </a:moveTo>
                  <a:lnTo>
                    <a:pt x="74" y="37"/>
                  </a:lnTo>
                  <a:lnTo>
                    <a:pt x="56" y="117"/>
                  </a:lnTo>
                  <a:lnTo>
                    <a:pt x="93" y="117"/>
                  </a:lnTo>
                  <a:lnTo>
                    <a:pt x="74" y="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253">
              <a:extLst>
                <a:ext uri="{FF2B5EF4-FFF2-40B4-BE49-F238E27FC236}">
                  <a16:creationId xmlns:a16="http://schemas.microsoft.com/office/drawing/2014/main" id="{C03642CA-A1D3-E442-8E0C-623E55463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735513"/>
              <a:ext cx="61912" cy="52387"/>
            </a:xfrm>
            <a:custGeom>
              <a:avLst/>
              <a:gdLst>
                <a:gd name="T0" fmla="*/ 47239 w 173"/>
                <a:gd name="T1" fmla="*/ 19281 h 144"/>
                <a:gd name="T2" fmla="*/ 42587 w 173"/>
                <a:gd name="T3" fmla="*/ 11278 h 144"/>
                <a:gd name="T4" fmla="*/ 36861 w 173"/>
                <a:gd name="T5" fmla="*/ 19281 h 144"/>
                <a:gd name="T6" fmla="*/ 36861 w 173"/>
                <a:gd name="T7" fmla="*/ 52023 h 144"/>
                <a:gd name="T8" fmla="*/ 23620 w 173"/>
                <a:gd name="T9" fmla="*/ 52023 h 144"/>
                <a:gd name="T10" fmla="*/ 23620 w 173"/>
                <a:gd name="T11" fmla="*/ 20009 h 144"/>
                <a:gd name="T12" fmla="*/ 18967 w 173"/>
                <a:gd name="T13" fmla="*/ 12369 h 144"/>
                <a:gd name="T14" fmla="*/ 13241 w 173"/>
                <a:gd name="T15" fmla="*/ 22919 h 144"/>
                <a:gd name="T16" fmla="*/ 13241 w 173"/>
                <a:gd name="T17" fmla="*/ 52023 h 144"/>
                <a:gd name="T18" fmla="*/ 0 w 173"/>
                <a:gd name="T19" fmla="*/ 52023 h 144"/>
                <a:gd name="T20" fmla="*/ 0 w 173"/>
                <a:gd name="T21" fmla="*/ 11278 h 144"/>
                <a:gd name="T22" fmla="*/ 0 w 173"/>
                <a:gd name="T23" fmla="*/ 728 h 144"/>
                <a:gd name="T24" fmla="*/ 12168 w 173"/>
                <a:gd name="T25" fmla="*/ 728 h 144"/>
                <a:gd name="T26" fmla="*/ 12168 w 173"/>
                <a:gd name="T27" fmla="*/ 9459 h 144"/>
                <a:gd name="T28" fmla="*/ 12168 w 173"/>
                <a:gd name="T29" fmla="*/ 9459 h 144"/>
                <a:gd name="T30" fmla="*/ 24693 w 173"/>
                <a:gd name="T31" fmla="*/ 0 h 144"/>
                <a:gd name="T32" fmla="*/ 35787 w 173"/>
                <a:gd name="T33" fmla="*/ 8367 h 144"/>
                <a:gd name="T34" fmla="*/ 48313 w 173"/>
                <a:gd name="T35" fmla="*/ 0 h 144"/>
                <a:gd name="T36" fmla="*/ 61554 w 173"/>
                <a:gd name="T37" fmla="*/ 18190 h 144"/>
                <a:gd name="T38" fmla="*/ 61554 w 173"/>
                <a:gd name="T39" fmla="*/ 52023 h 144"/>
                <a:gd name="T40" fmla="*/ 48313 w 173"/>
                <a:gd name="T41" fmla="*/ 52023 h 144"/>
                <a:gd name="T42" fmla="*/ 48313 w 173"/>
                <a:gd name="T43" fmla="*/ 19281 h 144"/>
                <a:gd name="T44" fmla="*/ 47239 w 173"/>
                <a:gd name="T45" fmla="*/ 1928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3" h="144">
                  <a:moveTo>
                    <a:pt x="132" y="53"/>
                  </a:moveTo>
                  <a:cubicBezTo>
                    <a:pt x="132" y="37"/>
                    <a:pt x="127" y="31"/>
                    <a:pt x="119" y="31"/>
                  </a:cubicBezTo>
                  <a:cubicBezTo>
                    <a:pt x="108" y="31"/>
                    <a:pt x="103" y="39"/>
                    <a:pt x="103" y="53"/>
                  </a:cubicBezTo>
                  <a:lnTo>
                    <a:pt x="103" y="143"/>
                  </a:lnTo>
                  <a:lnTo>
                    <a:pt x="66" y="143"/>
                  </a:lnTo>
                  <a:lnTo>
                    <a:pt x="66" y="55"/>
                  </a:lnTo>
                  <a:cubicBezTo>
                    <a:pt x="66" y="37"/>
                    <a:pt x="58" y="34"/>
                    <a:pt x="53" y="34"/>
                  </a:cubicBezTo>
                  <a:cubicBezTo>
                    <a:pt x="39" y="34"/>
                    <a:pt x="37" y="47"/>
                    <a:pt x="37" y="63"/>
                  </a:cubicBezTo>
                  <a:lnTo>
                    <a:pt x="37" y="143"/>
                  </a:lnTo>
                  <a:lnTo>
                    <a:pt x="0" y="143"/>
                  </a:lnTo>
                  <a:lnTo>
                    <a:pt x="0" y="31"/>
                  </a:lnTo>
                  <a:cubicBezTo>
                    <a:pt x="0" y="18"/>
                    <a:pt x="0" y="10"/>
                    <a:pt x="0" y="2"/>
                  </a:cubicBezTo>
                  <a:lnTo>
                    <a:pt x="34" y="2"/>
                  </a:lnTo>
                  <a:cubicBezTo>
                    <a:pt x="34" y="7"/>
                    <a:pt x="34" y="15"/>
                    <a:pt x="34" y="26"/>
                  </a:cubicBezTo>
                  <a:cubicBezTo>
                    <a:pt x="39" y="10"/>
                    <a:pt x="51" y="0"/>
                    <a:pt x="69" y="0"/>
                  </a:cubicBezTo>
                  <a:cubicBezTo>
                    <a:pt x="88" y="0"/>
                    <a:pt x="95" y="10"/>
                    <a:pt x="100" y="23"/>
                  </a:cubicBezTo>
                  <a:cubicBezTo>
                    <a:pt x="106" y="10"/>
                    <a:pt x="114" y="0"/>
                    <a:pt x="135" y="0"/>
                  </a:cubicBezTo>
                  <a:cubicBezTo>
                    <a:pt x="161" y="0"/>
                    <a:pt x="172" y="23"/>
                    <a:pt x="172" y="50"/>
                  </a:cubicBezTo>
                  <a:lnTo>
                    <a:pt x="172" y="143"/>
                  </a:lnTo>
                  <a:lnTo>
                    <a:pt x="135" y="143"/>
                  </a:lnTo>
                  <a:lnTo>
                    <a:pt x="135" y="53"/>
                  </a:lnTo>
                  <a:lnTo>
                    <a:pt x="132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54">
              <a:extLst>
                <a:ext uri="{FF2B5EF4-FFF2-40B4-BE49-F238E27FC236}">
                  <a16:creationId xmlns:a16="http://schemas.microsoft.com/office/drawing/2014/main" id="{912D8B98-103E-1843-9190-BD1B9B6A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735513"/>
              <a:ext cx="38100" cy="52387"/>
            </a:xfrm>
            <a:custGeom>
              <a:avLst/>
              <a:gdLst>
                <a:gd name="T0" fmla="*/ 13175 w 107"/>
                <a:gd name="T1" fmla="*/ 30292 h 147"/>
                <a:gd name="T2" fmla="*/ 23857 w 107"/>
                <a:gd name="T3" fmla="*/ 41339 h 147"/>
                <a:gd name="T4" fmla="*/ 35964 w 107"/>
                <a:gd name="T5" fmla="*/ 37776 h 147"/>
                <a:gd name="T6" fmla="*/ 35964 w 107"/>
                <a:gd name="T7" fmla="*/ 49180 h 147"/>
                <a:gd name="T8" fmla="*/ 21721 w 107"/>
                <a:gd name="T9" fmla="*/ 52031 h 147"/>
                <a:gd name="T10" fmla="*/ 0 w 107"/>
                <a:gd name="T11" fmla="*/ 25303 h 147"/>
                <a:gd name="T12" fmla="*/ 18872 w 107"/>
                <a:gd name="T13" fmla="*/ 0 h 147"/>
                <a:gd name="T14" fmla="*/ 37744 w 107"/>
                <a:gd name="T15" fmla="*/ 26372 h 147"/>
                <a:gd name="T16" fmla="*/ 37744 w 107"/>
                <a:gd name="T17" fmla="*/ 30292 h 147"/>
                <a:gd name="T18" fmla="*/ 13175 w 107"/>
                <a:gd name="T19" fmla="*/ 30292 h 147"/>
                <a:gd name="T20" fmla="*/ 26706 w 107"/>
                <a:gd name="T21" fmla="*/ 21739 h 147"/>
                <a:gd name="T22" fmla="*/ 19940 w 107"/>
                <a:gd name="T23" fmla="*/ 9266 h 147"/>
                <a:gd name="T24" fmla="*/ 13175 w 107"/>
                <a:gd name="T25" fmla="*/ 21739 h 147"/>
                <a:gd name="T26" fmla="*/ 26706 w 107"/>
                <a:gd name="T27" fmla="*/ 21739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7" h="147">
                  <a:moveTo>
                    <a:pt x="37" y="85"/>
                  </a:moveTo>
                  <a:cubicBezTo>
                    <a:pt x="37" y="101"/>
                    <a:pt x="48" y="116"/>
                    <a:pt x="67" y="116"/>
                  </a:cubicBezTo>
                  <a:cubicBezTo>
                    <a:pt x="80" y="116"/>
                    <a:pt x="93" y="111"/>
                    <a:pt x="101" y="106"/>
                  </a:cubicBezTo>
                  <a:lnTo>
                    <a:pt x="101" y="138"/>
                  </a:lnTo>
                  <a:cubicBezTo>
                    <a:pt x="90" y="143"/>
                    <a:pt x="75" y="146"/>
                    <a:pt x="61" y="146"/>
                  </a:cubicBezTo>
                  <a:cubicBezTo>
                    <a:pt x="19" y="146"/>
                    <a:pt x="0" y="116"/>
                    <a:pt x="0" y="71"/>
                  </a:cubicBezTo>
                  <a:cubicBezTo>
                    <a:pt x="0" y="34"/>
                    <a:pt x="19" y="0"/>
                    <a:pt x="53" y="0"/>
                  </a:cubicBezTo>
                  <a:cubicBezTo>
                    <a:pt x="64" y="0"/>
                    <a:pt x="106" y="0"/>
                    <a:pt x="106" y="74"/>
                  </a:cubicBezTo>
                  <a:lnTo>
                    <a:pt x="106" y="85"/>
                  </a:lnTo>
                  <a:lnTo>
                    <a:pt x="37" y="85"/>
                  </a:lnTo>
                  <a:close/>
                  <a:moveTo>
                    <a:pt x="75" y="61"/>
                  </a:moveTo>
                  <a:cubicBezTo>
                    <a:pt x="75" y="42"/>
                    <a:pt x="69" y="26"/>
                    <a:pt x="56" y="26"/>
                  </a:cubicBezTo>
                  <a:cubicBezTo>
                    <a:pt x="37" y="26"/>
                    <a:pt x="37" y="53"/>
                    <a:pt x="37" y="61"/>
                  </a:cubicBezTo>
                  <a:lnTo>
                    <a:pt x="75" y="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55">
              <a:extLst>
                <a:ext uri="{FF2B5EF4-FFF2-40B4-BE49-F238E27FC236}">
                  <a16:creationId xmlns:a16="http://schemas.microsoft.com/office/drawing/2014/main" id="{B36F44EE-98B2-CE4E-8680-8C65760B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4735513"/>
              <a:ext cx="26987" cy="52387"/>
            </a:xfrm>
            <a:custGeom>
              <a:avLst/>
              <a:gdLst>
                <a:gd name="T0" fmla="*/ 0 w 75"/>
                <a:gd name="T1" fmla="*/ 0 h 144"/>
                <a:gd name="T2" fmla="*/ 12594 w 75"/>
                <a:gd name="T3" fmla="*/ 0 h 144"/>
                <a:gd name="T4" fmla="*/ 12594 w 75"/>
                <a:gd name="T5" fmla="*/ 9459 h 144"/>
                <a:gd name="T6" fmla="*/ 24828 w 75"/>
                <a:gd name="T7" fmla="*/ 0 h 144"/>
                <a:gd name="T8" fmla="*/ 26627 w 75"/>
                <a:gd name="T9" fmla="*/ 0 h 144"/>
                <a:gd name="T10" fmla="*/ 26627 w 75"/>
                <a:gd name="T11" fmla="*/ 14188 h 144"/>
                <a:gd name="T12" fmla="*/ 21949 w 75"/>
                <a:gd name="T13" fmla="*/ 13461 h 144"/>
                <a:gd name="T14" fmla="*/ 13314 w 75"/>
                <a:gd name="T15" fmla="*/ 28740 h 144"/>
                <a:gd name="T16" fmla="*/ 13314 w 75"/>
                <a:gd name="T17" fmla="*/ 52023 h 144"/>
                <a:gd name="T18" fmla="*/ 0 w 75"/>
                <a:gd name="T19" fmla="*/ 52023 h 144"/>
                <a:gd name="T20" fmla="*/ 0 w 75"/>
                <a:gd name="T21" fmla="*/ 10550 h 144"/>
                <a:gd name="T22" fmla="*/ 0 w 75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5" h="144">
                  <a:moveTo>
                    <a:pt x="0" y="0"/>
                  </a:moveTo>
                  <a:lnTo>
                    <a:pt x="35" y="0"/>
                  </a:lnTo>
                  <a:lnTo>
                    <a:pt x="35" y="26"/>
                  </a:lnTo>
                  <a:cubicBezTo>
                    <a:pt x="43" y="10"/>
                    <a:pt x="48" y="0"/>
                    <a:pt x="69" y="0"/>
                  </a:cubicBezTo>
                  <a:lnTo>
                    <a:pt x="74" y="0"/>
                  </a:lnTo>
                  <a:lnTo>
                    <a:pt x="74" y="39"/>
                  </a:lnTo>
                  <a:cubicBezTo>
                    <a:pt x="72" y="39"/>
                    <a:pt x="66" y="37"/>
                    <a:pt x="61" y="37"/>
                  </a:cubicBezTo>
                  <a:cubicBezTo>
                    <a:pt x="40" y="37"/>
                    <a:pt x="37" y="58"/>
                    <a:pt x="37" y="79"/>
                  </a:cubicBezTo>
                  <a:lnTo>
                    <a:pt x="37" y="143"/>
                  </a:lnTo>
                  <a:lnTo>
                    <a:pt x="0" y="143"/>
                  </a:ln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256">
              <a:extLst>
                <a:ext uri="{FF2B5EF4-FFF2-40B4-BE49-F238E27FC236}">
                  <a16:creationId xmlns:a16="http://schemas.microsoft.com/office/drawing/2014/main" id="{E093878D-4C0C-B74D-9B8F-38530AD8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13" y="4713288"/>
              <a:ext cx="14287" cy="74612"/>
            </a:xfrm>
            <a:custGeom>
              <a:avLst/>
              <a:gdLst>
                <a:gd name="T0" fmla="*/ 0 w 38"/>
                <a:gd name="T1" fmla="*/ 0 h 208"/>
                <a:gd name="T2" fmla="*/ 13911 w 38"/>
                <a:gd name="T3" fmla="*/ 0 h 208"/>
                <a:gd name="T4" fmla="*/ 13911 w 38"/>
                <a:gd name="T5" fmla="*/ 13272 h 208"/>
                <a:gd name="T6" fmla="*/ 0 w 38"/>
                <a:gd name="T7" fmla="*/ 13272 h 208"/>
                <a:gd name="T8" fmla="*/ 0 w 38"/>
                <a:gd name="T9" fmla="*/ 0 h 208"/>
                <a:gd name="T10" fmla="*/ 0 w 38"/>
                <a:gd name="T11" fmla="*/ 22958 h 208"/>
                <a:gd name="T12" fmla="*/ 13911 w 38"/>
                <a:gd name="T13" fmla="*/ 22958 h 208"/>
                <a:gd name="T14" fmla="*/ 13911 w 38"/>
                <a:gd name="T15" fmla="*/ 74253 h 208"/>
                <a:gd name="T16" fmla="*/ 0 w 38"/>
                <a:gd name="T17" fmla="*/ 74253 h 208"/>
                <a:gd name="T18" fmla="*/ 0 w 38"/>
                <a:gd name="T19" fmla="*/ 22958 h 2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08">
                  <a:moveTo>
                    <a:pt x="0" y="0"/>
                  </a:moveTo>
                  <a:lnTo>
                    <a:pt x="37" y="0"/>
                  </a:lnTo>
                  <a:lnTo>
                    <a:pt x="37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0" y="64"/>
                  </a:moveTo>
                  <a:lnTo>
                    <a:pt x="37" y="64"/>
                  </a:lnTo>
                  <a:lnTo>
                    <a:pt x="37" y="207"/>
                  </a:lnTo>
                  <a:lnTo>
                    <a:pt x="0" y="207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257">
              <a:extLst>
                <a:ext uri="{FF2B5EF4-FFF2-40B4-BE49-F238E27FC236}">
                  <a16:creationId xmlns:a16="http://schemas.microsoft.com/office/drawing/2014/main" id="{077EBF88-B7A6-1B40-9C9B-AC9629F1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4735513"/>
              <a:ext cx="33337" cy="52387"/>
            </a:xfrm>
            <a:custGeom>
              <a:avLst/>
              <a:gdLst>
                <a:gd name="T0" fmla="*/ 32982 w 94"/>
                <a:gd name="T1" fmla="*/ 49892 h 147"/>
                <a:gd name="T2" fmla="*/ 20924 w 94"/>
                <a:gd name="T3" fmla="*/ 52031 h 147"/>
                <a:gd name="T4" fmla="*/ 0 w 94"/>
                <a:gd name="T5" fmla="*/ 26372 h 147"/>
                <a:gd name="T6" fmla="*/ 21634 w 94"/>
                <a:gd name="T7" fmla="*/ 0 h 147"/>
                <a:gd name="T8" fmla="*/ 31918 w 94"/>
                <a:gd name="T9" fmla="*/ 2851 h 147"/>
                <a:gd name="T10" fmla="*/ 31209 w 94"/>
                <a:gd name="T11" fmla="*/ 14255 h 147"/>
                <a:gd name="T12" fmla="*/ 23761 w 94"/>
                <a:gd name="T13" fmla="*/ 12117 h 147"/>
                <a:gd name="T14" fmla="*/ 13477 w 94"/>
                <a:gd name="T15" fmla="*/ 27441 h 147"/>
                <a:gd name="T16" fmla="*/ 23761 w 94"/>
                <a:gd name="T17" fmla="*/ 41339 h 147"/>
                <a:gd name="T18" fmla="*/ 31209 w 94"/>
                <a:gd name="T19" fmla="*/ 39558 h 147"/>
                <a:gd name="T20" fmla="*/ 32982 w 94"/>
                <a:gd name="T21" fmla="*/ 49892 h 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4" h="147">
                  <a:moveTo>
                    <a:pt x="93" y="140"/>
                  </a:moveTo>
                  <a:cubicBezTo>
                    <a:pt x="83" y="143"/>
                    <a:pt x="72" y="146"/>
                    <a:pt x="59" y="146"/>
                  </a:cubicBezTo>
                  <a:cubicBezTo>
                    <a:pt x="11" y="146"/>
                    <a:pt x="0" y="101"/>
                    <a:pt x="0" y="74"/>
                  </a:cubicBezTo>
                  <a:cubicBezTo>
                    <a:pt x="0" y="32"/>
                    <a:pt x="22" y="0"/>
                    <a:pt x="61" y="0"/>
                  </a:cubicBezTo>
                  <a:cubicBezTo>
                    <a:pt x="75" y="0"/>
                    <a:pt x="80" y="3"/>
                    <a:pt x="90" y="8"/>
                  </a:cubicBezTo>
                  <a:lnTo>
                    <a:pt x="88" y="40"/>
                  </a:lnTo>
                  <a:cubicBezTo>
                    <a:pt x="80" y="37"/>
                    <a:pt x="75" y="34"/>
                    <a:pt x="67" y="34"/>
                  </a:cubicBezTo>
                  <a:cubicBezTo>
                    <a:pt x="38" y="34"/>
                    <a:pt x="38" y="71"/>
                    <a:pt x="38" y="77"/>
                  </a:cubicBezTo>
                  <a:cubicBezTo>
                    <a:pt x="38" y="106"/>
                    <a:pt x="53" y="116"/>
                    <a:pt x="67" y="116"/>
                  </a:cubicBezTo>
                  <a:cubicBezTo>
                    <a:pt x="75" y="116"/>
                    <a:pt x="83" y="114"/>
                    <a:pt x="88" y="111"/>
                  </a:cubicBezTo>
                  <a:lnTo>
                    <a:pt x="93" y="1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258">
              <a:extLst>
                <a:ext uri="{FF2B5EF4-FFF2-40B4-BE49-F238E27FC236}">
                  <a16:creationId xmlns:a16="http://schemas.microsoft.com/office/drawing/2014/main" id="{F14CB4A7-8EEA-D04F-8AE8-C53A60A74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4735513"/>
              <a:ext cx="38100" cy="53975"/>
            </a:xfrm>
            <a:custGeom>
              <a:avLst/>
              <a:gdLst>
                <a:gd name="T0" fmla="*/ 4985 w 107"/>
                <a:gd name="T1" fmla="*/ 2898 h 149"/>
                <a:gd name="T2" fmla="*/ 18872 w 107"/>
                <a:gd name="T3" fmla="*/ 0 h 149"/>
                <a:gd name="T4" fmla="*/ 37744 w 107"/>
                <a:gd name="T5" fmla="*/ 19199 h 149"/>
                <a:gd name="T6" fmla="*/ 37744 w 107"/>
                <a:gd name="T7" fmla="*/ 38398 h 149"/>
                <a:gd name="T8" fmla="*/ 37744 w 107"/>
                <a:gd name="T9" fmla="*/ 52888 h 149"/>
                <a:gd name="T10" fmla="*/ 25637 w 107"/>
                <a:gd name="T11" fmla="*/ 52888 h 149"/>
                <a:gd name="T12" fmla="*/ 25637 w 107"/>
                <a:gd name="T13" fmla="*/ 46006 h 149"/>
                <a:gd name="T14" fmla="*/ 13175 w 107"/>
                <a:gd name="T15" fmla="*/ 53613 h 149"/>
                <a:gd name="T16" fmla="*/ 0 w 107"/>
                <a:gd name="T17" fmla="*/ 38398 h 149"/>
                <a:gd name="T18" fmla="*/ 21721 w 107"/>
                <a:gd name="T19" fmla="*/ 21010 h 149"/>
                <a:gd name="T20" fmla="*/ 25637 w 107"/>
                <a:gd name="T21" fmla="*/ 21010 h 149"/>
                <a:gd name="T22" fmla="*/ 17092 w 107"/>
                <a:gd name="T23" fmla="*/ 11592 h 149"/>
                <a:gd name="T24" fmla="*/ 4985 w 107"/>
                <a:gd name="T25" fmla="*/ 16301 h 149"/>
                <a:gd name="T26" fmla="*/ 4985 w 107"/>
                <a:gd name="T27" fmla="*/ 2898 h 149"/>
                <a:gd name="T28" fmla="*/ 12463 w 107"/>
                <a:gd name="T29" fmla="*/ 35500 h 149"/>
                <a:gd name="T30" fmla="*/ 18160 w 107"/>
                <a:gd name="T31" fmla="*/ 42021 h 149"/>
                <a:gd name="T32" fmla="*/ 25637 w 107"/>
                <a:gd name="T33" fmla="*/ 29704 h 149"/>
                <a:gd name="T34" fmla="*/ 25637 w 107"/>
                <a:gd name="T35" fmla="*/ 26806 h 149"/>
                <a:gd name="T36" fmla="*/ 12463 w 107"/>
                <a:gd name="T37" fmla="*/ 35500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7" h="149">
                  <a:moveTo>
                    <a:pt x="14" y="8"/>
                  </a:moveTo>
                  <a:cubicBezTo>
                    <a:pt x="24" y="5"/>
                    <a:pt x="40" y="0"/>
                    <a:pt x="53" y="0"/>
                  </a:cubicBezTo>
                  <a:cubicBezTo>
                    <a:pt x="96" y="0"/>
                    <a:pt x="106" y="21"/>
                    <a:pt x="106" y="53"/>
                  </a:cubicBezTo>
                  <a:lnTo>
                    <a:pt x="106" y="106"/>
                  </a:lnTo>
                  <a:lnTo>
                    <a:pt x="106" y="146"/>
                  </a:lnTo>
                  <a:lnTo>
                    <a:pt x="72" y="146"/>
                  </a:lnTo>
                  <a:lnTo>
                    <a:pt x="72" y="127"/>
                  </a:lnTo>
                  <a:cubicBezTo>
                    <a:pt x="69" y="135"/>
                    <a:pt x="56" y="148"/>
                    <a:pt x="37" y="148"/>
                  </a:cubicBezTo>
                  <a:cubicBezTo>
                    <a:pt x="14" y="148"/>
                    <a:pt x="0" y="132"/>
                    <a:pt x="0" y="106"/>
                  </a:cubicBezTo>
                  <a:cubicBezTo>
                    <a:pt x="0" y="58"/>
                    <a:pt x="48" y="58"/>
                    <a:pt x="61" y="58"/>
                  </a:cubicBezTo>
                  <a:lnTo>
                    <a:pt x="72" y="58"/>
                  </a:lnTo>
                  <a:cubicBezTo>
                    <a:pt x="72" y="32"/>
                    <a:pt x="53" y="32"/>
                    <a:pt x="48" y="32"/>
                  </a:cubicBezTo>
                  <a:cubicBezTo>
                    <a:pt x="37" y="32"/>
                    <a:pt x="30" y="34"/>
                    <a:pt x="14" y="45"/>
                  </a:cubicBezTo>
                  <a:lnTo>
                    <a:pt x="14" y="8"/>
                  </a:lnTo>
                  <a:close/>
                  <a:moveTo>
                    <a:pt x="35" y="98"/>
                  </a:moveTo>
                  <a:cubicBezTo>
                    <a:pt x="35" y="116"/>
                    <a:pt x="49" y="116"/>
                    <a:pt x="51" y="116"/>
                  </a:cubicBezTo>
                  <a:cubicBezTo>
                    <a:pt x="54" y="116"/>
                    <a:pt x="72" y="116"/>
                    <a:pt x="72" y="82"/>
                  </a:cubicBezTo>
                  <a:lnTo>
                    <a:pt x="72" y="74"/>
                  </a:lnTo>
                  <a:cubicBezTo>
                    <a:pt x="56" y="74"/>
                    <a:pt x="35" y="74"/>
                    <a:pt x="35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59">
              <a:extLst>
                <a:ext uri="{FF2B5EF4-FFF2-40B4-BE49-F238E27FC236}">
                  <a16:creationId xmlns:a16="http://schemas.microsoft.com/office/drawing/2014/main" id="{01498A96-91DB-DD48-AB14-43E93C028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8713" y="4735513"/>
              <a:ext cx="33337" cy="52387"/>
            </a:xfrm>
            <a:custGeom>
              <a:avLst/>
              <a:gdLst>
                <a:gd name="T0" fmla="*/ 28941 w 91"/>
                <a:gd name="T1" fmla="*/ 12200 h 146"/>
                <a:gd name="T2" fmla="*/ 18317 w 91"/>
                <a:gd name="T3" fmla="*/ 9329 h 146"/>
                <a:gd name="T4" fmla="*/ 13555 w 91"/>
                <a:gd name="T5" fmla="*/ 13276 h 146"/>
                <a:gd name="T6" fmla="*/ 23079 w 91"/>
                <a:gd name="T7" fmla="*/ 20811 h 146"/>
                <a:gd name="T8" fmla="*/ 32971 w 91"/>
                <a:gd name="T9" fmla="*/ 35882 h 146"/>
                <a:gd name="T10" fmla="*/ 16485 w 91"/>
                <a:gd name="T11" fmla="*/ 52028 h 146"/>
                <a:gd name="T12" fmla="*/ 1832 w 91"/>
                <a:gd name="T13" fmla="*/ 49158 h 146"/>
                <a:gd name="T14" fmla="*/ 1832 w 91"/>
                <a:gd name="T15" fmla="*/ 36958 h 146"/>
                <a:gd name="T16" fmla="*/ 12456 w 91"/>
                <a:gd name="T17" fmla="*/ 40546 h 146"/>
                <a:gd name="T18" fmla="*/ 19416 w 91"/>
                <a:gd name="T19" fmla="*/ 35882 h 146"/>
                <a:gd name="T20" fmla="*/ 9525 w 91"/>
                <a:gd name="T21" fmla="*/ 30140 h 146"/>
                <a:gd name="T22" fmla="*/ 0 w 91"/>
                <a:gd name="T23" fmla="*/ 15070 h 146"/>
                <a:gd name="T24" fmla="*/ 16485 w 91"/>
                <a:gd name="T25" fmla="*/ 0 h 146"/>
                <a:gd name="T26" fmla="*/ 28941 w 91"/>
                <a:gd name="T27" fmla="*/ 1794 h 146"/>
                <a:gd name="T28" fmla="*/ 28941 w 91"/>
                <a:gd name="T29" fmla="*/ 1220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" h="146">
                  <a:moveTo>
                    <a:pt x="79" y="34"/>
                  </a:moveTo>
                  <a:cubicBezTo>
                    <a:pt x="69" y="29"/>
                    <a:pt x="61" y="26"/>
                    <a:pt x="50" y="26"/>
                  </a:cubicBezTo>
                  <a:cubicBezTo>
                    <a:pt x="40" y="26"/>
                    <a:pt x="37" y="31"/>
                    <a:pt x="37" y="37"/>
                  </a:cubicBezTo>
                  <a:cubicBezTo>
                    <a:pt x="37" y="45"/>
                    <a:pt x="42" y="47"/>
                    <a:pt x="63" y="58"/>
                  </a:cubicBezTo>
                  <a:cubicBezTo>
                    <a:pt x="77" y="63"/>
                    <a:pt x="90" y="74"/>
                    <a:pt x="90" y="100"/>
                  </a:cubicBezTo>
                  <a:cubicBezTo>
                    <a:pt x="90" y="132"/>
                    <a:pt x="69" y="145"/>
                    <a:pt x="45" y="145"/>
                  </a:cubicBezTo>
                  <a:cubicBezTo>
                    <a:pt x="34" y="145"/>
                    <a:pt x="18" y="143"/>
                    <a:pt x="5" y="137"/>
                  </a:cubicBezTo>
                  <a:lnTo>
                    <a:pt x="5" y="103"/>
                  </a:lnTo>
                  <a:cubicBezTo>
                    <a:pt x="13" y="108"/>
                    <a:pt x="26" y="113"/>
                    <a:pt x="34" y="113"/>
                  </a:cubicBezTo>
                  <a:cubicBezTo>
                    <a:pt x="53" y="113"/>
                    <a:pt x="53" y="105"/>
                    <a:pt x="53" y="100"/>
                  </a:cubicBezTo>
                  <a:cubicBezTo>
                    <a:pt x="53" y="95"/>
                    <a:pt x="42" y="92"/>
                    <a:pt x="26" y="84"/>
                  </a:cubicBezTo>
                  <a:cubicBezTo>
                    <a:pt x="13" y="79"/>
                    <a:pt x="0" y="66"/>
                    <a:pt x="0" y="42"/>
                  </a:cubicBezTo>
                  <a:cubicBezTo>
                    <a:pt x="0" y="26"/>
                    <a:pt x="10" y="0"/>
                    <a:pt x="45" y="0"/>
                  </a:cubicBezTo>
                  <a:cubicBezTo>
                    <a:pt x="61" y="0"/>
                    <a:pt x="74" y="2"/>
                    <a:pt x="79" y="5"/>
                  </a:cubicBezTo>
                  <a:lnTo>
                    <a:pt x="79" y="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260">
              <a:extLst>
                <a:ext uri="{FF2B5EF4-FFF2-40B4-BE49-F238E27FC236}">
                  <a16:creationId xmlns:a16="http://schemas.microsoft.com/office/drawing/2014/main" id="{A11F5D4C-A9BF-A043-9367-01A7087E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4711700"/>
              <a:ext cx="19050" cy="19050"/>
            </a:xfrm>
            <a:custGeom>
              <a:avLst/>
              <a:gdLst>
                <a:gd name="T0" fmla="*/ 0 w 54"/>
                <a:gd name="T1" fmla="*/ 18684 h 52"/>
                <a:gd name="T2" fmla="*/ 7408 w 54"/>
                <a:gd name="T3" fmla="*/ 0 h 52"/>
                <a:gd name="T4" fmla="*/ 18697 w 54"/>
                <a:gd name="T5" fmla="*/ 0 h 52"/>
                <a:gd name="T6" fmla="*/ 7408 w 54"/>
                <a:gd name="T7" fmla="*/ 18684 h 52"/>
                <a:gd name="T8" fmla="*/ 0 w 54"/>
                <a:gd name="T9" fmla="*/ 1868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52">
                  <a:moveTo>
                    <a:pt x="0" y="51"/>
                  </a:moveTo>
                  <a:lnTo>
                    <a:pt x="21" y="0"/>
                  </a:lnTo>
                  <a:lnTo>
                    <a:pt x="53" y="0"/>
                  </a:lnTo>
                  <a:lnTo>
                    <a:pt x="21" y="51"/>
                  </a:lnTo>
                  <a:lnTo>
                    <a:pt x="0" y="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261">
              <a:extLst>
                <a:ext uri="{FF2B5EF4-FFF2-40B4-BE49-F238E27FC236}">
                  <a16:creationId xmlns:a16="http://schemas.microsoft.com/office/drawing/2014/main" id="{88F547DB-A8E7-154C-812C-0019D377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378325"/>
              <a:ext cx="485775" cy="423863"/>
            </a:xfrm>
            <a:custGeom>
              <a:avLst/>
              <a:gdLst>
                <a:gd name="T0" fmla="*/ 241629 w 1351"/>
                <a:gd name="T1" fmla="*/ 423503 h 1177"/>
                <a:gd name="T2" fmla="*/ 0 w 1351"/>
                <a:gd name="T3" fmla="*/ 211751 h 1177"/>
                <a:gd name="T4" fmla="*/ 241629 w 1351"/>
                <a:gd name="T5" fmla="*/ 0 h 1177"/>
                <a:gd name="T6" fmla="*/ 485415 w 1351"/>
                <a:gd name="T7" fmla="*/ 211751 h 1177"/>
                <a:gd name="T8" fmla="*/ 241629 w 1351"/>
                <a:gd name="T9" fmla="*/ 423503 h 1177"/>
                <a:gd name="T10" fmla="*/ 241629 w 1351"/>
                <a:gd name="T11" fmla="*/ 325190 h 1177"/>
                <a:gd name="T12" fmla="*/ 310306 w 1351"/>
                <a:gd name="T13" fmla="*/ 211751 h 1177"/>
                <a:gd name="T14" fmla="*/ 241629 w 1351"/>
                <a:gd name="T15" fmla="*/ 98313 h 1177"/>
                <a:gd name="T16" fmla="*/ 175109 w 1351"/>
                <a:gd name="T17" fmla="*/ 211751 h 1177"/>
                <a:gd name="T18" fmla="*/ 241629 w 1351"/>
                <a:gd name="T19" fmla="*/ 325190 h 1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51" h="1177">
                  <a:moveTo>
                    <a:pt x="672" y="1176"/>
                  </a:moveTo>
                  <a:cubicBezTo>
                    <a:pt x="249" y="1176"/>
                    <a:pt x="0" y="975"/>
                    <a:pt x="0" y="588"/>
                  </a:cubicBezTo>
                  <a:cubicBezTo>
                    <a:pt x="0" y="207"/>
                    <a:pt x="248" y="0"/>
                    <a:pt x="672" y="0"/>
                  </a:cubicBezTo>
                  <a:cubicBezTo>
                    <a:pt x="1095" y="0"/>
                    <a:pt x="1350" y="207"/>
                    <a:pt x="1350" y="588"/>
                  </a:cubicBezTo>
                  <a:cubicBezTo>
                    <a:pt x="1350" y="975"/>
                    <a:pt x="1096" y="1176"/>
                    <a:pt x="672" y="1176"/>
                  </a:cubicBezTo>
                  <a:close/>
                  <a:moveTo>
                    <a:pt x="672" y="903"/>
                  </a:moveTo>
                  <a:cubicBezTo>
                    <a:pt x="858" y="903"/>
                    <a:pt x="863" y="710"/>
                    <a:pt x="863" y="588"/>
                  </a:cubicBezTo>
                  <a:cubicBezTo>
                    <a:pt x="860" y="482"/>
                    <a:pt x="850" y="273"/>
                    <a:pt x="672" y="273"/>
                  </a:cubicBezTo>
                  <a:cubicBezTo>
                    <a:pt x="500" y="273"/>
                    <a:pt x="487" y="482"/>
                    <a:pt x="487" y="588"/>
                  </a:cubicBezTo>
                  <a:cubicBezTo>
                    <a:pt x="487" y="710"/>
                    <a:pt x="506" y="903"/>
                    <a:pt x="672" y="9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262">
              <a:extLst>
                <a:ext uri="{FF2B5EF4-FFF2-40B4-BE49-F238E27FC236}">
                  <a16:creationId xmlns:a16="http://schemas.microsoft.com/office/drawing/2014/main" id="{3D4F5961-3F52-F841-BBC7-655D7BC3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988" y="4386263"/>
              <a:ext cx="449262" cy="411162"/>
            </a:xfrm>
            <a:custGeom>
              <a:avLst/>
              <a:gdLst>
                <a:gd name="T0" fmla="*/ 288708 w 1248"/>
                <a:gd name="T1" fmla="*/ 0 h 1140"/>
                <a:gd name="T2" fmla="*/ 448902 w 1248"/>
                <a:gd name="T3" fmla="*/ 141382 h 1140"/>
                <a:gd name="T4" fmla="*/ 287628 w 1248"/>
                <a:gd name="T5" fmla="*/ 292502 h 1140"/>
                <a:gd name="T6" fmla="*/ 167753 w 1248"/>
                <a:gd name="T7" fmla="*/ 292502 h 1140"/>
                <a:gd name="T8" fmla="*/ 167753 w 1248"/>
                <a:gd name="T9" fmla="*/ 410801 h 1140"/>
                <a:gd name="T10" fmla="*/ 0 w 1248"/>
                <a:gd name="T11" fmla="*/ 410801 h 1140"/>
                <a:gd name="T12" fmla="*/ 0 w 1248"/>
                <a:gd name="T13" fmla="*/ 0 h 1140"/>
                <a:gd name="T14" fmla="*/ 288708 w 1248"/>
                <a:gd name="T15" fmla="*/ 0 h 1140"/>
                <a:gd name="T16" fmla="*/ 200152 w 1248"/>
                <a:gd name="T17" fmla="*/ 196925 h 1140"/>
                <a:gd name="T18" fmla="*/ 281149 w 1248"/>
                <a:gd name="T19" fmla="*/ 144267 h 1140"/>
                <a:gd name="T20" fmla="*/ 200152 w 1248"/>
                <a:gd name="T21" fmla="*/ 95577 h 1140"/>
                <a:gd name="T22" fmla="*/ 163793 w 1248"/>
                <a:gd name="T23" fmla="*/ 95577 h 1140"/>
                <a:gd name="T24" fmla="*/ 163793 w 1248"/>
                <a:gd name="T25" fmla="*/ 196925 h 1140"/>
                <a:gd name="T26" fmla="*/ 200152 w 1248"/>
                <a:gd name="T27" fmla="*/ 196925 h 11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8" h="1140">
                  <a:moveTo>
                    <a:pt x="802" y="0"/>
                  </a:moveTo>
                  <a:cubicBezTo>
                    <a:pt x="993" y="0"/>
                    <a:pt x="1247" y="85"/>
                    <a:pt x="1247" y="392"/>
                  </a:cubicBezTo>
                  <a:cubicBezTo>
                    <a:pt x="1247" y="689"/>
                    <a:pt x="1043" y="811"/>
                    <a:pt x="799" y="811"/>
                  </a:cubicBezTo>
                  <a:lnTo>
                    <a:pt x="466" y="811"/>
                  </a:lnTo>
                  <a:lnTo>
                    <a:pt x="466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802" y="0"/>
                  </a:lnTo>
                  <a:close/>
                  <a:moveTo>
                    <a:pt x="556" y="546"/>
                  </a:moveTo>
                  <a:cubicBezTo>
                    <a:pt x="667" y="546"/>
                    <a:pt x="781" y="527"/>
                    <a:pt x="781" y="400"/>
                  </a:cubicBezTo>
                  <a:cubicBezTo>
                    <a:pt x="781" y="278"/>
                    <a:pt x="667" y="265"/>
                    <a:pt x="556" y="265"/>
                  </a:cubicBezTo>
                  <a:lnTo>
                    <a:pt x="455" y="265"/>
                  </a:lnTo>
                  <a:lnTo>
                    <a:pt x="455" y="546"/>
                  </a:lnTo>
                  <a:lnTo>
                    <a:pt x="556" y="5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263">
              <a:extLst>
                <a:ext uri="{FF2B5EF4-FFF2-40B4-BE49-F238E27FC236}">
                  <a16:creationId xmlns:a16="http://schemas.microsoft.com/office/drawing/2014/main" id="{BBD16CD7-2410-7B46-84BD-DCC75559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4378325"/>
              <a:ext cx="396875" cy="423863"/>
            </a:xfrm>
            <a:custGeom>
              <a:avLst/>
              <a:gdLst>
                <a:gd name="T0" fmla="*/ 368784 w 1102"/>
                <a:gd name="T1" fmla="*/ 120022 h 1176"/>
                <a:gd name="T2" fmla="*/ 239133 w 1102"/>
                <a:gd name="T3" fmla="*/ 99118 h 1176"/>
                <a:gd name="T4" fmla="*/ 166745 w 1102"/>
                <a:gd name="T5" fmla="*/ 125789 h 1176"/>
                <a:gd name="T6" fmla="*/ 396515 w 1102"/>
                <a:gd name="T7" fmla="*/ 286180 h 1176"/>
                <a:gd name="T8" fmla="*/ 184032 w 1102"/>
                <a:gd name="T9" fmla="*/ 423503 h 1176"/>
                <a:gd name="T10" fmla="*/ 3601 w 1102"/>
                <a:gd name="T11" fmla="*/ 404400 h 1176"/>
                <a:gd name="T12" fmla="*/ 3601 w 1102"/>
                <a:gd name="T13" fmla="*/ 298434 h 1176"/>
                <a:gd name="T14" fmla="*/ 154140 w 1102"/>
                <a:gd name="T15" fmla="*/ 325466 h 1176"/>
                <a:gd name="T16" fmla="*/ 229770 w 1102"/>
                <a:gd name="T17" fmla="*/ 296632 h 1176"/>
                <a:gd name="T18" fmla="*/ 0 w 1102"/>
                <a:gd name="T19" fmla="*/ 132637 h 1176"/>
                <a:gd name="T20" fmla="*/ 224728 w 1102"/>
                <a:gd name="T21" fmla="*/ 0 h 1176"/>
                <a:gd name="T22" fmla="*/ 369864 w 1102"/>
                <a:gd name="T23" fmla="*/ 14057 h 1176"/>
                <a:gd name="T24" fmla="*/ 369864 w 1102"/>
                <a:gd name="T25" fmla="*/ 120022 h 1176"/>
                <a:gd name="T26" fmla="*/ 368784 w 1102"/>
                <a:gd name="T27" fmla="*/ 120022 h 1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02" h="1176">
                  <a:moveTo>
                    <a:pt x="1024" y="333"/>
                  </a:moveTo>
                  <a:cubicBezTo>
                    <a:pt x="921" y="299"/>
                    <a:pt x="797" y="275"/>
                    <a:pt x="664" y="275"/>
                  </a:cubicBezTo>
                  <a:cubicBezTo>
                    <a:pt x="590" y="275"/>
                    <a:pt x="463" y="278"/>
                    <a:pt x="463" y="349"/>
                  </a:cubicBezTo>
                  <a:cubicBezTo>
                    <a:pt x="463" y="497"/>
                    <a:pt x="1101" y="357"/>
                    <a:pt x="1101" y="794"/>
                  </a:cubicBezTo>
                  <a:cubicBezTo>
                    <a:pt x="1101" y="1098"/>
                    <a:pt x="778" y="1175"/>
                    <a:pt x="511" y="1175"/>
                  </a:cubicBezTo>
                  <a:cubicBezTo>
                    <a:pt x="330" y="1175"/>
                    <a:pt x="185" y="1159"/>
                    <a:pt x="10" y="1122"/>
                  </a:cubicBezTo>
                  <a:lnTo>
                    <a:pt x="10" y="828"/>
                  </a:lnTo>
                  <a:cubicBezTo>
                    <a:pt x="135" y="876"/>
                    <a:pt x="288" y="903"/>
                    <a:pt x="428" y="903"/>
                  </a:cubicBezTo>
                  <a:cubicBezTo>
                    <a:pt x="537" y="903"/>
                    <a:pt x="638" y="881"/>
                    <a:pt x="638" y="823"/>
                  </a:cubicBezTo>
                  <a:cubicBezTo>
                    <a:pt x="638" y="669"/>
                    <a:pt x="0" y="807"/>
                    <a:pt x="0" y="368"/>
                  </a:cubicBezTo>
                  <a:cubicBezTo>
                    <a:pt x="0" y="55"/>
                    <a:pt x="346" y="0"/>
                    <a:pt x="624" y="0"/>
                  </a:cubicBezTo>
                  <a:cubicBezTo>
                    <a:pt x="754" y="0"/>
                    <a:pt x="900" y="15"/>
                    <a:pt x="1027" y="39"/>
                  </a:cubicBezTo>
                  <a:lnTo>
                    <a:pt x="1027" y="333"/>
                  </a:lnTo>
                  <a:lnTo>
                    <a:pt x="1024" y="3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7003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00EF-2DB5-22D1-F9FE-A240BB0B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6DE27-5925-7948-0BB4-65DCE370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AC0A3-FD08-17DB-0DC2-8C2860A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6C2D5-41F6-2193-3A0A-14AF83DD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36902-67CD-5051-9336-E15C70DF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4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5D77-DDB9-4A62-E2DD-D4107DD1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E2CC7-894D-C287-90C5-375CD73C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62331-EC1D-B556-141C-DB6C9BE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4B9B5C-E25A-1E66-41C7-B5C625B0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D1A0C-0407-86C3-D1C0-634BCDE9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36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455B3-1FBA-91BF-3E93-0A7EB1A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3FEA2-F9DA-EEF2-A101-C329461DD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FC07B-5C29-7981-D11C-F57CB6CC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9B1E8-ADCC-1FF5-B943-9B87569F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D3D96C-092F-7595-0090-27732134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E0C021-E3B5-1AF4-C5DC-7F18049C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87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45006-2FAD-F426-3842-02AA8590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D412E-916A-EC2C-8D65-00C3DC98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C47530-557D-162A-2E3C-AC07E6779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59D120-E7B4-59AB-B411-6E4974CCD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3B0B9F-DEC9-8D3B-43B5-4C0E701C7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27BC42-2374-C86F-D15E-01D38267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1C184C-4A6B-751C-E62B-52B0514D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3EB851-7DD3-1235-2AF9-233B7E45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4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7069D-CD8B-6C3A-31CC-5A043B3B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53F6F2-45DC-1D14-FF5D-8A0E344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E85208-464B-CED0-655B-4C303774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D29E8F-637C-0962-9C0C-EC29C33D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197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DA018F-1876-D0A4-538E-8E67067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E07232-81C5-40BF-2D3B-BD816321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525B54-5BFE-D159-5CE8-3FD3AE43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877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2CDC-9675-9F82-2160-CBF8D604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0EC8F-C5A1-C4FD-7FAD-4D7E9D93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329DD5-A9C1-AE4D-0577-D9F4DC72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798031-3337-E5FF-7CDF-918B29EF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D18E99-3498-E5D7-9F83-039BE22D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42C0-C4FA-B197-4607-A3402CBE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9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DF37C-191B-3D62-93E9-00C5207D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BA27C3-01F2-BC2F-B2E2-00B3F4670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B2474-3959-39C4-799B-45867DF1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8784E9-1E76-6B37-389E-D2BD804A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BC5082-0EC6-4773-F0FA-21EA3EE3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C426A-A4DC-C631-37EB-9732EA67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212B51-FA1D-87BB-8646-459D7E03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4E2A21-081E-96BA-18AD-1B0B0CA4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B8806-CC8E-34EE-A4CE-52BEE1A5B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944B3-586B-2847-B2C3-D55E7B81C161}" type="datetimeFigureOut">
              <a:rPr lang="es-ES_tradnl" smtClean="0"/>
              <a:t>16/9/24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0BFED-C586-273E-57B1-00087E8B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D9007-1C83-DB01-F296-BB21918D0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18B64-C27D-AD4A-943B-C51E01CC5FB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01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portal.whoumc.org/profi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apiportaldemo.who-umc.org/api-details#api=whodrug-global-api&amp;operation=regional-drug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 Black" panose="020B0A04020102020204" pitchFamily="34" charset="0"/>
              </a:rPr>
              <a:t>WHODrug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1469366" cy="4560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298771"/>
            <a:ext cx="1469366" cy="4560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49" y="1935446"/>
            <a:ext cx="2251493" cy="690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3869284"/>
            <a:ext cx="1469366" cy="456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9820FDB-05D2-337E-7CE1-8B1F4807E2EE}"/>
              </a:ext>
            </a:extLst>
          </p:cNvPr>
          <p:cNvSpPr txBox="1"/>
          <p:nvPr/>
        </p:nvSpPr>
        <p:spPr>
          <a:xfrm>
            <a:off x="13016204" y="7940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EC5BF1-89CF-2AE0-57A5-A4C3DEE72373}"/>
              </a:ext>
            </a:extLst>
          </p:cNvPr>
          <p:cNvSpPr txBox="1"/>
          <p:nvPr/>
        </p:nvSpPr>
        <p:spPr>
          <a:xfrm>
            <a:off x="6834908" y="1790667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/>
              <a:t>Client key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15DB183-F6A4-3CB5-C971-EB5142E2F3CE}"/>
              </a:ext>
            </a:extLst>
          </p:cNvPr>
          <p:cNvSpPr txBox="1"/>
          <p:nvPr/>
        </p:nvSpPr>
        <p:spPr>
          <a:xfrm>
            <a:off x="3334328" y="2435113"/>
            <a:ext cx="8423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La clave de Cliente es una cadena que UMC proporciona a los sistemas de software de codificación de los proveedores o a los usuarios que están implementando el servicio API </a:t>
            </a:r>
            <a:r>
              <a:rPr lang="es-ES" sz="1600" err="1"/>
              <a:t>WHODrug</a:t>
            </a:r>
            <a:r>
              <a:rPr lang="es-ES" sz="1600"/>
              <a:t> en su sistema de codificación interno.</a:t>
            </a:r>
            <a:endParaRPr lang="es-EC" sz="16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E3009E-6AFB-0629-C175-039ADAEB2A8E}"/>
              </a:ext>
            </a:extLst>
          </p:cNvPr>
          <p:cNvSpPr txBox="1"/>
          <p:nvPr/>
        </p:nvSpPr>
        <p:spPr>
          <a:xfrm>
            <a:off x="4064000" y="3270954"/>
            <a:ext cx="28378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2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nter"/>
              </a:rPr>
              <a:t>umc-license-key:</a:t>
            </a:r>
            <a:endParaRPr lang="es-EC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012DBC5-8FDB-F50D-7D8D-4CA0F272F33B}"/>
              </a:ext>
            </a:extLst>
          </p:cNvPr>
          <p:cNvSpPr txBox="1"/>
          <p:nvPr/>
        </p:nvSpPr>
        <p:spPr>
          <a:xfrm>
            <a:off x="4387961" y="3713461"/>
            <a:ext cx="2513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2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nter"/>
              </a:rPr>
              <a:t>umc-client-key:</a:t>
            </a:r>
            <a:endParaRPr lang="es-EC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1D7F42-D74C-0D8F-514A-7ABB71A29F9B}"/>
              </a:ext>
            </a:extLst>
          </p:cNvPr>
          <p:cNvSpPr txBox="1"/>
          <p:nvPr/>
        </p:nvSpPr>
        <p:spPr>
          <a:xfrm>
            <a:off x="5480299" y="4548645"/>
            <a:ext cx="390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>
                <a:hlinkClick r:id="rId3"/>
              </a:rPr>
              <a:t>https://apiportal.whoumc.org/profile</a:t>
            </a:r>
            <a:endParaRPr lang="es-EC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AECA16-42D9-37AD-4BAA-7982B7D5BFE4}"/>
              </a:ext>
            </a:extLst>
          </p:cNvPr>
          <p:cNvSpPr txBox="1"/>
          <p:nvPr/>
        </p:nvSpPr>
        <p:spPr>
          <a:xfrm>
            <a:off x="6901873" y="3354674"/>
            <a:ext cx="445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/>
              <a:t>7777777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265042-C091-F1AE-39C0-4979A152EF48}"/>
              </a:ext>
            </a:extLst>
          </p:cNvPr>
          <p:cNvSpPr txBox="1"/>
          <p:nvPr/>
        </p:nvSpPr>
        <p:spPr>
          <a:xfrm>
            <a:off x="6901873" y="3796922"/>
            <a:ext cx="445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/>
              <a:t>cadenade32caracteres-cadenaDe32</a:t>
            </a:r>
          </a:p>
        </p:txBody>
      </p:sp>
    </p:spTree>
    <p:extLst>
      <p:ext uri="{BB962C8B-B14F-4D97-AF65-F5344CB8AC3E}">
        <p14:creationId xmlns:p14="http://schemas.microsoft.com/office/powerpoint/2010/main" val="43999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 Black" panose="020B0A04020102020204" pitchFamily="34" charset="0"/>
              </a:rPr>
              <a:t>WHODrug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2251494" cy="6901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521069"/>
            <a:ext cx="1469366" cy="4678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AC4AC1-E964-C93D-7CEB-452AEBBC3287}"/>
              </a:ext>
            </a:extLst>
          </p:cNvPr>
          <p:cNvGrpSpPr/>
          <p:nvPr/>
        </p:nvGrpSpPr>
        <p:grpSpPr>
          <a:xfrm>
            <a:off x="3980328" y="986118"/>
            <a:ext cx="6727377" cy="5101807"/>
            <a:chOff x="3980328" y="986118"/>
            <a:chExt cx="6727377" cy="510180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9C1B5D1-0D3A-5EA3-5CEA-7DBC0F270494}"/>
                </a:ext>
              </a:extLst>
            </p:cNvPr>
            <p:cNvSpPr txBox="1"/>
            <p:nvPr/>
          </p:nvSpPr>
          <p:spPr>
            <a:xfrm>
              <a:off x="3980328" y="5718593"/>
              <a:ext cx="67273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C"/>
                <a:t>https://apiportaldemo.who-umc.org/signin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47C6B58-5019-573D-C119-AC8D044DE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8"/>
            <a:stretch/>
          </p:blipFill>
          <p:spPr>
            <a:xfrm>
              <a:off x="3980328" y="986118"/>
              <a:ext cx="6727376" cy="47324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F41C51E-B6AE-F5B0-93C1-CEEB8ED083A4}"/>
              </a:ext>
            </a:extLst>
          </p:cNvPr>
          <p:cNvGrpSpPr/>
          <p:nvPr/>
        </p:nvGrpSpPr>
        <p:grpSpPr>
          <a:xfrm>
            <a:off x="2888833" y="990245"/>
            <a:ext cx="10027109" cy="5055609"/>
            <a:chOff x="1833195" y="268885"/>
            <a:chExt cx="10027109" cy="5055609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1593942-0D80-E8F8-6E3C-131B1029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4689" y="268885"/>
              <a:ext cx="6727377" cy="47741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67F058E-B2A2-183C-1F19-6AB16E0B9699}"/>
                </a:ext>
              </a:extLst>
            </p:cNvPr>
            <p:cNvSpPr txBox="1"/>
            <p:nvPr/>
          </p:nvSpPr>
          <p:spPr>
            <a:xfrm>
              <a:off x="1833195" y="4985940"/>
              <a:ext cx="100271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C" sz="1600">
                  <a:hlinkClick r:id="rId5"/>
                </a:rPr>
                <a:t>https://apiportaldemo.who-umc.org/api-details#api=whodrug-global-api&amp;operation=regional-drugs</a:t>
              </a:r>
              <a:endParaRPr lang="es-EC" sz="1600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6BC89F8C-879E-EA28-DC9B-19A03FA2A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326" y="986118"/>
            <a:ext cx="6714162" cy="4791582"/>
          </a:xfrm>
          <a:prstGeom prst="rect">
            <a:avLst/>
          </a:prstGeom>
        </p:spPr>
      </p:pic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0E7FD665-52FA-F752-9393-1DA5211216E8}"/>
              </a:ext>
            </a:extLst>
          </p:cNvPr>
          <p:cNvSpPr/>
          <p:nvPr/>
        </p:nvSpPr>
        <p:spPr>
          <a:xfrm>
            <a:off x="6902823" y="2663569"/>
            <a:ext cx="869577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 derecha 22">
            <a:extLst>
              <a:ext uri="{FF2B5EF4-FFF2-40B4-BE49-F238E27FC236}">
                <a16:creationId xmlns:a16="http://schemas.microsoft.com/office/drawing/2014/main" id="{BC0746A5-435C-F77B-4890-227820E98095}"/>
              </a:ext>
            </a:extLst>
          </p:cNvPr>
          <p:cNvSpPr/>
          <p:nvPr/>
        </p:nvSpPr>
        <p:spPr>
          <a:xfrm>
            <a:off x="6902618" y="4524542"/>
            <a:ext cx="869577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33C73739-5322-C98B-C1DB-651597C79C7C}"/>
              </a:ext>
            </a:extLst>
          </p:cNvPr>
          <p:cNvSpPr/>
          <p:nvPr/>
        </p:nvSpPr>
        <p:spPr>
          <a:xfrm>
            <a:off x="6902618" y="5363100"/>
            <a:ext cx="869577" cy="338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Abrir corchete 24">
            <a:extLst>
              <a:ext uri="{FF2B5EF4-FFF2-40B4-BE49-F238E27FC236}">
                <a16:creationId xmlns:a16="http://schemas.microsoft.com/office/drawing/2014/main" id="{2545B1FF-3668-3558-7A36-FFD6135C6586}"/>
              </a:ext>
            </a:extLst>
          </p:cNvPr>
          <p:cNvSpPr/>
          <p:nvPr/>
        </p:nvSpPr>
        <p:spPr>
          <a:xfrm>
            <a:off x="5665694" y="4009921"/>
            <a:ext cx="71718" cy="1729708"/>
          </a:xfrm>
          <a:prstGeom prst="leftBracket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FE4AD8CA-5ABA-2E98-507C-1610C0A3E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328" y="986118"/>
            <a:ext cx="6727376" cy="4802433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4F6A507E-F9A8-2F35-36EF-D79B53671EE9}"/>
              </a:ext>
            </a:extLst>
          </p:cNvPr>
          <p:cNvGrpSpPr/>
          <p:nvPr/>
        </p:nvGrpSpPr>
        <p:grpSpPr>
          <a:xfrm>
            <a:off x="4214669" y="3016620"/>
            <a:ext cx="3925284" cy="1783080"/>
            <a:chOff x="4214669" y="3016620"/>
            <a:chExt cx="3925284" cy="1783080"/>
          </a:xfrm>
        </p:grpSpPr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0E9CC1D3-AA80-C059-3E79-59A84BC23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574" b="27266"/>
            <a:stretch/>
          </p:blipFill>
          <p:spPr>
            <a:xfrm>
              <a:off x="4214669" y="3016620"/>
              <a:ext cx="3206850" cy="1783080"/>
            </a:xfrm>
            <a:prstGeom prst="rect">
              <a:avLst/>
            </a:prstGeom>
          </p:spPr>
        </p:pic>
        <p:cxnSp>
          <p:nvCxnSpPr>
            <p:cNvPr id="30" name="Conector curvado 29">
              <a:extLst>
                <a:ext uri="{FF2B5EF4-FFF2-40B4-BE49-F238E27FC236}">
                  <a16:creationId xmlns:a16="http://schemas.microsoft.com/office/drawing/2014/main" id="{9BF547BA-B0BF-89E9-8614-DFEF65B7637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21521" y="3616942"/>
              <a:ext cx="718432" cy="420278"/>
            </a:xfrm>
            <a:prstGeom prst="curvedConnector3">
              <a:avLst>
                <a:gd name="adj1" fmla="val 5000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6688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 Black" panose="020B0A04020102020204" pitchFamily="34" charset="0"/>
              </a:rPr>
              <a:t>WHODrug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2251494" cy="6901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521069"/>
            <a:ext cx="1469366" cy="4678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3C1F0F37-45D0-BFB7-5D63-F24B513B4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5" t="8487" r="27050" b="4030"/>
          <a:stretch/>
        </p:blipFill>
        <p:spPr>
          <a:xfrm>
            <a:off x="3641586" y="0"/>
            <a:ext cx="4676393" cy="6069106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2E759A-B00C-C33C-5B82-4199F3117890}"/>
              </a:ext>
            </a:extLst>
          </p:cNvPr>
          <p:cNvGrpSpPr/>
          <p:nvPr/>
        </p:nvGrpSpPr>
        <p:grpSpPr>
          <a:xfrm>
            <a:off x="9263295" y="724582"/>
            <a:ext cx="1351318" cy="2091297"/>
            <a:chOff x="9263295" y="724582"/>
            <a:chExt cx="1351318" cy="2091297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E8D178C-44A3-34D7-E027-0F54617C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3296" y="724582"/>
              <a:ext cx="1351317" cy="1351317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6063AF91-D2B5-0881-6057-EDAB8C9535BA}"/>
                </a:ext>
              </a:extLst>
            </p:cNvPr>
            <p:cNvSpPr txBox="1"/>
            <p:nvPr/>
          </p:nvSpPr>
          <p:spPr>
            <a:xfrm>
              <a:off x="9263295" y="2169548"/>
              <a:ext cx="1351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/>
                <a:t>40 MB</a:t>
              </a:r>
            </a:p>
            <a:p>
              <a:r>
                <a:rPr lang="es-EC"/>
                <a:t> ∼ 20000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1E77556-1C87-649B-E6FB-0B5778A27522}"/>
              </a:ext>
            </a:extLst>
          </p:cNvPr>
          <p:cNvGrpSpPr/>
          <p:nvPr/>
        </p:nvGrpSpPr>
        <p:grpSpPr>
          <a:xfrm>
            <a:off x="4325711" y="3306396"/>
            <a:ext cx="7772400" cy="3106315"/>
            <a:chOff x="4325711" y="3306396"/>
            <a:chExt cx="7772400" cy="3106315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A9E88A3-C345-D171-F830-A46D880E8E51}"/>
                </a:ext>
              </a:extLst>
            </p:cNvPr>
            <p:cNvGrpSpPr/>
            <p:nvPr/>
          </p:nvGrpSpPr>
          <p:grpSpPr>
            <a:xfrm>
              <a:off x="8587008" y="3306396"/>
              <a:ext cx="2766792" cy="2027604"/>
              <a:chOff x="8587008" y="3306396"/>
              <a:chExt cx="2766792" cy="2027604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735491E9-AA1D-62BC-3B64-F7F24C0E2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7008" y="3306396"/>
                <a:ext cx="2027604" cy="2027604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132A66B7-F56D-4D6E-46A7-11BEF91EE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7988" y="3877292"/>
                <a:ext cx="885812" cy="885812"/>
              </a:xfrm>
              <a:prstGeom prst="rect">
                <a:avLst/>
              </a:prstGeom>
            </p:spPr>
          </p:pic>
        </p:grp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1925FD3-20CB-35BD-F80A-8DDFC333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5711" y="5397080"/>
              <a:ext cx="7772400" cy="101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0876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 Black" panose="020B0A04020102020204" pitchFamily="34" charset="0"/>
              </a:rPr>
              <a:t>WHODrug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1469366" cy="4560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298771"/>
            <a:ext cx="2251494" cy="6901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9481DA00-1D03-A3D7-9309-C02490059305}"/>
              </a:ext>
            </a:extLst>
          </p:cNvPr>
          <p:cNvGrpSpPr/>
          <p:nvPr/>
        </p:nvGrpSpPr>
        <p:grpSpPr>
          <a:xfrm>
            <a:off x="7476271" y="1800692"/>
            <a:ext cx="1977745" cy="1074878"/>
            <a:chOff x="7476271" y="1800692"/>
            <a:chExt cx="1977745" cy="1074878"/>
          </a:xfrm>
        </p:grpSpPr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6298A074-F5F6-DC48-1363-054FE2D1AACF}"/>
                </a:ext>
              </a:extLst>
            </p:cNvPr>
            <p:cNvSpPr>
              <a:spLocks/>
            </p:cNvSpPr>
            <p:nvPr/>
          </p:nvSpPr>
          <p:spPr>
            <a:xfrm>
              <a:off x="7476271" y="1800692"/>
              <a:ext cx="1977745" cy="10748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noFill/>
              <a:miter lim="800000"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s-EC"/>
                <a:t> Web</a:t>
              </a:r>
            </a:p>
          </p:txBody>
        </p:sp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DD163AFB-1369-BC94-8A10-63A937C89448}"/>
                </a:ext>
              </a:extLst>
            </p:cNvPr>
            <p:cNvSpPr/>
            <p:nvPr/>
          </p:nvSpPr>
          <p:spPr>
            <a:xfrm>
              <a:off x="7558080" y="1868776"/>
              <a:ext cx="878541" cy="2989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00"/>
                <a:t> MedDRA</a:t>
              </a:r>
            </a:p>
          </p:txBody>
        </p: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0B798C44-4A36-759D-43C9-A885CE0D8CCB}"/>
                </a:ext>
              </a:extLst>
            </p:cNvPr>
            <p:cNvSpPr/>
            <p:nvPr/>
          </p:nvSpPr>
          <p:spPr>
            <a:xfrm>
              <a:off x="7558080" y="2203414"/>
              <a:ext cx="887426" cy="2989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00"/>
                <a:t> WHODrug</a:t>
              </a:r>
            </a:p>
          </p:txBody>
        </p:sp>
        <p:sp>
          <p:nvSpPr>
            <p:cNvPr id="35" name="Rectángulo redondeado 34">
              <a:extLst>
                <a:ext uri="{FF2B5EF4-FFF2-40B4-BE49-F238E27FC236}">
                  <a16:creationId xmlns:a16="http://schemas.microsoft.com/office/drawing/2014/main" id="{A7368C3D-2176-5043-8321-8F7C45F8E989}"/>
                </a:ext>
              </a:extLst>
            </p:cNvPr>
            <p:cNvSpPr/>
            <p:nvPr/>
          </p:nvSpPr>
          <p:spPr>
            <a:xfrm>
              <a:off x="7558082" y="2538052"/>
              <a:ext cx="887424" cy="2989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00"/>
                <a:t> DHIS2</a:t>
              </a:r>
            </a:p>
          </p:txBody>
        </p:sp>
      </p:grpSp>
      <p:sp>
        <p:nvSpPr>
          <p:cNvPr id="64" name="Rectángulo redondeado 63">
            <a:extLst>
              <a:ext uri="{FF2B5EF4-FFF2-40B4-BE49-F238E27FC236}">
                <a16:creationId xmlns:a16="http://schemas.microsoft.com/office/drawing/2014/main" id="{64A46005-75FD-DAE3-6C42-447E341F73B4}"/>
              </a:ext>
            </a:extLst>
          </p:cNvPr>
          <p:cNvSpPr/>
          <p:nvPr/>
        </p:nvSpPr>
        <p:spPr>
          <a:xfrm>
            <a:off x="4971567" y="2578784"/>
            <a:ext cx="878541" cy="2989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MedDRA</a:t>
            </a:r>
          </a:p>
        </p:txBody>
      </p: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5ADE67FA-F70C-E718-4041-FE65E62F9CB0}"/>
              </a:ext>
            </a:extLst>
          </p:cNvPr>
          <p:cNvSpPr/>
          <p:nvPr/>
        </p:nvSpPr>
        <p:spPr>
          <a:xfrm>
            <a:off x="4962682" y="3210135"/>
            <a:ext cx="887426" cy="2989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WHODrug</a:t>
            </a: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20B44846-C4E2-F806-BCB8-A4B17B7B73F4}"/>
              </a:ext>
            </a:extLst>
          </p:cNvPr>
          <p:cNvSpPr/>
          <p:nvPr/>
        </p:nvSpPr>
        <p:spPr>
          <a:xfrm>
            <a:off x="4962684" y="3866813"/>
            <a:ext cx="887424" cy="2989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DHIS2</a:t>
            </a:r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5D2CC5D7-386E-FBD8-9341-1E820E80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95" y="2548097"/>
            <a:ext cx="400408" cy="400408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698DBE5-9E3F-73DE-9784-87FC0BA96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728" y="3210135"/>
            <a:ext cx="318416" cy="318416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E0267079-7997-F535-0E0E-142D740A6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272" y="3842635"/>
            <a:ext cx="365126" cy="365126"/>
          </a:xfrm>
          <a:prstGeom prst="rect">
            <a:avLst/>
          </a:prstGeom>
        </p:spPr>
      </p:pic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B079837-0C48-C0C5-4BD2-C52F1A97BB5F}"/>
              </a:ext>
            </a:extLst>
          </p:cNvPr>
          <p:cNvGrpSpPr/>
          <p:nvPr/>
        </p:nvGrpSpPr>
        <p:grpSpPr>
          <a:xfrm>
            <a:off x="9523737" y="1786748"/>
            <a:ext cx="1241926" cy="1088521"/>
            <a:chOff x="9523737" y="1786748"/>
            <a:chExt cx="1241926" cy="1088521"/>
          </a:xfrm>
        </p:grpSpPr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DE396843-D0F3-3CB1-F1FA-78BA29839B26}"/>
                </a:ext>
              </a:extLst>
            </p:cNvPr>
            <p:cNvGrpSpPr/>
            <p:nvPr/>
          </p:nvGrpSpPr>
          <p:grpSpPr>
            <a:xfrm>
              <a:off x="9523737" y="1786748"/>
              <a:ext cx="399489" cy="1088521"/>
              <a:chOff x="9523737" y="1786748"/>
              <a:chExt cx="399489" cy="1088521"/>
            </a:xfrm>
          </p:grpSpPr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0C031E60-9762-F4AE-25F9-978EE2490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3226" y="211869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Imagen 76">
                <a:extLst>
                  <a:ext uri="{FF2B5EF4-FFF2-40B4-BE49-F238E27FC236}">
                    <a16:creationId xmlns:a16="http://schemas.microsoft.com/office/drawing/2014/main" id="{9D7128DE-455D-AB51-C2A7-0C6CED2B0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543481" y="178674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Imagen 77">
                <a:extLst>
                  <a:ext uri="{FF2B5EF4-FFF2-40B4-BE49-F238E27FC236}">
                    <a16:creationId xmlns:a16="http://schemas.microsoft.com/office/drawing/2014/main" id="{03793014-B288-EBB3-921D-E26F7390D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3737" y="251526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665BC0E9-E705-619F-169F-90D1B92CD0E0}"/>
                </a:ext>
              </a:extLst>
            </p:cNvPr>
            <p:cNvGrpSpPr/>
            <p:nvPr/>
          </p:nvGrpSpPr>
          <p:grpSpPr>
            <a:xfrm>
              <a:off x="9954828" y="1786748"/>
              <a:ext cx="399489" cy="1088521"/>
              <a:chOff x="9523737" y="1786748"/>
              <a:chExt cx="399489" cy="1088521"/>
            </a:xfrm>
          </p:grpSpPr>
          <p:pic>
            <p:nvPicPr>
              <p:cNvPr id="96" name="Imagen 95">
                <a:extLst>
                  <a:ext uri="{FF2B5EF4-FFF2-40B4-BE49-F238E27FC236}">
                    <a16:creationId xmlns:a16="http://schemas.microsoft.com/office/drawing/2014/main" id="{D29C8E39-A46D-88BD-FE54-518D56863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3226" y="211869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Imagen 96">
                <a:extLst>
                  <a:ext uri="{FF2B5EF4-FFF2-40B4-BE49-F238E27FC236}">
                    <a16:creationId xmlns:a16="http://schemas.microsoft.com/office/drawing/2014/main" id="{7F745893-6F53-7823-CCE1-C5D50BC6B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543481" y="178674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Imagen 97">
                <a:extLst>
                  <a:ext uri="{FF2B5EF4-FFF2-40B4-BE49-F238E27FC236}">
                    <a16:creationId xmlns:a16="http://schemas.microsoft.com/office/drawing/2014/main" id="{F5B92B80-59B6-2D02-850B-EC2594965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3737" y="251526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EFAA9963-7B65-13F9-37B0-2349F773DEF2}"/>
                </a:ext>
              </a:extLst>
            </p:cNvPr>
            <p:cNvGrpSpPr/>
            <p:nvPr/>
          </p:nvGrpSpPr>
          <p:grpSpPr>
            <a:xfrm>
              <a:off x="10366174" y="1786748"/>
              <a:ext cx="399489" cy="1088521"/>
              <a:chOff x="9523737" y="1786748"/>
              <a:chExt cx="399489" cy="1088521"/>
            </a:xfrm>
          </p:grpSpPr>
          <p:pic>
            <p:nvPicPr>
              <p:cNvPr id="100" name="Imagen 99">
                <a:extLst>
                  <a:ext uri="{FF2B5EF4-FFF2-40B4-BE49-F238E27FC236}">
                    <a16:creationId xmlns:a16="http://schemas.microsoft.com/office/drawing/2014/main" id="{6FD23EB5-2ABB-56D3-7447-949E0B3B5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63226" y="211869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01" name="Imagen 100">
                <a:extLst>
                  <a:ext uri="{FF2B5EF4-FFF2-40B4-BE49-F238E27FC236}">
                    <a16:creationId xmlns:a16="http://schemas.microsoft.com/office/drawing/2014/main" id="{A1AD4CD1-83D2-2C64-C0E7-F3210004F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543481" y="178674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02" name="Imagen 101">
                <a:extLst>
                  <a:ext uri="{FF2B5EF4-FFF2-40B4-BE49-F238E27FC236}">
                    <a16:creationId xmlns:a16="http://schemas.microsoft.com/office/drawing/2014/main" id="{317A45A6-D3E1-98E4-21A1-879C99054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3737" y="2515269"/>
                <a:ext cx="360000" cy="360000"/>
              </a:xfrm>
              <a:prstGeom prst="rect">
                <a:avLst/>
              </a:prstGeom>
            </p:spPr>
          </p:pic>
        </p:grpSp>
      </p:grpSp>
      <p:pic>
        <p:nvPicPr>
          <p:cNvPr id="142" name="Imagen 141">
            <a:extLst>
              <a:ext uri="{FF2B5EF4-FFF2-40B4-BE49-F238E27FC236}">
                <a16:creationId xmlns:a16="http://schemas.microsoft.com/office/drawing/2014/main" id="{A587B31E-3623-B152-FC23-DEDB6FA705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0514" y="994859"/>
            <a:ext cx="495469" cy="495469"/>
          </a:xfrm>
          <a:prstGeom prst="rect">
            <a:avLst/>
          </a:prstGeom>
        </p:spPr>
      </p:pic>
      <p:grpSp>
        <p:nvGrpSpPr>
          <p:cNvPr id="184" name="Grupo 183">
            <a:extLst>
              <a:ext uri="{FF2B5EF4-FFF2-40B4-BE49-F238E27FC236}">
                <a16:creationId xmlns:a16="http://schemas.microsoft.com/office/drawing/2014/main" id="{D08DB2A9-38BF-9548-7CB8-CA5427343CB8}"/>
              </a:ext>
            </a:extLst>
          </p:cNvPr>
          <p:cNvGrpSpPr/>
          <p:nvPr/>
        </p:nvGrpSpPr>
        <p:grpSpPr>
          <a:xfrm>
            <a:off x="5850108" y="2024742"/>
            <a:ext cx="1707974" cy="1991544"/>
            <a:chOff x="5850108" y="2024742"/>
            <a:chExt cx="1707974" cy="1991544"/>
          </a:xfrm>
        </p:grpSpPr>
        <p:cxnSp>
          <p:nvCxnSpPr>
            <p:cNvPr id="158" name="Conector curvado 157">
              <a:extLst>
                <a:ext uri="{FF2B5EF4-FFF2-40B4-BE49-F238E27FC236}">
                  <a16:creationId xmlns:a16="http://schemas.microsoft.com/office/drawing/2014/main" id="{63C1E588-AD55-CBAC-F5D8-295BDF69D51A}"/>
                </a:ext>
              </a:extLst>
            </p:cNvPr>
            <p:cNvCxnSpPr>
              <a:cxnSpLocks/>
              <a:stCxn id="35" idx="1"/>
              <a:endCxn id="66" idx="3"/>
            </p:cNvCxnSpPr>
            <p:nvPr/>
          </p:nvCxnSpPr>
          <p:spPr>
            <a:xfrm rot="10800000" flipV="1">
              <a:off x="5850108" y="2687525"/>
              <a:ext cx="1707974" cy="132876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curvado 143">
              <a:extLst>
                <a:ext uri="{FF2B5EF4-FFF2-40B4-BE49-F238E27FC236}">
                  <a16:creationId xmlns:a16="http://schemas.microsoft.com/office/drawing/2014/main" id="{307BAEE6-19DF-9066-4DA3-97FC7A14A269}"/>
                </a:ext>
              </a:extLst>
            </p:cNvPr>
            <p:cNvCxnSpPr>
              <a:endCxn id="64" idx="3"/>
            </p:cNvCxnSpPr>
            <p:nvPr/>
          </p:nvCxnSpPr>
          <p:spPr>
            <a:xfrm rot="10800000" flipV="1">
              <a:off x="5850108" y="2024742"/>
              <a:ext cx="1707972" cy="703515"/>
            </a:xfrm>
            <a:prstGeom prst="curved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curvado 154">
              <a:extLst>
                <a:ext uri="{FF2B5EF4-FFF2-40B4-BE49-F238E27FC236}">
                  <a16:creationId xmlns:a16="http://schemas.microsoft.com/office/drawing/2014/main" id="{54FF25F0-E536-6E2C-4F78-4738B80BC459}"/>
                </a:ext>
              </a:extLst>
            </p:cNvPr>
            <p:cNvCxnSpPr>
              <a:cxnSpLocks/>
              <a:stCxn id="34" idx="1"/>
              <a:endCxn id="65" idx="3"/>
            </p:cNvCxnSpPr>
            <p:nvPr/>
          </p:nvCxnSpPr>
          <p:spPr>
            <a:xfrm rot="10800000" flipV="1">
              <a:off x="5850108" y="2352887"/>
              <a:ext cx="1707972" cy="100672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4B0C1A82-5C52-88C5-720A-8E6C22B68EC1}"/>
              </a:ext>
            </a:extLst>
          </p:cNvPr>
          <p:cNvGrpSpPr/>
          <p:nvPr/>
        </p:nvGrpSpPr>
        <p:grpSpPr>
          <a:xfrm>
            <a:off x="5850108" y="2728259"/>
            <a:ext cx="4905683" cy="2445670"/>
            <a:chOff x="5850108" y="2728259"/>
            <a:chExt cx="4905683" cy="2445670"/>
          </a:xfrm>
        </p:grpSpPr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1BD06661-9343-9A34-AFA3-394B2DA473A0}"/>
                </a:ext>
              </a:extLst>
            </p:cNvPr>
            <p:cNvGrpSpPr/>
            <p:nvPr/>
          </p:nvGrpSpPr>
          <p:grpSpPr>
            <a:xfrm>
              <a:off x="7495909" y="2956089"/>
              <a:ext cx="1977745" cy="1074878"/>
              <a:chOff x="7495909" y="2956089"/>
              <a:chExt cx="1977745" cy="1074878"/>
            </a:xfrm>
          </p:grpSpPr>
          <p:sp>
            <p:nvSpPr>
              <p:cNvPr id="68" name="Rectángulo redondeado 35">
                <a:extLst>
                  <a:ext uri="{FF2B5EF4-FFF2-40B4-BE49-F238E27FC236}">
                    <a16:creationId xmlns:a16="http://schemas.microsoft.com/office/drawing/2014/main" id="{CD4EAD8A-FDA6-F64D-0CA5-6FE300F23E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95909" y="2956089"/>
                <a:ext cx="1977745" cy="107487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noFill/>
                <a:miter lim="800000"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s-EC"/>
                  <a:t> Móvil</a:t>
                </a:r>
              </a:p>
            </p:txBody>
          </p:sp>
          <p:sp>
            <p:nvSpPr>
              <p:cNvPr id="69" name="Rectángulo redondeado 68">
                <a:extLst>
                  <a:ext uri="{FF2B5EF4-FFF2-40B4-BE49-F238E27FC236}">
                    <a16:creationId xmlns:a16="http://schemas.microsoft.com/office/drawing/2014/main" id="{BF7B7B26-49E9-96AA-9604-2F2D0E855AD8}"/>
                  </a:ext>
                </a:extLst>
              </p:cNvPr>
              <p:cNvSpPr/>
              <p:nvPr/>
            </p:nvSpPr>
            <p:spPr>
              <a:xfrm>
                <a:off x="7577718" y="3024173"/>
                <a:ext cx="878541" cy="29894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000"/>
                  <a:t> MedDRA</a:t>
                </a:r>
              </a:p>
            </p:txBody>
          </p:sp>
          <p:sp>
            <p:nvSpPr>
              <p:cNvPr id="70" name="Rectángulo redondeado 69">
                <a:extLst>
                  <a:ext uri="{FF2B5EF4-FFF2-40B4-BE49-F238E27FC236}">
                    <a16:creationId xmlns:a16="http://schemas.microsoft.com/office/drawing/2014/main" id="{678C9BD1-74ED-7516-7E2E-CB74AB4247D6}"/>
                  </a:ext>
                </a:extLst>
              </p:cNvPr>
              <p:cNvSpPr/>
              <p:nvPr/>
            </p:nvSpPr>
            <p:spPr>
              <a:xfrm>
                <a:off x="7577718" y="3358811"/>
                <a:ext cx="887426" cy="29894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000"/>
                  <a:t> WHODrug</a:t>
                </a:r>
              </a:p>
            </p:txBody>
          </p:sp>
          <p:sp>
            <p:nvSpPr>
              <p:cNvPr id="71" name="Rectángulo redondeado 70">
                <a:extLst>
                  <a:ext uri="{FF2B5EF4-FFF2-40B4-BE49-F238E27FC236}">
                    <a16:creationId xmlns:a16="http://schemas.microsoft.com/office/drawing/2014/main" id="{6A6B04FC-0F91-8819-6539-3B99D1344600}"/>
                  </a:ext>
                </a:extLst>
              </p:cNvPr>
              <p:cNvSpPr/>
              <p:nvPr/>
            </p:nvSpPr>
            <p:spPr>
              <a:xfrm>
                <a:off x="7577720" y="3693449"/>
                <a:ext cx="887424" cy="29894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000"/>
                  <a:t> DHIS2</a:t>
                </a:r>
              </a:p>
            </p:txBody>
          </p:sp>
        </p:grpSp>
        <p:grpSp>
          <p:nvGrpSpPr>
            <p:cNvPr id="176" name="Grupo 175">
              <a:extLst>
                <a:ext uri="{FF2B5EF4-FFF2-40B4-BE49-F238E27FC236}">
                  <a16:creationId xmlns:a16="http://schemas.microsoft.com/office/drawing/2014/main" id="{AAC7D232-BB3F-FFFC-94B0-235D9C1DE5EF}"/>
                </a:ext>
              </a:extLst>
            </p:cNvPr>
            <p:cNvGrpSpPr/>
            <p:nvPr/>
          </p:nvGrpSpPr>
          <p:grpSpPr>
            <a:xfrm>
              <a:off x="7495909" y="4099051"/>
              <a:ext cx="1977745" cy="1074878"/>
              <a:chOff x="7495909" y="4099051"/>
              <a:chExt cx="1977745" cy="1074878"/>
            </a:xfrm>
          </p:grpSpPr>
          <p:sp>
            <p:nvSpPr>
              <p:cNvPr id="72" name="Rectángulo redondeado 35">
                <a:extLst>
                  <a:ext uri="{FF2B5EF4-FFF2-40B4-BE49-F238E27FC236}">
                    <a16:creationId xmlns:a16="http://schemas.microsoft.com/office/drawing/2014/main" id="{28FFAECE-2104-539F-54D8-5301AD20B7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95909" y="4099051"/>
                <a:ext cx="1977745" cy="107487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noFill/>
                <a:miter lim="800000"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s-EC"/>
                  <a:t> BI</a:t>
                </a:r>
              </a:p>
            </p:txBody>
          </p:sp>
          <p:sp>
            <p:nvSpPr>
              <p:cNvPr id="73" name="Rectángulo redondeado 72">
                <a:extLst>
                  <a:ext uri="{FF2B5EF4-FFF2-40B4-BE49-F238E27FC236}">
                    <a16:creationId xmlns:a16="http://schemas.microsoft.com/office/drawing/2014/main" id="{662DFC13-8332-EB51-5505-9E4AF247F686}"/>
                  </a:ext>
                </a:extLst>
              </p:cNvPr>
              <p:cNvSpPr/>
              <p:nvPr/>
            </p:nvSpPr>
            <p:spPr>
              <a:xfrm>
                <a:off x="7588471" y="4355747"/>
                <a:ext cx="878541" cy="29894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000"/>
                  <a:t> MedDRA</a:t>
                </a:r>
              </a:p>
            </p:txBody>
          </p:sp>
          <p:sp>
            <p:nvSpPr>
              <p:cNvPr id="74" name="Rectángulo redondeado 73">
                <a:extLst>
                  <a:ext uri="{FF2B5EF4-FFF2-40B4-BE49-F238E27FC236}">
                    <a16:creationId xmlns:a16="http://schemas.microsoft.com/office/drawing/2014/main" id="{9ED5E2B8-D4BF-8780-2DB1-7270F21E2EE7}"/>
                  </a:ext>
                </a:extLst>
              </p:cNvPr>
              <p:cNvSpPr/>
              <p:nvPr/>
            </p:nvSpPr>
            <p:spPr>
              <a:xfrm>
                <a:off x="7588471" y="4690385"/>
                <a:ext cx="887426" cy="29894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000"/>
                  <a:t> WHODrug</a:t>
                </a:r>
              </a:p>
            </p:txBody>
          </p:sp>
        </p:grp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59FF66EC-7317-0881-060D-A60C2FD5F3EE}"/>
                </a:ext>
              </a:extLst>
            </p:cNvPr>
            <p:cNvGrpSpPr/>
            <p:nvPr/>
          </p:nvGrpSpPr>
          <p:grpSpPr>
            <a:xfrm>
              <a:off x="9513865" y="2929194"/>
              <a:ext cx="1241926" cy="1088521"/>
              <a:chOff x="9523737" y="1786748"/>
              <a:chExt cx="1241926" cy="1088521"/>
            </a:xfrm>
          </p:grpSpPr>
          <p:grpSp>
            <p:nvGrpSpPr>
              <p:cNvPr id="117" name="Grupo 116">
                <a:extLst>
                  <a:ext uri="{FF2B5EF4-FFF2-40B4-BE49-F238E27FC236}">
                    <a16:creationId xmlns:a16="http://schemas.microsoft.com/office/drawing/2014/main" id="{A2B2F7D0-E6D1-E3E3-E44A-4D70A3BE05E7}"/>
                  </a:ext>
                </a:extLst>
              </p:cNvPr>
              <p:cNvGrpSpPr/>
              <p:nvPr/>
            </p:nvGrpSpPr>
            <p:grpSpPr>
              <a:xfrm>
                <a:off x="9523737" y="1786748"/>
                <a:ext cx="399489" cy="1088521"/>
                <a:chOff x="9523737" y="1786748"/>
                <a:chExt cx="399489" cy="1088521"/>
              </a:xfrm>
            </p:grpSpPr>
            <p:pic>
              <p:nvPicPr>
                <p:cNvPr id="126" name="Imagen 125">
                  <a:extLst>
                    <a:ext uri="{FF2B5EF4-FFF2-40B4-BE49-F238E27FC236}">
                      <a16:creationId xmlns:a16="http://schemas.microsoft.com/office/drawing/2014/main" id="{61228205-9E00-AC27-620F-11D0ACADE8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3226" y="211869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7" name="Imagen 126">
                  <a:extLst>
                    <a:ext uri="{FF2B5EF4-FFF2-40B4-BE49-F238E27FC236}">
                      <a16:creationId xmlns:a16="http://schemas.microsoft.com/office/drawing/2014/main" id="{37DD2272-556C-DAFA-68AA-AEAB81B93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9543481" y="178674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8" name="Imagen 127">
                  <a:extLst>
                    <a:ext uri="{FF2B5EF4-FFF2-40B4-BE49-F238E27FC236}">
                      <a16:creationId xmlns:a16="http://schemas.microsoft.com/office/drawing/2014/main" id="{350B8419-46F9-3C65-1C14-5AA856D8E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3737" y="2515269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o 117">
                <a:extLst>
                  <a:ext uri="{FF2B5EF4-FFF2-40B4-BE49-F238E27FC236}">
                    <a16:creationId xmlns:a16="http://schemas.microsoft.com/office/drawing/2014/main" id="{E5A5F792-D2D7-3DD8-4FFA-4B3367DBE8B1}"/>
                  </a:ext>
                </a:extLst>
              </p:cNvPr>
              <p:cNvGrpSpPr/>
              <p:nvPr/>
            </p:nvGrpSpPr>
            <p:grpSpPr>
              <a:xfrm>
                <a:off x="9954828" y="1786748"/>
                <a:ext cx="399489" cy="1088521"/>
                <a:chOff x="9523737" y="1786748"/>
                <a:chExt cx="399489" cy="1088521"/>
              </a:xfrm>
            </p:grpSpPr>
            <p:pic>
              <p:nvPicPr>
                <p:cNvPr id="123" name="Imagen 122">
                  <a:extLst>
                    <a:ext uri="{FF2B5EF4-FFF2-40B4-BE49-F238E27FC236}">
                      <a16:creationId xmlns:a16="http://schemas.microsoft.com/office/drawing/2014/main" id="{09929441-555D-5C7A-3010-E3A30413A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3226" y="211869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4" name="Imagen 123">
                  <a:extLst>
                    <a:ext uri="{FF2B5EF4-FFF2-40B4-BE49-F238E27FC236}">
                      <a16:creationId xmlns:a16="http://schemas.microsoft.com/office/drawing/2014/main" id="{C898809F-7C36-9B84-A732-EF12FE852C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9543481" y="178674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5" name="Imagen 124">
                  <a:extLst>
                    <a:ext uri="{FF2B5EF4-FFF2-40B4-BE49-F238E27FC236}">
                      <a16:creationId xmlns:a16="http://schemas.microsoft.com/office/drawing/2014/main" id="{ACC8AB7E-8E76-C157-331F-B4EBAB920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3737" y="2515269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41B58B3D-35CD-08BB-AAF0-81FF0AF753C6}"/>
                  </a:ext>
                </a:extLst>
              </p:cNvPr>
              <p:cNvGrpSpPr/>
              <p:nvPr/>
            </p:nvGrpSpPr>
            <p:grpSpPr>
              <a:xfrm>
                <a:off x="10366174" y="1786748"/>
                <a:ext cx="399489" cy="1088521"/>
                <a:chOff x="9523737" y="1786748"/>
                <a:chExt cx="399489" cy="1088521"/>
              </a:xfrm>
            </p:grpSpPr>
            <p:pic>
              <p:nvPicPr>
                <p:cNvPr id="120" name="Imagen 119">
                  <a:extLst>
                    <a:ext uri="{FF2B5EF4-FFF2-40B4-BE49-F238E27FC236}">
                      <a16:creationId xmlns:a16="http://schemas.microsoft.com/office/drawing/2014/main" id="{EE614811-AB57-B3FD-013A-A93F63CC1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3226" y="211869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1" name="Imagen 120">
                  <a:extLst>
                    <a:ext uri="{FF2B5EF4-FFF2-40B4-BE49-F238E27FC236}">
                      <a16:creationId xmlns:a16="http://schemas.microsoft.com/office/drawing/2014/main" id="{4BBC4425-6046-3AF1-7442-D784CA78A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9543481" y="178674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2" name="Imagen 121">
                  <a:extLst>
                    <a:ext uri="{FF2B5EF4-FFF2-40B4-BE49-F238E27FC236}">
                      <a16:creationId xmlns:a16="http://schemas.microsoft.com/office/drawing/2014/main" id="{90815F4E-9044-1C0F-D1B3-8D23A5767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3737" y="2515269"/>
                  <a:ext cx="360000" cy="3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33BB6BC6-72E9-6D40-6022-DEA36876817E}"/>
                </a:ext>
              </a:extLst>
            </p:cNvPr>
            <p:cNvGrpSpPr/>
            <p:nvPr/>
          </p:nvGrpSpPr>
          <p:grpSpPr>
            <a:xfrm>
              <a:off x="9513865" y="4080490"/>
              <a:ext cx="1241926" cy="1088521"/>
              <a:chOff x="9523737" y="1786748"/>
              <a:chExt cx="1241926" cy="1088521"/>
            </a:xfrm>
          </p:grpSpPr>
          <p:grpSp>
            <p:nvGrpSpPr>
              <p:cNvPr id="130" name="Grupo 129">
                <a:extLst>
                  <a:ext uri="{FF2B5EF4-FFF2-40B4-BE49-F238E27FC236}">
                    <a16:creationId xmlns:a16="http://schemas.microsoft.com/office/drawing/2014/main" id="{92A6F34B-277B-DD07-2B11-EB6584E3C193}"/>
                  </a:ext>
                </a:extLst>
              </p:cNvPr>
              <p:cNvGrpSpPr/>
              <p:nvPr/>
            </p:nvGrpSpPr>
            <p:grpSpPr>
              <a:xfrm>
                <a:off x="9523737" y="1786748"/>
                <a:ext cx="399489" cy="1088521"/>
                <a:chOff x="9523737" y="1786748"/>
                <a:chExt cx="399489" cy="1088521"/>
              </a:xfrm>
            </p:grpSpPr>
            <p:pic>
              <p:nvPicPr>
                <p:cNvPr id="139" name="Imagen 138">
                  <a:extLst>
                    <a:ext uri="{FF2B5EF4-FFF2-40B4-BE49-F238E27FC236}">
                      <a16:creationId xmlns:a16="http://schemas.microsoft.com/office/drawing/2014/main" id="{E00025AE-01F9-9D82-B3BE-0B6C55034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3226" y="211869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40" name="Imagen 139">
                  <a:extLst>
                    <a:ext uri="{FF2B5EF4-FFF2-40B4-BE49-F238E27FC236}">
                      <a16:creationId xmlns:a16="http://schemas.microsoft.com/office/drawing/2014/main" id="{AA832800-97EA-7B96-11BC-45DFA56BA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9543481" y="178674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41" name="Imagen 140">
                  <a:extLst>
                    <a:ext uri="{FF2B5EF4-FFF2-40B4-BE49-F238E27FC236}">
                      <a16:creationId xmlns:a16="http://schemas.microsoft.com/office/drawing/2014/main" id="{1E751EC8-F3B0-0A58-416B-B389379DC1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3737" y="2515269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70395DEE-AF39-5876-8C37-660F821927E4}"/>
                  </a:ext>
                </a:extLst>
              </p:cNvPr>
              <p:cNvGrpSpPr/>
              <p:nvPr/>
            </p:nvGrpSpPr>
            <p:grpSpPr>
              <a:xfrm>
                <a:off x="9954828" y="1786748"/>
                <a:ext cx="399489" cy="1088521"/>
                <a:chOff x="9523737" y="1786748"/>
                <a:chExt cx="399489" cy="1088521"/>
              </a:xfrm>
            </p:grpSpPr>
            <p:pic>
              <p:nvPicPr>
                <p:cNvPr id="136" name="Imagen 135">
                  <a:extLst>
                    <a:ext uri="{FF2B5EF4-FFF2-40B4-BE49-F238E27FC236}">
                      <a16:creationId xmlns:a16="http://schemas.microsoft.com/office/drawing/2014/main" id="{403AF0A0-B105-F921-D7FE-F1AC91024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3226" y="211869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37" name="Imagen 136">
                  <a:extLst>
                    <a:ext uri="{FF2B5EF4-FFF2-40B4-BE49-F238E27FC236}">
                      <a16:creationId xmlns:a16="http://schemas.microsoft.com/office/drawing/2014/main" id="{7661EE2B-1777-170B-43C5-220053B332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9543481" y="178674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38" name="Imagen 137">
                  <a:extLst>
                    <a:ext uri="{FF2B5EF4-FFF2-40B4-BE49-F238E27FC236}">
                      <a16:creationId xmlns:a16="http://schemas.microsoft.com/office/drawing/2014/main" id="{98FF8CFF-DB43-1146-058E-E82EC4074D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3737" y="2515269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Grupo 131">
                <a:extLst>
                  <a:ext uri="{FF2B5EF4-FFF2-40B4-BE49-F238E27FC236}">
                    <a16:creationId xmlns:a16="http://schemas.microsoft.com/office/drawing/2014/main" id="{466A1445-2EE8-D033-78D2-2F9FDA7C662F}"/>
                  </a:ext>
                </a:extLst>
              </p:cNvPr>
              <p:cNvGrpSpPr/>
              <p:nvPr/>
            </p:nvGrpSpPr>
            <p:grpSpPr>
              <a:xfrm>
                <a:off x="10366174" y="1786748"/>
                <a:ext cx="399489" cy="1088521"/>
                <a:chOff x="9523737" y="1786748"/>
                <a:chExt cx="399489" cy="1088521"/>
              </a:xfrm>
            </p:grpSpPr>
            <p:pic>
              <p:nvPicPr>
                <p:cNvPr id="133" name="Imagen 132">
                  <a:extLst>
                    <a:ext uri="{FF2B5EF4-FFF2-40B4-BE49-F238E27FC236}">
                      <a16:creationId xmlns:a16="http://schemas.microsoft.com/office/drawing/2014/main" id="{9A113808-0214-6441-671D-F05817501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3226" y="211869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34" name="Imagen 133">
                  <a:extLst>
                    <a:ext uri="{FF2B5EF4-FFF2-40B4-BE49-F238E27FC236}">
                      <a16:creationId xmlns:a16="http://schemas.microsoft.com/office/drawing/2014/main" id="{846DFEAF-9242-E0C6-A3AC-78C9F992C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9543481" y="178674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35" name="Imagen 134">
                  <a:extLst>
                    <a:ext uri="{FF2B5EF4-FFF2-40B4-BE49-F238E27FC236}">
                      <a16:creationId xmlns:a16="http://schemas.microsoft.com/office/drawing/2014/main" id="{3B70780D-21B8-9FF9-A2CB-F605BEC871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3737" y="2515269"/>
                  <a:ext cx="360000" cy="3600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49" name="Conector curvado 148">
              <a:extLst>
                <a:ext uri="{FF2B5EF4-FFF2-40B4-BE49-F238E27FC236}">
                  <a16:creationId xmlns:a16="http://schemas.microsoft.com/office/drawing/2014/main" id="{D7C2529C-E9A5-8536-8847-FB18AFAE65DF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rot="10800000">
              <a:off x="5850108" y="2728259"/>
              <a:ext cx="1727610" cy="445389"/>
            </a:xfrm>
            <a:prstGeom prst="curved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curvado 161">
              <a:extLst>
                <a:ext uri="{FF2B5EF4-FFF2-40B4-BE49-F238E27FC236}">
                  <a16:creationId xmlns:a16="http://schemas.microsoft.com/office/drawing/2014/main" id="{89387581-9E67-A43F-9412-56E0EFA414CD}"/>
                </a:ext>
              </a:extLst>
            </p:cNvPr>
            <p:cNvCxnSpPr>
              <a:cxnSpLocks/>
              <a:stCxn id="73" idx="1"/>
              <a:endCxn id="64" idx="3"/>
            </p:cNvCxnSpPr>
            <p:nvPr/>
          </p:nvCxnSpPr>
          <p:spPr>
            <a:xfrm rot="10800000">
              <a:off x="5850109" y="2728259"/>
              <a:ext cx="1738363" cy="1776963"/>
            </a:xfrm>
            <a:prstGeom prst="curved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curvado 151">
              <a:extLst>
                <a:ext uri="{FF2B5EF4-FFF2-40B4-BE49-F238E27FC236}">
                  <a16:creationId xmlns:a16="http://schemas.microsoft.com/office/drawing/2014/main" id="{D7E33CAA-E161-7604-49E0-F72360E282E7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rot="10800000" flipV="1">
              <a:off x="5850108" y="3842635"/>
              <a:ext cx="1707972" cy="173652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curvado 164">
              <a:extLst>
                <a:ext uri="{FF2B5EF4-FFF2-40B4-BE49-F238E27FC236}">
                  <a16:creationId xmlns:a16="http://schemas.microsoft.com/office/drawing/2014/main" id="{AA9D1193-EEC1-9CCF-E220-2E2DCD369429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rot="10800000">
              <a:off x="5850109" y="3358811"/>
              <a:ext cx="1738362" cy="1481048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Conector curvado 167">
              <a:extLst>
                <a:ext uri="{FF2B5EF4-FFF2-40B4-BE49-F238E27FC236}">
                  <a16:creationId xmlns:a16="http://schemas.microsoft.com/office/drawing/2014/main" id="{0F5F3382-3BA8-BD10-BE3A-5C13EEE7F5F9}"/>
                </a:ext>
              </a:extLst>
            </p:cNvPr>
            <p:cNvCxnSpPr>
              <a:cxnSpLocks/>
              <a:stCxn id="70" idx="1"/>
              <a:endCxn id="65" idx="3"/>
            </p:cNvCxnSpPr>
            <p:nvPr/>
          </p:nvCxnSpPr>
          <p:spPr>
            <a:xfrm rot="10800000">
              <a:off x="5850108" y="3359609"/>
              <a:ext cx="1727610" cy="14867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9820FDB-05D2-337E-7CE1-8B1F4807E2EE}"/>
              </a:ext>
            </a:extLst>
          </p:cNvPr>
          <p:cNvSpPr txBox="1"/>
          <p:nvPr/>
        </p:nvSpPr>
        <p:spPr>
          <a:xfrm>
            <a:off x="13016204" y="7940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5421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4F8B7841-44F2-C654-6055-DE36CD78000B}"/>
              </a:ext>
            </a:extLst>
          </p:cNvPr>
          <p:cNvGrpSpPr/>
          <p:nvPr/>
        </p:nvGrpSpPr>
        <p:grpSpPr>
          <a:xfrm>
            <a:off x="4940435" y="1740375"/>
            <a:ext cx="3307983" cy="3377250"/>
            <a:chOff x="4940435" y="1740375"/>
            <a:chExt cx="3307983" cy="3377250"/>
          </a:xfrm>
        </p:grpSpPr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38489264-2801-D6BC-9FC3-ED12A3CD20A3}"/>
                </a:ext>
              </a:extLst>
            </p:cNvPr>
            <p:cNvSpPr/>
            <p:nvPr/>
          </p:nvSpPr>
          <p:spPr>
            <a:xfrm>
              <a:off x="4940435" y="1740375"/>
              <a:ext cx="3307983" cy="33772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1">
              <a:normAutofit/>
            </a:bodyPr>
            <a:lstStyle/>
            <a:p>
              <a:pPr algn="ctr"/>
              <a:r>
                <a:rPr lang="es-EC" sz="1000"/>
                <a:t>GATEWAY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B117555-4EF8-E85D-2927-47FA436D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4812" y="3837830"/>
              <a:ext cx="345433" cy="345433"/>
            </a:xfrm>
            <a:prstGeom prst="rect">
              <a:avLst/>
            </a:prstGeom>
          </p:spPr>
        </p:pic>
      </p:grpSp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 Black" panose="020B0A04020102020204" pitchFamily="34" charset="0"/>
              </a:rPr>
              <a:t>WHODrug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1469366" cy="4560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298771"/>
            <a:ext cx="2251494" cy="6901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9481DA00-1D03-A3D7-9309-C02490059305}"/>
              </a:ext>
            </a:extLst>
          </p:cNvPr>
          <p:cNvGrpSpPr/>
          <p:nvPr/>
        </p:nvGrpSpPr>
        <p:grpSpPr>
          <a:xfrm>
            <a:off x="8801093" y="1740375"/>
            <a:ext cx="1977745" cy="1074878"/>
            <a:chOff x="7476271" y="1800692"/>
            <a:chExt cx="1977745" cy="1074878"/>
          </a:xfrm>
        </p:grpSpPr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6298A074-F5F6-DC48-1363-054FE2D1AACF}"/>
                </a:ext>
              </a:extLst>
            </p:cNvPr>
            <p:cNvSpPr>
              <a:spLocks/>
            </p:cNvSpPr>
            <p:nvPr/>
          </p:nvSpPr>
          <p:spPr>
            <a:xfrm>
              <a:off x="7476271" y="1800692"/>
              <a:ext cx="1977745" cy="10748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noFill/>
              <a:miter lim="800000"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r>
                <a:rPr lang="es-EC"/>
                <a:t> Web</a:t>
              </a:r>
            </a:p>
          </p:txBody>
        </p:sp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DD163AFB-1369-BC94-8A10-63A937C89448}"/>
                </a:ext>
              </a:extLst>
            </p:cNvPr>
            <p:cNvSpPr/>
            <p:nvPr/>
          </p:nvSpPr>
          <p:spPr>
            <a:xfrm>
              <a:off x="7586602" y="2185311"/>
              <a:ext cx="878541" cy="2989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000"/>
                <a:t> Gatwey - Cliente</a:t>
              </a:r>
            </a:p>
          </p:txBody>
        </p:sp>
      </p:grpSp>
      <p:sp>
        <p:nvSpPr>
          <p:cNvPr id="64" name="Rectángulo redondeado 63">
            <a:extLst>
              <a:ext uri="{FF2B5EF4-FFF2-40B4-BE49-F238E27FC236}">
                <a16:creationId xmlns:a16="http://schemas.microsoft.com/office/drawing/2014/main" id="{64A46005-75FD-DAE3-6C42-447E341F73B4}"/>
              </a:ext>
            </a:extLst>
          </p:cNvPr>
          <p:cNvSpPr/>
          <p:nvPr/>
        </p:nvSpPr>
        <p:spPr>
          <a:xfrm>
            <a:off x="5590428" y="2799865"/>
            <a:ext cx="1044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MedDRA - Cliente</a:t>
            </a:r>
          </a:p>
        </p:txBody>
      </p: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5ADE67FA-F70C-E718-4041-FE65E62F9CB0}"/>
              </a:ext>
            </a:extLst>
          </p:cNvPr>
          <p:cNvSpPr/>
          <p:nvPr/>
        </p:nvSpPr>
        <p:spPr>
          <a:xfrm>
            <a:off x="5574622" y="3299423"/>
            <a:ext cx="1044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WHODrug - Cliente</a:t>
            </a: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20B44846-C4E2-F806-BCB8-A4B17B7B73F4}"/>
              </a:ext>
            </a:extLst>
          </p:cNvPr>
          <p:cNvSpPr/>
          <p:nvPr/>
        </p:nvSpPr>
        <p:spPr>
          <a:xfrm>
            <a:off x="5574622" y="3798981"/>
            <a:ext cx="1044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DHIS2 - Cliente</a:t>
            </a:r>
          </a:p>
        </p:txBody>
      </p:sp>
      <p:sp>
        <p:nvSpPr>
          <p:cNvPr id="169" name="Rectángulo redondeado 168">
            <a:extLst>
              <a:ext uri="{FF2B5EF4-FFF2-40B4-BE49-F238E27FC236}">
                <a16:creationId xmlns:a16="http://schemas.microsoft.com/office/drawing/2014/main" id="{967884A5-F20D-8614-589C-1F4C601E43F7}"/>
              </a:ext>
            </a:extLst>
          </p:cNvPr>
          <p:cNvSpPr/>
          <p:nvPr/>
        </p:nvSpPr>
        <p:spPr>
          <a:xfrm>
            <a:off x="6669583" y="1804378"/>
            <a:ext cx="1079234" cy="3255599"/>
          </a:xfrm>
          <a:prstGeom prst="roundRect">
            <a:avLst/>
          </a:prstGeom>
          <a:solidFill>
            <a:srgbClr val="EF7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Autenticación,Autorización</a:t>
            </a: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0C031E60-9762-F4AE-25F9-978EE2490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28" y="2233672"/>
            <a:ext cx="360000" cy="360000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9D7128DE-455D-AB51-C2A7-0C6CED2B0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009877" y="2243942"/>
            <a:ext cx="360000" cy="360000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03793014-B288-EBB3-921D-E26F7390D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428" y="2233672"/>
            <a:ext cx="360000" cy="360000"/>
          </a:xfrm>
          <a:prstGeom prst="rect">
            <a:avLst/>
          </a:prstGeom>
        </p:spPr>
      </p:pic>
      <p:pic>
        <p:nvPicPr>
          <p:cNvPr id="142" name="Imagen 141">
            <a:extLst>
              <a:ext uri="{FF2B5EF4-FFF2-40B4-BE49-F238E27FC236}">
                <a16:creationId xmlns:a16="http://schemas.microsoft.com/office/drawing/2014/main" id="{A587B31E-3623-B152-FC23-DEDB6FA70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679" y="2795852"/>
            <a:ext cx="333045" cy="333045"/>
          </a:xfrm>
          <a:prstGeom prst="rect">
            <a:avLst/>
          </a:prstGeom>
        </p:spPr>
      </p:pic>
      <p:cxnSp>
        <p:nvCxnSpPr>
          <p:cNvPr id="144" name="Conector curvado 143">
            <a:extLst>
              <a:ext uri="{FF2B5EF4-FFF2-40B4-BE49-F238E27FC236}">
                <a16:creationId xmlns:a16="http://schemas.microsoft.com/office/drawing/2014/main" id="{307BAEE6-19DF-9066-4DA3-97FC7A14A269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rot="10800000" flipV="1">
            <a:off x="8248418" y="2274468"/>
            <a:ext cx="663006" cy="115453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35">
            <a:extLst>
              <a:ext uri="{FF2B5EF4-FFF2-40B4-BE49-F238E27FC236}">
                <a16:creationId xmlns:a16="http://schemas.microsoft.com/office/drawing/2014/main" id="{CD4EAD8A-FDA6-F64D-0CA5-6FE300F23E6C}"/>
              </a:ext>
            </a:extLst>
          </p:cNvPr>
          <p:cNvSpPr>
            <a:spLocks/>
          </p:cNvSpPr>
          <p:nvPr/>
        </p:nvSpPr>
        <p:spPr>
          <a:xfrm>
            <a:off x="8820731" y="2895772"/>
            <a:ext cx="1977745" cy="1074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  <a:miter lim="800000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s-EC"/>
              <a:t> Móvil</a:t>
            </a:r>
          </a:p>
        </p:txBody>
      </p:sp>
      <p:sp>
        <p:nvSpPr>
          <p:cNvPr id="72" name="Rectángulo redondeado 35">
            <a:extLst>
              <a:ext uri="{FF2B5EF4-FFF2-40B4-BE49-F238E27FC236}">
                <a16:creationId xmlns:a16="http://schemas.microsoft.com/office/drawing/2014/main" id="{28FFAECE-2104-539F-54D8-5301AD20B73D}"/>
              </a:ext>
            </a:extLst>
          </p:cNvPr>
          <p:cNvSpPr>
            <a:spLocks/>
          </p:cNvSpPr>
          <p:nvPr/>
        </p:nvSpPr>
        <p:spPr>
          <a:xfrm>
            <a:off x="8820731" y="4038734"/>
            <a:ext cx="1977745" cy="1074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  <a:miter lim="800000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s-EC"/>
              <a:t> BI</a:t>
            </a:r>
          </a:p>
        </p:txBody>
      </p:sp>
      <p:cxnSp>
        <p:nvCxnSpPr>
          <p:cNvPr id="149" name="Conector curvado 148">
            <a:extLst>
              <a:ext uri="{FF2B5EF4-FFF2-40B4-BE49-F238E27FC236}">
                <a16:creationId xmlns:a16="http://schemas.microsoft.com/office/drawing/2014/main" id="{D7C2529C-E9A5-8536-8847-FB18AFAE65DF}"/>
              </a:ext>
            </a:extLst>
          </p:cNvPr>
          <p:cNvCxnSpPr>
            <a:cxnSpLocks/>
            <a:stCxn id="216" idx="1"/>
            <a:endCxn id="8" idx="3"/>
          </p:cNvCxnSpPr>
          <p:nvPr/>
        </p:nvCxnSpPr>
        <p:spPr>
          <a:xfrm rot="10800000" flipV="1">
            <a:off x="8248418" y="3409208"/>
            <a:ext cx="663006" cy="1979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curvado 161">
            <a:extLst>
              <a:ext uri="{FF2B5EF4-FFF2-40B4-BE49-F238E27FC236}">
                <a16:creationId xmlns:a16="http://schemas.microsoft.com/office/drawing/2014/main" id="{89387581-9E67-A43F-9412-56E0EFA414CD}"/>
              </a:ext>
            </a:extLst>
          </p:cNvPr>
          <p:cNvCxnSpPr>
            <a:cxnSpLocks/>
            <a:stCxn id="217" idx="1"/>
            <a:endCxn id="8" idx="3"/>
          </p:cNvCxnSpPr>
          <p:nvPr/>
        </p:nvCxnSpPr>
        <p:spPr>
          <a:xfrm rot="10800000">
            <a:off x="8248418" y="3429000"/>
            <a:ext cx="663006" cy="1124460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9820FDB-05D2-337E-7CE1-8B1F4807E2EE}"/>
              </a:ext>
            </a:extLst>
          </p:cNvPr>
          <p:cNvSpPr txBox="1"/>
          <p:nvPr/>
        </p:nvSpPr>
        <p:spPr>
          <a:xfrm>
            <a:off x="13016204" y="7940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/>
          </a:p>
        </p:txBody>
      </p:sp>
      <p:sp>
        <p:nvSpPr>
          <p:cNvPr id="216" name="Rectángulo redondeado 215">
            <a:extLst>
              <a:ext uri="{FF2B5EF4-FFF2-40B4-BE49-F238E27FC236}">
                <a16:creationId xmlns:a16="http://schemas.microsoft.com/office/drawing/2014/main" id="{4B690FF8-BDFB-01D9-E39F-4C0932A5B481}"/>
              </a:ext>
            </a:extLst>
          </p:cNvPr>
          <p:cNvSpPr/>
          <p:nvPr/>
        </p:nvSpPr>
        <p:spPr>
          <a:xfrm>
            <a:off x="8911424" y="3259734"/>
            <a:ext cx="878541" cy="2989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Gatwey - Cliente</a:t>
            </a:r>
          </a:p>
        </p:txBody>
      </p:sp>
      <p:sp>
        <p:nvSpPr>
          <p:cNvPr id="217" name="Rectángulo redondeado 216">
            <a:extLst>
              <a:ext uri="{FF2B5EF4-FFF2-40B4-BE49-F238E27FC236}">
                <a16:creationId xmlns:a16="http://schemas.microsoft.com/office/drawing/2014/main" id="{166CE4EF-4467-E050-C164-28708909073A}"/>
              </a:ext>
            </a:extLst>
          </p:cNvPr>
          <p:cNvSpPr/>
          <p:nvPr/>
        </p:nvSpPr>
        <p:spPr>
          <a:xfrm>
            <a:off x="8911424" y="4403986"/>
            <a:ext cx="878541" cy="2989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Gatwey - Cliente</a:t>
            </a:r>
          </a:p>
        </p:txBody>
      </p:sp>
      <p:pic>
        <p:nvPicPr>
          <p:cNvPr id="233" name="Imagen 232">
            <a:extLst>
              <a:ext uri="{FF2B5EF4-FFF2-40B4-BE49-F238E27FC236}">
                <a16:creationId xmlns:a16="http://schemas.microsoft.com/office/drawing/2014/main" id="{401A09E3-1FE9-B9D6-C661-E04A242EA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22" y="3238774"/>
            <a:ext cx="540000" cy="540000"/>
          </a:xfrm>
          <a:prstGeom prst="rect">
            <a:avLst/>
          </a:prstGeom>
        </p:spPr>
      </p:pic>
      <p:pic>
        <p:nvPicPr>
          <p:cNvPr id="237" name="Imagen 236">
            <a:extLst>
              <a:ext uri="{FF2B5EF4-FFF2-40B4-BE49-F238E27FC236}">
                <a16:creationId xmlns:a16="http://schemas.microsoft.com/office/drawing/2014/main" id="{02D909BD-CC46-9510-B8C7-DEF88A9FF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9773" y="2761615"/>
            <a:ext cx="400408" cy="400408"/>
          </a:xfrm>
          <a:prstGeom prst="rect">
            <a:avLst/>
          </a:prstGeom>
        </p:spPr>
      </p:pic>
      <p:pic>
        <p:nvPicPr>
          <p:cNvPr id="239" name="Imagen 238">
            <a:extLst>
              <a:ext uri="{FF2B5EF4-FFF2-40B4-BE49-F238E27FC236}">
                <a16:creationId xmlns:a16="http://schemas.microsoft.com/office/drawing/2014/main" id="{732DBD10-E4C3-B0EF-CB42-E0BF5130CC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3078" y="3934407"/>
            <a:ext cx="430245" cy="430245"/>
          </a:xfrm>
          <a:prstGeom prst="rect">
            <a:avLst/>
          </a:prstGeom>
        </p:spPr>
      </p:pic>
      <p:sp>
        <p:nvSpPr>
          <p:cNvPr id="244" name="Rectángulo redondeado 243">
            <a:extLst>
              <a:ext uri="{FF2B5EF4-FFF2-40B4-BE49-F238E27FC236}">
                <a16:creationId xmlns:a16="http://schemas.microsoft.com/office/drawing/2014/main" id="{15EE15CF-7D48-ABFB-0A41-4C669E5514F7}"/>
              </a:ext>
            </a:extLst>
          </p:cNvPr>
          <p:cNvSpPr/>
          <p:nvPr/>
        </p:nvSpPr>
        <p:spPr>
          <a:xfrm>
            <a:off x="3528857" y="2646378"/>
            <a:ext cx="878541" cy="2989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MedDRA</a:t>
            </a:r>
          </a:p>
        </p:txBody>
      </p:sp>
      <p:sp>
        <p:nvSpPr>
          <p:cNvPr id="245" name="Rectángulo redondeado 244">
            <a:extLst>
              <a:ext uri="{FF2B5EF4-FFF2-40B4-BE49-F238E27FC236}">
                <a16:creationId xmlns:a16="http://schemas.microsoft.com/office/drawing/2014/main" id="{A441AC55-0CE7-409C-E2CD-7A6AE8728C3B}"/>
              </a:ext>
            </a:extLst>
          </p:cNvPr>
          <p:cNvSpPr/>
          <p:nvPr/>
        </p:nvSpPr>
        <p:spPr>
          <a:xfrm>
            <a:off x="3519972" y="3277729"/>
            <a:ext cx="887426" cy="2989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WHODrug</a:t>
            </a:r>
          </a:p>
        </p:txBody>
      </p:sp>
      <p:sp>
        <p:nvSpPr>
          <p:cNvPr id="246" name="Rectángulo redondeado 245">
            <a:extLst>
              <a:ext uri="{FF2B5EF4-FFF2-40B4-BE49-F238E27FC236}">
                <a16:creationId xmlns:a16="http://schemas.microsoft.com/office/drawing/2014/main" id="{AD97D146-D3F0-99FE-964B-023D3AFD90E7}"/>
              </a:ext>
            </a:extLst>
          </p:cNvPr>
          <p:cNvSpPr/>
          <p:nvPr/>
        </p:nvSpPr>
        <p:spPr>
          <a:xfrm>
            <a:off x="3519974" y="3934407"/>
            <a:ext cx="887424" cy="2989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DHIS2</a:t>
            </a:r>
          </a:p>
        </p:txBody>
      </p:sp>
      <p:cxnSp>
        <p:nvCxnSpPr>
          <p:cNvPr id="247" name="Conector curvado 246">
            <a:extLst>
              <a:ext uri="{FF2B5EF4-FFF2-40B4-BE49-F238E27FC236}">
                <a16:creationId xmlns:a16="http://schemas.microsoft.com/office/drawing/2014/main" id="{391595AB-CBB4-0D10-A05C-54AC0623266C}"/>
              </a:ext>
            </a:extLst>
          </p:cNvPr>
          <p:cNvCxnSpPr>
            <a:cxnSpLocks/>
            <a:stCxn id="8" idx="1"/>
            <a:endCxn id="244" idx="3"/>
          </p:cNvCxnSpPr>
          <p:nvPr/>
        </p:nvCxnSpPr>
        <p:spPr>
          <a:xfrm rot="10800000">
            <a:off x="4407399" y="2795852"/>
            <a:ext cx="533037" cy="633148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curvado 249">
            <a:extLst>
              <a:ext uri="{FF2B5EF4-FFF2-40B4-BE49-F238E27FC236}">
                <a16:creationId xmlns:a16="http://schemas.microsoft.com/office/drawing/2014/main" id="{571F645C-EBF7-77E9-B686-702C3538A440}"/>
              </a:ext>
            </a:extLst>
          </p:cNvPr>
          <p:cNvCxnSpPr>
            <a:cxnSpLocks/>
            <a:stCxn id="8" idx="1"/>
            <a:endCxn id="245" idx="3"/>
          </p:cNvCxnSpPr>
          <p:nvPr/>
        </p:nvCxnSpPr>
        <p:spPr>
          <a:xfrm rot="10800000">
            <a:off x="4407399" y="3427204"/>
            <a:ext cx="533037" cy="1797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curvado 252">
            <a:extLst>
              <a:ext uri="{FF2B5EF4-FFF2-40B4-BE49-F238E27FC236}">
                <a16:creationId xmlns:a16="http://schemas.microsoft.com/office/drawing/2014/main" id="{5B393637-1945-A749-D1E9-D188EA056C44}"/>
              </a:ext>
            </a:extLst>
          </p:cNvPr>
          <p:cNvCxnSpPr>
            <a:cxnSpLocks/>
            <a:stCxn id="8" idx="1"/>
            <a:endCxn id="246" idx="3"/>
          </p:cNvCxnSpPr>
          <p:nvPr/>
        </p:nvCxnSpPr>
        <p:spPr>
          <a:xfrm rot="10800000" flipV="1">
            <a:off x="4407399" y="3428999"/>
            <a:ext cx="533037" cy="65488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75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Arial Black" panose="020B0A04020102020204" pitchFamily="34" charset="0"/>
              </a:rPr>
              <a:t>WHODrug</a:t>
            </a:r>
            <a:endParaRPr lang="en-US" sz="4000">
              <a:latin typeface="Arial Black" panose="020B0A0402010202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1469366" cy="4560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298771"/>
            <a:ext cx="2251494" cy="6901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9820FDB-05D2-337E-7CE1-8B1F4807E2EE}"/>
              </a:ext>
            </a:extLst>
          </p:cNvPr>
          <p:cNvSpPr txBox="1"/>
          <p:nvPr/>
        </p:nvSpPr>
        <p:spPr>
          <a:xfrm>
            <a:off x="13016204" y="7940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6EB63D-FA9B-1712-4700-4379B8AD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808" y="876625"/>
            <a:ext cx="4706410" cy="513065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F3BF978-7334-9CFC-3E16-F7FD45E5FDD3}"/>
              </a:ext>
            </a:extLst>
          </p:cNvPr>
          <p:cNvGrpSpPr/>
          <p:nvPr/>
        </p:nvGrpSpPr>
        <p:grpSpPr>
          <a:xfrm>
            <a:off x="5376609" y="1930509"/>
            <a:ext cx="562373" cy="360000"/>
            <a:chOff x="5376609" y="1930509"/>
            <a:chExt cx="562373" cy="360000"/>
          </a:xfrm>
        </p:grpSpPr>
        <p:sp>
          <p:nvSpPr>
            <p:cNvPr id="14" name="Abrir llave 13">
              <a:extLst>
                <a:ext uri="{FF2B5EF4-FFF2-40B4-BE49-F238E27FC236}">
                  <a16:creationId xmlns:a16="http://schemas.microsoft.com/office/drawing/2014/main" id="{5ADD60EB-49E5-0BE7-E5F7-1E4BC6082A0F}"/>
                </a:ext>
              </a:extLst>
            </p:cNvPr>
            <p:cNvSpPr/>
            <p:nvPr/>
          </p:nvSpPr>
          <p:spPr>
            <a:xfrm>
              <a:off x="5855855" y="1976582"/>
              <a:ext cx="83127" cy="26785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FFB8D5C-2EB2-F7E9-943F-D36AA2D7E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6609" y="1930509"/>
              <a:ext cx="360000" cy="360000"/>
            </a:xfrm>
            <a:prstGeom prst="rect">
              <a:avLst/>
            </a:prstGeom>
          </p:spPr>
        </p:pic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B718249-CE5D-9976-DB85-4A4F284E9811}"/>
              </a:ext>
            </a:extLst>
          </p:cNvPr>
          <p:cNvSpPr/>
          <p:nvPr/>
        </p:nvSpPr>
        <p:spPr>
          <a:xfrm>
            <a:off x="7767782" y="876625"/>
            <a:ext cx="1228436" cy="17489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F8C91B8-1FEC-2329-40E3-279FC5E1AE37}"/>
              </a:ext>
            </a:extLst>
          </p:cNvPr>
          <p:cNvSpPr/>
          <p:nvPr/>
        </p:nvSpPr>
        <p:spPr>
          <a:xfrm>
            <a:off x="5938981" y="876625"/>
            <a:ext cx="1413015" cy="19219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A649C76-489B-3126-4502-6D7B5F7EDBD7}"/>
              </a:ext>
            </a:extLst>
          </p:cNvPr>
          <p:cNvSpPr/>
          <p:nvPr/>
        </p:nvSpPr>
        <p:spPr>
          <a:xfrm>
            <a:off x="4289808" y="2798618"/>
            <a:ext cx="4706410" cy="32789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44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Arial Black" panose="020B0A04020102020204" pitchFamily="34" charset="0"/>
              </a:rPr>
              <a:t>WHODrug</a:t>
            </a:r>
            <a:endParaRPr lang="en-US" sz="4000">
              <a:latin typeface="Arial Black" panose="020B0A0402010202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1469366" cy="4560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298771"/>
            <a:ext cx="2251494" cy="6901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9820FDB-05D2-337E-7CE1-8B1F4807E2EE}"/>
              </a:ext>
            </a:extLst>
          </p:cNvPr>
          <p:cNvSpPr txBox="1"/>
          <p:nvPr/>
        </p:nvSpPr>
        <p:spPr>
          <a:xfrm>
            <a:off x="13016204" y="7940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093F75-FA80-8F1A-ABCA-680D5104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14" y="830095"/>
            <a:ext cx="10479791" cy="539122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A67BE51-C6D2-41C2-F39E-ACA5480BEF5A}"/>
              </a:ext>
            </a:extLst>
          </p:cNvPr>
          <p:cNvSpPr/>
          <p:nvPr/>
        </p:nvSpPr>
        <p:spPr>
          <a:xfrm>
            <a:off x="4756727" y="830095"/>
            <a:ext cx="5347855" cy="5391227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4324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38489264-2801-D6BC-9FC3-ED12A3CD20A3}"/>
              </a:ext>
            </a:extLst>
          </p:cNvPr>
          <p:cNvSpPr/>
          <p:nvPr/>
        </p:nvSpPr>
        <p:spPr>
          <a:xfrm>
            <a:off x="3390123" y="2728258"/>
            <a:ext cx="2705877" cy="16198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>
            <a:normAutofit/>
          </a:bodyPr>
          <a:lstStyle/>
          <a:p>
            <a:pPr algn="ctr"/>
            <a:r>
              <a:rPr lang="es-EC" sz="1000"/>
              <a:t>GATEWAY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A0B4157-4E01-4762-69DC-F39E3C612B3F}"/>
              </a:ext>
            </a:extLst>
          </p:cNvPr>
          <p:cNvSpPr txBox="1">
            <a:spLocks/>
          </p:cNvSpPr>
          <p:nvPr/>
        </p:nvSpPr>
        <p:spPr>
          <a:xfrm>
            <a:off x="0" y="830095"/>
            <a:ext cx="3874023" cy="49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000" u="sng">
                <a:latin typeface="Arial Black" panose="020B0A04020102020204" pitchFamily="34" charset="0"/>
              </a:rPr>
              <a:t>Servicios, API,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E46-F3AC-6149-A4F4-DAE1B6D3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F48CEA-885D-5C4E-A5CD-C931F1E95D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D844FB6-3439-EB8D-CB9C-D491E97C9BDC}"/>
              </a:ext>
            </a:extLst>
          </p:cNvPr>
          <p:cNvSpPr txBox="1">
            <a:spLocks/>
          </p:cNvSpPr>
          <p:nvPr/>
        </p:nvSpPr>
        <p:spPr>
          <a:xfrm>
            <a:off x="0" y="-138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179AD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Arial Black" panose="020B0A04020102020204" pitchFamily="34" charset="0"/>
              </a:rPr>
              <a:t>WHODrug</a:t>
            </a:r>
            <a:endParaRPr lang="en-US" sz="4000">
              <a:latin typeface="Arial Black" panose="020B0A0402010202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2AA844-CF17-C8A5-32BB-4366A2DF7414}"/>
              </a:ext>
            </a:extLst>
          </p:cNvPr>
          <p:cNvSpPr/>
          <p:nvPr/>
        </p:nvSpPr>
        <p:spPr>
          <a:xfrm>
            <a:off x="280950" y="2728258"/>
            <a:ext cx="1469366" cy="4560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API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FDE09B0-BD49-6086-E291-AE01B88B5866}"/>
              </a:ext>
            </a:extLst>
          </p:cNvPr>
          <p:cNvSpPr/>
          <p:nvPr/>
        </p:nvSpPr>
        <p:spPr>
          <a:xfrm>
            <a:off x="280950" y="3298771"/>
            <a:ext cx="2251494" cy="6901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37E9BCA-65CC-6B95-C0EC-42D680E4D77A}"/>
              </a:ext>
            </a:extLst>
          </p:cNvPr>
          <p:cNvSpPr/>
          <p:nvPr/>
        </p:nvSpPr>
        <p:spPr>
          <a:xfrm>
            <a:off x="280950" y="2169548"/>
            <a:ext cx="1469366" cy="456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>
                    <a:lumMod val="75000"/>
                    <a:lumOff val="25000"/>
                  </a:schemeClr>
                </a:solidFill>
              </a:rPr>
              <a:t>LICENCIAS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166C7DC-438A-01BD-4523-B2EAA501D43B}"/>
              </a:ext>
            </a:extLst>
          </p:cNvPr>
          <p:cNvSpPr/>
          <p:nvPr/>
        </p:nvSpPr>
        <p:spPr>
          <a:xfrm>
            <a:off x="280950" y="4091582"/>
            <a:ext cx="1469366" cy="4678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64" name="Rectángulo redondeado 63">
            <a:extLst>
              <a:ext uri="{FF2B5EF4-FFF2-40B4-BE49-F238E27FC236}">
                <a16:creationId xmlns:a16="http://schemas.microsoft.com/office/drawing/2014/main" id="{64A46005-75FD-DAE3-6C42-447E341F73B4}"/>
              </a:ext>
            </a:extLst>
          </p:cNvPr>
          <p:cNvSpPr/>
          <p:nvPr/>
        </p:nvSpPr>
        <p:spPr>
          <a:xfrm>
            <a:off x="3559465" y="2902563"/>
            <a:ext cx="1044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MedDRA - Cliente</a:t>
            </a:r>
          </a:p>
        </p:txBody>
      </p:sp>
      <p:sp>
        <p:nvSpPr>
          <p:cNvPr id="65" name="Rectángulo redondeado 64">
            <a:extLst>
              <a:ext uri="{FF2B5EF4-FFF2-40B4-BE49-F238E27FC236}">
                <a16:creationId xmlns:a16="http://schemas.microsoft.com/office/drawing/2014/main" id="{5ADE67FA-F70C-E718-4041-FE65E62F9CB0}"/>
              </a:ext>
            </a:extLst>
          </p:cNvPr>
          <p:cNvSpPr/>
          <p:nvPr/>
        </p:nvSpPr>
        <p:spPr>
          <a:xfrm>
            <a:off x="3543659" y="3402121"/>
            <a:ext cx="1044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WHODrug - Cliente</a:t>
            </a: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20B44846-C4E2-F806-BCB8-A4B17B7B73F4}"/>
              </a:ext>
            </a:extLst>
          </p:cNvPr>
          <p:cNvSpPr/>
          <p:nvPr/>
        </p:nvSpPr>
        <p:spPr>
          <a:xfrm>
            <a:off x="3543659" y="3901679"/>
            <a:ext cx="1044000" cy="32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DHIS2 - Cliente</a:t>
            </a:r>
          </a:p>
        </p:txBody>
      </p:sp>
      <p:sp>
        <p:nvSpPr>
          <p:cNvPr id="169" name="Rectángulo redondeado 168">
            <a:extLst>
              <a:ext uri="{FF2B5EF4-FFF2-40B4-BE49-F238E27FC236}">
                <a16:creationId xmlns:a16="http://schemas.microsoft.com/office/drawing/2014/main" id="{967884A5-F20D-8614-589C-1F4C601E43F7}"/>
              </a:ext>
            </a:extLst>
          </p:cNvPr>
          <p:cNvSpPr/>
          <p:nvPr/>
        </p:nvSpPr>
        <p:spPr>
          <a:xfrm>
            <a:off x="4638620" y="2864313"/>
            <a:ext cx="1079234" cy="1361366"/>
          </a:xfrm>
          <a:prstGeom prst="roundRect">
            <a:avLst/>
          </a:prstGeom>
          <a:solidFill>
            <a:srgbClr val="EF75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/>
              <a:t> Autenticación,Autorización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9820FDB-05D2-337E-7CE1-8B1F4807E2EE}"/>
              </a:ext>
            </a:extLst>
          </p:cNvPr>
          <p:cNvSpPr txBox="1"/>
          <p:nvPr/>
        </p:nvSpPr>
        <p:spPr>
          <a:xfrm>
            <a:off x="13016204" y="7940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/>
          </a:p>
        </p:txBody>
      </p:sp>
      <p:pic>
        <p:nvPicPr>
          <p:cNvPr id="1028" name="Picture 4" descr="NestJS: Introduction - DEV Community">
            <a:extLst>
              <a:ext uri="{FF2B5EF4-FFF2-40B4-BE49-F238E27FC236}">
                <a16:creationId xmlns:a16="http://schemas.microsoft.com/office/drawing/2014/main" id="{6423C61C-0B40-9884-275B-C430E19F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09" y="2094720"/>
            <a:ext cx="1469367" cy="6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Postgresql">
            <a:extLst>
              <a:ext uri="{FF2B5EF4-FFF2-40B4-BE49-F238E27FC236}">
                <a16:creationId xmlns:a16="http://schemas.microsoft.com/office/drawing/2014/main" id="{B989D44A-6EB8-21D2-0ABF-D10054AED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54" y="2888035"/>
            <a:ext cx="754824" cy="77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m2 - npm">
            <a:extLst>
              <a:ext uri="{FF2B5EF4-FFF2-40B4-BE49-F238E27FC236}">
                <a16:creationId xmlns:a16="http://schemas.microsoft.com/office/drawing/2014/main" id="{206E11CC-864F-1808-9D7B-81B61AB4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034" y="4281355"/>
            <a:ext cx="1444016" cy="35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wagger (software) - Wikipedia, la enciclopedia libre">
            <a:extLst>
              <a:ext uri="{FF2B5EF4-FFF2-40B4-BE49-F238E27FC236}">
                <a16:creationId xmlns:a16="http://schemas.microsoft.com/office/drawing/2014/main" id="{46D583F1-F3A7-FC81-C279-58D98E0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82" y="4504321"/>
            <a:ext cx="407038" cy="40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ué es REST: Conoce su potencia | OpenWebinars">
            <a:extLst>
              <a:ext uri="{FF2B5EF4-FFF2-40B4-BE49-F238E27FC236}">
                <a16:creationId xmlns:a16="http://schemas.microsoft.com/office/drawing/2014/main" id="{CEDF812C-485C-0805-B290-10348F32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656" y="3966512"/>
            <a:ext cx="1614196" cy="98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B0E07D-5F0D-4227-05C0-0E4055224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965" y="2888035"/>
            <a:ext cx="1626752" cy="7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D3CC4B1-0824-FBB1-9F1F-AF037BCF526C}"/>
              </a:ext>
            </a:extLst>
          </p:cNvPr>
          <p:cNvSpPr/>
          <p:nvPr/>
        </p:nvSpPr>
        <p:spPr>
          <a:xfrm>
            <a:off x="6558348" y="2014436"/>
            <a:ext cx="3764776" cy="1887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3700934-F3D3-A6F5-0BC0-42D70AA6F8C6}"/>
              </a:ext>
            </a:extLst>
          </p:cNvPr>
          <p:cNvGrpSpPr/>
          <p:nvPr/>
        </p:nvGrpSpPr>
        <p:grpSpPr>
          <a:xfrm>
            <a:off x="9387582" y="2823931"/>
            <a:ext cx="872615" cy="847933"/>
            <a:chOff x="9387582" y="2823931"/>
            <a:chExt cx="872615" cy="847933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1944E15C-F93F-9447-1141-3259013B9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582" y="2823931"/>
              <a:ext cx="841641" cy="23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acle - Infobip">
              <a:extLst>
                <a:ext uri="{FF2B5EF4-FFF2-40B4-BE49-F238E27FC236}">
                  <a16:creationId xmlns:a16="http://schemas.microsoft.com/office/drawing/2014/main" id="{986088E6-5A8A-EC48-5DC2-DE350C4D70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94" b="35406"/>
            <a:stretch/>
          </p:blipFill>
          <p:spPr bwMode="auto">
            <a:xfrm>
              <a:off x="9438811" y="3135517"/>
              <a:ext cx="821386" cy="171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B81E430-FC24-29FC-9630-20E15BD0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8811" y="3351846"/>
              <a:ext cx="674832" cy="320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B8B211-CBB4-CE76-5EA6-F56C25FA912F}"/>
              </a:ext>
            </a:extLst>
          </p:cNvPr>
          <p:cNvSpPr/>
          <p:nvPr/>
        </p:nvSpPr>
        <p:spPr>
          <a:xfrm>
            <a:off x="6558348" y="4012905"/>
            <a:ext cx="3764776" cy="93452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5" name="Picture 2" descr="upload.wikimedia.org/wikipedia/commons/thumb/d/d9/...">
            <a:extLst>
              <a:ext uri="{FF2B5EF4-FFF2-40B4-BE49-F238E27FC236}">
                <a16:creationId xmlns:a16="http://schemas.microsoft.com/office/drawing/2014/main" id="{A921E3F9-B237-29C8-5D84-F309550C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84" y="870415"/>
            <a:ext cx="1827789" cy="111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12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F107DD6107CF4A89C8B44FC06F7F2C" ma:contentTypeVersion="18" ma:contentTypeDescription="Crear nuevo documento." ma:contentTypeScope="" ma:versionID="4fe21e38ccaa465d7a44c0274c49e970">
  <xsd:schema xmlns:xsd="http://www.w3.org/2001/XMLSchema" xmlns:xs="http://www.w3.org/2001/XMLSchema" xmlns:p="http://schemas.microsoft.com/office/2006/metadata/properties" xmlns:ns2="a80d9713-8a66-457c-8652-738aba9abd2b" xmlns:ns3="473fff24-1d9e-4bc2-a292-c98295c4b506" xmlns:ns4="5e13aadc-de86-43ee-b386-40c01ba74c80" targetNamespace="http://schemas.microsoft.com/office/2006/metadata/properties" ma:root="true" ma:fieldsID="7d1764df3f2485224618b4e3d438476f" ns2:_="" ns3:_="" ns4:_="">
    <xsd:import namespace="a80d9713-8a66-457c-8652-738aba9abd2b"/>
    <xsd:import namespace="473fff24-1d9e-4bc2-a292-c98295c4b506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d9713-8a66-457c-8652-738aba9abd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fff24-1d9e-4bc2-a292-c98295c4b5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ab25516-809f-4c17-b62a-af3e4a31b893}" ma:internalName="TaxCatchAll" ma:showField="CatchAllData" ma:web="473fff24-1d9e-4bc2-a292-c98295c4b5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80d9713-8a66-457c-8652-738aba9abd2b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Props1.xml><?xml version="1.0" encoding="utf-8"?>
<ds:datastoreItem xmlns:ds="http://schemas.openxmlformats.org/officeDocument/2006/customXml" ds:itemID="{5E534218-01DF-4212-BD80-EE2481CDAE7E}"/>
</file>

<file path=customXml/itemProps2.xml><?xml version="1.0" encoding="utf-8"?>
<ds:datastoreItem xmlns:ds="http://schemas.openxmlformats.org/officeDocument/2006/customXml" ds:itemID="{6235F4EA-A6EA-4BBB-89BF-90035220153D}"/>
</file>

<file path=customXml/itemProps3.xml><?xml version="1.0" encoding="utf-8"?>
<ds:datastoreItem xmlns:ds="http://schemas.openxmlformats.org/officeDocument/2006/customXml" ds:itemID="{8424390A-8487-438E-986E-828CB609E5D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Macintosh PowerPoint</Application>
  <PresentationFormat>Panorámica</PresentationFormat>
  <Paragraphs>116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Inter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ROLANDO VINICIO CASIGNNA PARRA</dc:creator>
  <cp:lastModifiedBy>ROLANDO VINICIO CASIGNNA PARRA</cp:lastModifiedBy>
  <cp:revision>1</cp:revision>
  <dcterms:created xsi:type="dcterms:W3CDTF">2024-09-16T22:55:36Z</dcterms:created>
  <dcterms:modified xsi:type="dcterms:W3CDTF">2024-09-16T22:56:13Z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0x01010053F107DD6107CF4A89C8B44FC06F7F2C</vt:lpwstr>
  </property>
</Properties>
</file>