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75CA4-B9DE-4635-8551-998A44113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ECCFF0-1288-4D6A-A748-1F039EBE2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40F185-2F30-4047-8B9F-42C8932B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696A-99FF-4C4E-8851-4B20F2E8D5F0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6CA2BA-E327-4BB2-BE81-10B0BCB9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72354D-E11D-4DF9-BBC7-9A37AA9D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88D7-FCC4-469B-8FCE-A520BE39E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82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FD411-5C3A-41C0-9563-080D6803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A18CE7-820E-4349-A8F9-FD15BE200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5BC60C-4893-4F16-A89E-E84E5CFC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696A-99FF-4C4E-8851-4B20F2E8D5F0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587541-5DC3-4E62-8758-8D1D686A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E2A9A7-EB4A-41F3-98E8-12954551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88D7-FCC4-469B-8FCE-A520BE39E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43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7337D8-4D0F-4F10-8074-2C7680DBC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24530A-53F7-4FB9-AE06-3C1F1B309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56BBD3-BC1A-456B-9352-E2067A16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696A-99FF-4C4E-8851-4B20F2E8D5F0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EFD109-174E-4D8E-B138-26A9C994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F2A984-A585-483B-9679-6417B2DC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88D7-FCC4-469B-8FCE-A520BE39E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63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7C657-C482-4A2F-AF1F-FF3948D8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3535B-97AD-418F-80F4-94B4FB57B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2586B3-7360-46BF-BD43-E7FFD534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696A-99FF-4C4E-8851-4B20F2E8D5F0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3704D1-67A5-428C-872B-F6E14D48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8F35AF-BEF1-45FC-AB51-8768DBE4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88D7-FCC4-469B-8FCE-A520BE39E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50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8419B-163C-42AC-B332-E3FDB79AA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5AC473-F0B9-43ED-9E28-37FD88C61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ED0197-B2AE-4B1D-A138-CB0C6EFF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696A-99FF-4C4E-8851-4B20F2E8D5F0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5F3171-C1E4-4B67-A6AE-56AE6C83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CC1B52-B419-41FD-90E5-376C7212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88D7-FCC4-469B-8FCE-A520BE39E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8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512BC-1A70-4F00-91BA-D2B39888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9A0DDA-BF85-43DC-8C62-6DC04D81C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BF4135-8237-4096-849B-5B0291BCB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473888-315D-4DB2-ACE4-F57D7A4B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696A-99FF-4C4E-8851-4B20F2E8D5F0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9EBDDF-48C0-4D07-9E53-2C0BEC2B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D7D862-5FCC-4785-89BA-AC877465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88D7-FCC4-469B-8FCE-A520BE39E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14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A5EF4-5EE5-46C4-889B-B6E65AD1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63473C-1141-4604-8F7A-2863A835D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673564-2AAA-4EEC-85D2-5113A0904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CB18761-5368-40F1-891A-F899E997B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B6E9A0-0403-41B7-9CD5-D53B20913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28A129-784D-4790-92C9-F7061858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696A-99FF-4C4E-8851-4B20F2E8D5F0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CB694A-E1BB-49DB-9B63-3107DC15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B0D7AF-92E4-49C6-85F9-728F5842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88D7-FCC4-469B-8FCE-A520BE39E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92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D580F-68C2-4461-BF94-9A5747FD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249242-13B8-4E6F-94D6-EA67A9A2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696A-99FF-4C4E-8851-4B20F2E8D5F0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2A727A-C9D4-42C1-9E8B-B2E3DD70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952B0A-1E7A-48E9-BAFD-0902B75D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88D7-FCC4-469B-8FCE-A520BE39E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29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1919CB0-43FE-4B43-9777-C333FA08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696A-99FF-4C4E-8851-4B20F2E8D5F0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48329DD-6280-4CD9-8A41-7BD41F8C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18071A-F821-4D81-9A8E-F0BAA47B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88D7-FCC4-469B-8FCE-A520BE39E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2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142B9-4673-4444-AD1A-392D7956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27E76F-4AD0-4BAC-AE9E-CC9576BDA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4AD176-30FB-4053-934A-FC0B268E4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D25577-6AF6-4044-BA93-B87C5899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696A-99FF-4C4E-8851-4B20F2E8D5F0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81B71B-10A0-4CF9-B744-1919BC6A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6CFAB5-3DD8-40FB-908D-0E2DA94D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88D7-FCC4-469B-8FCE-A520BE39E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1288A-D3ED-488B-B07A-0F87C28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8877C6-B682-40A0-B207-D5F8D3766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9004E1-10E6-40BD-B9BF-9B6CE528D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727B1B-4460-4B6A-B0CE-53BBF7EC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696A-99FF-4C4E-8851-4B20F2E8D5F0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5FDC95-6290-45A0-B150-EBC2F990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D9B614-FEA7-4069-8E8E-F5F4C04F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E88D7-FCC4-469B-8FCE-A520BE39E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46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BF1E36-496B-4ABC-A635-58F16F31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A1FE54-4C3C-4C18-B450-86747EA0E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B83415-5C51-44FD-BEA5-0A35259DD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5696A-99FF-4C4E-8851-4B20F2E8D5F0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0D96F9-A06C-40B0-9759-446A9B5EC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7B551E-D246-483B-B7EB-64B88CAAB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E88D7-FCC4-469B-8FCE-A520BE39E4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15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EC7DD-64A9-4D00-B943-A401950C7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Estruturação do ambiente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D7A53C-1AB8-483D-A78B-5B666BE05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35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0D62F-D48A-4EA9-9E17-31B9ABCD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BA7E5-1B46-4E3D-86B9-DCEF94E02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5858"/>
          </a:xfrm>
        </p:spPr>
        <p:txBody>
          <a:bodyPr>
            <a:normAutofit/>
          </a:bodyPr>
          <a:lstStyle/>
          <a:p>
            <a:r>
              <a:rPr lang="pt-BR" dirty="0"/>
              <a:t>Desenvolver um algoritmo capaz de definir a quantidade a ser pedida de uma determinado item, dada a quantidade disponível em estoque e o padrão de consumo do item.</a:t>
            </a:r>
          </a:p>
          <a:p>
            <a:endParaRPr lang="pt-BR" sz="1800" u="sng" dirty="0"/>
          </a:p>
          <a:p>
            <a:r>
              <a:rPr lang="pt-BR" sz="1800" u="sng" dirty="0"/>
              <a:t>Dificuldades:</a:t>
            </a:r>
            <a:r>
              <a:rPr lang="pt-BR" sz="1800" dirty="0"/>
              <a:t> cada item possui um tempo de entrega diferente, ou seja, feito um pedido, os itens só estarão disponíveis depois de x dias. Isso precisa ser levado em consideração pelo algoritmo.</a:t>
            </a:r>
          </a:p>
        </p:txBody>
      </p:sp>
    </p:spTree>
    <p:extLst>
      <p:ext uri="{BB962C8B-B14F-4D97-AF65-F5344CB8AC3E}">
        <p14:creationId xmlns:p14="http://schemas.microsoft.com/office/powerpoint/2010/main" val="46514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0D62F-D48A-4EA9-9E17-31B9ABCD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288"/>
            <a:ext cx="10515600" cy="1325563"/>
          </a:xfrm>
        </p:spPr>
        <p:txBody>
          <a:bodyPr/>
          <a:lstStyle/>
          <a:p>
            <a:r>
              <a:rPr lang="pt-BR" dirty="0"/>
              <a:t>Visão geral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0A5C31E-313E-4C6E-AC02-C6C0226A9DFF}"/>
              </a:ext>
            </a:extLst>
          </p:cNvPr>
          <p:cNvGrpSpPr/>
          <p:nvPr/>
        </p:nvGrpSpPr>
        <p:grpSpPr>
          <a:xfrm>
            <a:off x="1917577" y="1369023"/>
            <a:ext cx="8265110" cy="2388081"/>
            <a:chOff x="1917577" y="1500326"/>
            <a:chExt cx="8265110" cy="2388081"/>
          </a:xfrm>
        </p:grpSpPr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323A6677-660D-4E65-93EB-4A99C4FEDACA}"/>
                </a:ext>
              </a:extLst>
            </p:cNvPr>
            <p:cNvGrpSpPr/>
            <p:nvPr/>
          </p:nvGrpSpPr>
          <p:grpSpPr>
            <a:xfrm>
              <a:off x="2169133" y="1690688"/>
              <a:ext cx="7853734" cy="1933523"/>
              <a:chOff x="1025599" y="3946818"/>
              <a:chExt cx="7853734" cy="1933523"/>
            </a:xfrm>
          </p:grpSpPr>
          <p:sp>
            <p:nvSpPr>
              <p:cNvPr id="4" name="Retângulo: Cantos Arredondados 3">
                <a:extLst>
                  <a:ext uri="{FF2B5EF4-FFF2-40B4-BE49-F238E27FC236}">
                    <a16:creationId xmlns:a16="http://schemas.microsoft.com/office/drawing/2014/main" id="{6F6A8258-7AD8-4B22-929B-6B8C217890FB}"/>
                  </a:ext>
                </a:extLst>
              </p:cNvPr>
              <p:cNvSpPr/>
              <p:nvPr/>
            </p:nvSpPr>
            <p:spPr>
              <a:xfrm>
                <a:off x="7148187" y="4707234"/>
                <a:ext cx="1731146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Estoque</a:t>
                </a:r>
              </a:p>
            </p:txBody>
          </p:sp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552363C8-4994-4E26-9EE8-4B28E9906BE9}"/>
                  </a:ext>
                </a:extLst>
              </p:cNvPr>
              <p:cNvSpPr/>
              <p:nvPr/>
            </p:nvSpPr>
            <p:spPr>
              <a:xfrm>
                <a:off x="1025599" y="4674896"/>
                <a:ext cx="1731146" cy="97907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Histórico de saídas</a:t>
                </a:r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8A38BA9F-4878-4F42-8260-F01BBC32C24F}"/>
                  </a:ext>
                </a:extLst>
              </p:cNvPr>
              <p:cNvSpPr/>
              <p:nvPr/>
            </p:nvSpPr>
            <p:spPr>
              <a:xfrm>
                <a:off x="4438692" y="4800450"/>
                <a:ext cx="1376039" cy="72796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accent1"/>
                    </a:solidFill>
                  </a:rPr>
                  <a:t>ALGORITMO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9066AEDC-5D4C-4752-A130-4EAFFFCE81ED}"/>
                  </a:ext>
                </a:extLst>
              </p:cNvPr>
              <p:cNvSpPr txBox="1"/>
              <p:nvPr/>
            </p:nvSpPr>
            <p:spPr>
              <a:xfrm>
                <a:off x="5814731" y="3946818"/>
                <a:ext cx="1269507" cy="461665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Quantidade do item em estoque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674C42D-C520-4A41-B808-21CB1A703A3D}"/>
                  </a:ext>
                </a:extLst>
              </p:cNvPr>
              <p:cNvSpPr txBox="1"/>
              <p:nvPr/>
            </p:nvSpPr>
            <p:spPr>
              <a:xfrm>
                <a:off x="2850472" y="5234010"/>
                <a:ext cx="1459863" cy="646331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Padrão de consumo e de movimentação do item</a:t>
                </a:r>
              </a:p>
            </p:txBody>
          </p:sp>
          <p:cxnSp>
            <p:nvCxnSpPr>
              <p:cNvPr id="29" name="Conector de Seta Reta 28">
                <a:extLst>
                  <a:ext uri="{FF2B5EF4-FFF2-40B4-BE49-F238E27FC236}">
                    <a16:creationId xmlns:a16="http://schemas.microsoft.com/office/drawing/2014/main" id="{D20A36E7-48C2-42F0-8E98-BF6B81B71DD5}"/>
                  </a:ext>
                </a:extLst>
              </p:cNvPr>
              <p:cNvCxnSpPr>
                <a:stCxn id="5" idx="6"/>
                <a:endCxn id="6" idx="1"/>
              </p:cNvCxnSpPr>
              <p:nvPr/>
            </p:nvCxnSpPr>
            <p:spPr>
              <a:xfrm flipV="1">
                <a:off x="2756745" y="5164435"/>
                <a:ext cx="168194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: Angulado 36">
                <a:extLst>
                  <a:ext uri="{FF2B5EF4-FFF2-40B4-BE49-F238E27FC236}">
                    <a16:creationId xmlns:a16="http://schemas.microsoft.com/office/drawing/2014/main" id="{F4A08580-CA4C-4434-B9B6-1B791A26380C}"/>
                  </a:ext>
                </a:extLst>
              </p:cNvPr>
              <p:cNvCxnSpPr>
                <a:cxnSpLocks/>
                <a:stCxn id="4" idx="0"/>
                <a:endCxn id="6" idx="0"/>
              </p:cNvCxnSpPr>
              <p:nvPr/>
            </p:nvCxnSpPr>
            <p:spPr>
              <a:xfrm rot="16200000" flipH="1" flipV="1">
                <a:off x="6523628" y="3310318"/>
                <a:ext cx="93216" cy="2887048"/>
              </a:xfrm>
              <a:prstGeom prst="bentConnector3">
                <a:avLst>
                  <a:gd name="adj1" fmla="val -24523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A34DB75-7E21-4315-9B7D-DCEDF6836050}"/>
                </a:ext>
              </a:extLst>
            </p:cNvPr>
            <p:cNvSpPr/>
            <p:nvPr/>
          </p:nvSpPr>
          <p:spPr>
            <a:xfrm>
              <a:off x="1917577" y="1500326"/>
              <a:ext cx="8265110" cy="23880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32A5F567-772C-4A71-BE51-60724E94A180}"/>
              </a:ext>
            </a:extLst>
          </p:cNvPr>
          <p:cNvGrpSpPr/>
          <p:nvPr/>
        </p:nvGrpSpPr>
        <p:grpSpPr>
          <a:xfrm>
            <a:off x="1917577" y="4121089"/>
            <a:ext cx="8265110" cy="2388081"/>
            <a:chOff x="1917577" y="4377946"/>
            <a:chExt cx="8265110" cy="2388081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4977BC2B-E513-4F3E-9644-D29DD3E0203A}"/>
                </a:ext>
              </a:extLst>
            </p:cNvPr>
            <p:cNvGrpSpPr/>
            <p:nvPr/>
          </p:nvGrpSpPr>
          <p:grpSpPr>
            <a:xfrm>
              <a:off x="2169133" y="5212724"/>
              <a:ext cx="7853734" cy="1182829"/>
              <a:chOff x="1025599" y="4669636"/>
              <a:chExt cx="7853734" cy="1182829"/>
            </a:xfrm>
          </p:grpSpPr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C3A5AE9C-B8EB-4020-A8F1-F57CD06AE189}"/>
                  </a:ext>
                </a:extLst>
              </p:cNvPr>
              <p:cNvSpPr/>
              <p:nvPr/>
            </p:nvSpPr>
            <p:spPr>
              <a:xfrm>
                <a:off x="7148187" y="4707234"/>
                <a:ext cx="1731146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Estoque</a:t>
                </a:r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F7F15DA1-C6D5-4C0C-BE12-6BA7E58C1409}"/>
                  </a:ext>
                </a:extLst>
              </p:cNvPr>
              <p:cNvSpPr/>
              <p:nvPr/>
            </p:nvSpPr>
            <p:spPr>
              <a:xfrm>
                <a:off x="1025599" y="4674896"/>
                <a:ext cx="1731146" cy="97907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Histórico de saídas</a:t>
                </a:r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B52E19F-2FA0-49B0-AAA4-08D0AD16157B}"/>
                  </a:ext>
                </a:extLst>
              </p:cNvPr>
              <p:cNvSpPr/>
              <p:nvPr/>
            </p:nvSpPr>
            <p:spPr>
              <a:xfrm>
                <a:off x="4438692" y="4800450"/>
                <a:ext cx="1376039" cy="72796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accent1"/>
                    </a:solidFill>
                  </a:rPr>
                  <a:t>ALGORITMO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C76F11D6-9A26-47C3-8EDD-C094AAA14A04}"/>
                  </a:ext>
                </a:extLst>
              </p:cNvPr>
              <p:cNvSpPr txBox="1"/>
              <p:nvPr/>
            </p:nvSpPr>
            <p:spPr>
              <a:xfrm>
                <a:off x="5953226" y="4669636"/>
                <a:ext cx="1056466" cy="461665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Quantidade a ser pedida</a:t>
                </a:r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474F484-921E-461E-904D-66FCC58816FF}"/>
                  </a:ext>
                </a:extLst>
              </p:cNvPr>
              <p:cNvSpPr txBox="1"/>
              <p:nvPr/>
            </p:nvSpPr>
            <p:spPr>
              <a:xfrm>
                <a:off x="2762671" y="5390800"/>
                <a:ext cx="1459863" cy="461665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Quantidade de itens saindo do estoque</a:t>
                </a:r>
              </a:p>
            </p:txBody>
          </p:sp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8D08812A-21EB-4037-AA5B-077EBDB5D5AF}"/>
                  </a:ext>
                </a:extLst>
              </p:cNvPr>
              <p:cNvCxnSpPr>
                <a:cxnSpLocks/>
                <a:stCxn id="19" idx="3"/>
                <a:endCxn id="17" idx="1"/>
              </p:cNvCxnSpPr>
              <p:nvPr/>
            </p:nvCxnSpPr>
            <p:spPr>
              <a:xfrm flipV="1">
                <a:off x="5814731" y="5164434"/>
                <a:ext cx="133345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: Angulado 22">
                <a:extLst>
                  <a:ext uri="{FF2B5EF4-FFF2-40B4-BE49-F238E27FC236}">
                    <a16:creationId xmlns:a16="http://schemas.microsoft.com/office/drawing/2014/main" id="{65C44873-A5AA-4F63-8F18-C0815BCCD478}"/>
                  </a:ext>
                </a:extLst>
              </p:cNvPr>
              <p:cNvCxnSpPr>
                <a:cxnSpLocks/>
                <a:stCxn id="17" idx="2"/>
                <a:endCxn id="18" idx="4"/>
              </p:cNvCxnSpPr>
              <p:nvPr/>
            </p:nvCxnSpPr>
            <p:spPr>
              <a:xfrm rot="5400000">
                <a:off x="4936296" y="2576510"/>
                <a:ext cx="32341" cy="6122588"/>
              </a:xfrm>
              <a:prstGeom prst="bentConnector3">
                <a:avLst>
                  <a:gd name="adj1" fmla="val 80684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A9FA6E84-40D8-497F-AC1A-782BD70B7895}"/>
                </a:ext>
              </a:extLst>
            </p:cNvPr>
            <p:cNvSpPr/>
            <p:nvPr/>
          </p:nvSpPr>
          <p:spPr>
            <a:xfrm>
              <a:off x="1917577" y="4377946"/>
              <a:ext cx="8265110" cy="23880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" name="Elipse 27">
            <a:extLst>
              <a:ext uri="{FF2B5EF4-FFF2-40B4-BE49-F238E27FC236}">
                <a16:creationId xmlns:a16="http://schemas.microsoft.com/office/drawing/2014/main" id="{0A1FEA46-910E-4C2C-9ED5-E335DE64AA60}"/>
              </a:ext>
            </a:extLst>
          </p:cNvPr>
          <p:cNvSpPr/>
          <p:nvPr/>
        </p:nvSpPr>
        <p:spPr>
          <a:xfrm>
            <a:off x="1032674" y="3558721"/>
            <a:ext cx="760750" cy="760750"/>
          </a:xfrm>
          <a:prstGeom prst="ellipse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1º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517984D9-29E1-4239-AFAD-926008922038}"/>
              </a:ext>
            </a:extLst>
          </p:cNvPr>
          <p:cNvSpPr/>
          <p:nvPr/>
        </p:nvSpPr>
        <p:spPr>
          <a:xfrm>
            <a:off x="10398576" y="3492908"/>
            <a:ext cx="760750" cy="76075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2º</a:t>
            </a:r>
          </a:p>
        </p:txBody>
      </p:sp>
      <p:cxnSp>
        <p:nvCxnSpPr>
          <p:cNvPr id="36" name="Conector: Curvo 35">
            <a:extLst>
              <a:ext uri="{FF2B5EF4-FFF2-40B4-BE49-F238E27FC236}">
                <a16:creationId xmlns:a16="http://schemas.microsoft.com/office/drawing/2014/main" id="{ACD78ED0-BE98-4744-BA6D-F741D141F569}"/>
              </a:ext>
            </a:extLst>
          </p:cNvPr>
          <p:cNvCxnSpPr>
            <a:cxnSpLocks/>
            <a:stCxn id="27" idx="3"/>
            <a:endCxn id="9" idx="3"/>
          </p:cNvCxnSpPr>
          <p:nvPr/>
        </p:nvCxnSpPr>
        <p:spPr>
          <a:xfrm flipV="1">
            <a:off x="10182687" y="2563064"/>
            <a:ext cx="12700" cy="2752066"/>
          </a:xfrm>
          <a:prstGeom prst="curvedConnector3">
            <a:avLst>
              <a:gd name="adj1" fmla="val 865048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Curvo 48">
            <a:extLst>
              <a:ext uri="{FF2B5EF4-FFF2-40B4-BE49-F238E27FC236}">
                <a16:creationId xmlns:a16="http://schemas.microsoft.com/office/drawing/2014/main" id="{CACF4ACB-5C14-48C4-9260-5405C6C585C3}"/>
              </a:ext>
            </a:extLst>
          </p:cNvPr>
          <p:cNvCxnSpPr>
            <a:cxnSpLocks/>
            <a:stCxn id="9" idx="1"/>
            <a:endCxn id="27" idx="1"/>
          </p:cNvCxnSpPr>
          <p:nvPr/>
        </p:nvCxnSpPr>
        <p:spPr>
          <a:xfrm rot="10800000" flipV="1">
            <a:off x="1917577" y="2563064"/>
            <a:ext cx="12700" cy="2752066"/>
          </a:xfrm>
          <a:prstGeom prst="curvedConnector3">
            <a:avLst>
              <a:gd name="adj1" fmla="val 8930094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58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0D62F-D48A-4EA9-9E17-31B9ABCD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Datasets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BA7E5-1B46-4E3D-86B9-DCEF94E0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Características dos itens;</a:t>
            </a:r>
          </a:p>
          <a:p>
            <a:r>
              <a:rPr lang="pt-BR" dirty="0"/>
              <a:t>Histórico de consumos (quantos itens saíram do estoque);</a:t>
            </a:r>
          </a:p>
          <a:p>
            <a:r>
              <a:rPr lang="pt-BR" dirty="0">
                <a:solidFill>
                  <a:srgbClr val="FF0000"/>
                </a:solidFill>
              </a:rPr>
              <a:t>Histórico de pedidos (quantos itens entraram em estoque);*</a:t>
            </a:r>
          </a:p>
          <a:p>
            <a:r>
              <a:rPr lang="pt-BR" dirty="0"/>
              <a:t>Histórico de movimentações (quantos itens saíram para outro estoque (se o valor for negativo) ou quantos itens entraram (se o valor for negativo) no estoque)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*Não usaremos esse </a:t>
            </a:r>
            <a:r>
              <a:rPr lang="pt-BR" sz="2400" dirty="0" err="1">
                <a:solidFill>
                  <a:srgbClr val="FF0000"/>
                </a:solidFill>
              </a:rPr>
              <a:t>dataset</a:t>
            </a:r>
            <a:r>
              <a:rPr lang="pt-BR" sz="2400" dirty="0">
                <a:solidFill>
                  <a:srgbClr val="FF0000"/>
                </a:solidFill>
              </a:rPr>
              <a:t>, já que o intuito é gerar um algoritmo capaz de fazer tais pedidos.</a:t>
            </a:r>
          </a:p>
        </p:txBody>
      </p:sp>
    </p:spTree>
    <p:extLst>
      <p:ext uri="{BB962C8B-B14F-4D97-AF65-F5344CB8AC3E}">
        <p14:creationId xmlns:p14="http://schemas.microsoft.com/office/powerpoint/2010/main" val="311285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0D62F-D48A-4EA9-9E17-31B9ABCD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do algoritmo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20BA7E5-1B46-4E3D-86B9-DCEF94E026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400" dirty="0"/>
                  <a:t>Trataremos de um item por vez, assim:</a:t>
                </a:r>
              </a:p>
              <a:p>
                <a:r>
                  <a:rPr lang="pt-BR" sz="1800" i="1" u="sng" dirty="0"/>
                  <a:t>Time </a:t>
                </a:r>
                <a:r>
                  <a:rPr lang="pt-BR" sz="1800" i="1" u="sng" dirty="0" err="1"/>
                  <a:t>step</a:t>
                </a:r>
                <a:r>
                  <a:rPr lang="pt-BR" sz="1800" i="1" u="sng" dirty="0"/>
                  <a:t> </a:t>
                </a:r>
                <a:r>
                  <a:rPr lang="pt-BR" sz="1800" u="sng" dirty="0"/>
                  <a:t>t:</a:t>
                </a:r>
                <a:r>
                  <a:rPr lang="pt-BR" sz="1800" dirty="0"/>
                  <a:t> divisão temporal não será feita de um dia pro outro, mas sim em um período de um </a:t>
                </a:r>
                <a:r>
                  <a:rPr lang="pt-BR" sz="1800" i="1" dirty="0"/>
                  <a:t>lead time </a:t>
                </a:r>
                <a:r>
                  <a:rPr lang="pt-BR" sz="1800" dirty="0"/>
                  <a:t>(tempo entre a data de pedido e a data de entrega). Isso será feito porque o pedido feito pelo algoritmo só surtirá efeito no ambiente após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𝐿𝐷</m:t>
                    </m:r>
                  </m:oMath>
                </a14:m>
                <a:r>
                  <a:rPr lang="pt-BR" sz="1800" dirty="0"/>
                  <a:t> dias.</a:t>
                </a:r>
                <a:endParaRPr lang="pt-BR" sz="1800" u="sng" dirty="0"/>
              </a:p>
              <a:p>
                <a:r>
                  <a:rPr lang="pt-BR" sz="1800" u="sng" dirty="0"/>
                  <a:t>Estado s(t):</a:t>
                </a:r>
                <a:r>
                  <a:rPr lang="pt-BR" sz="18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𝐿𝐷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1800" dirty="0"/>
              </a:p>
              <a:p>
                <a:pPr marL="0" indent="0">
                  <a:buNone/>
                </a:pPr>
                <a:r>
                  <a:rPr lang="pt-BR" sz="1800" dirty="0"/>
                  <a:t>e</a:t>
                </a:r>
                <a:r>
                  <a:rPr lang="pt-BR" sz="1800" b="0" dirty="0"/>
                  <a:t>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1800" dirty="0"/>
                  <a:t> é a quantidade do item em estoque,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𝐿𝐷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1800" dirty="0"/>
                  <a:t> é o </a:t>
                </a:r>
                <a:r>
                  <a:rPr lang="pt-BR" sz="1800" i="1" dirty="0"/>
                  <a:t>lead time </a:t>
                </a:r>
                <a:r>
                  <a:rPr lang="pt-BR" sz="1800" dirty="0"/>
                  <a:t>do item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1800" dirty="0"/>
                  <a:t> é o padrão de saída do item nos tempos anteriores (t-1, t-2, ...).</a:t>
                </a:r>
              </a:p>
              <a:p>
                <a:r>
                  <a:rPr lang="pt-BR" sz="1800" u="sng" dirty="0"/>
                  <a:t>Ação a(t):</a:t>
                </a:r>
                <a:r>
                  <a:rPr lang="pt-BR" sz="1800" dirty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pt-B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1800" dirty="0"/>
              </a:p>
              <a:p>
                <a:pPr marL="0" indent="0">
                  <a:buNone/>
                </a:pPr>
                <a:r>
                  <a:rPr lang="pt-BR" sz="1800" dirty="0"/>
                  <a:t>e</a:t>
                </a:r>
                <a:r>
                  <a:rPr lang="pt-BR" sz="1800" b="0" dirty="0"/>
                  <a:t>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1800" dirty="0"/>
                  <a:t> é a quantidade do item pedida no tempo t.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20BA7E5-1B46-4E3D-86B9-DCEF94E026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83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0D62F-D48A-4EA9-9E17-31B9ABCD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do algoritmo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20BA7E5-1B46-4E3D-86B9-DCEF94E026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1800" u="sng" dirty="0"/>
                  <a:t>Atualização do ambiente:</a:t>
                </a:r>
                <a:r>
                  <a:rPr lang="pt-BR" sz="18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𝐿𝐷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𝐿𝐷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𝑃𝑆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𝑃𝑆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1800" dirty="0">
                    <a:solidFill>
                      <a:srgbClr val="FF0000"/>
                    </a:solidFill>
                  </a:rPr>
                  <a:t>*</a:t>
                </a:r>
              </a:p>
              <a:p>
                <a:pPr marL="0" indent="0">
                  <a:buNone/>
                </a:pPr>
                <a:endParaRPr lang="pt-BR" sz="1800" b="0" dirty="0"/>
              </a:p>
              <a:p>
                <a:pPr marL="0" indent="0">
                  <a:buNone/>
                </a:pPr>
                <a:r>
                  <a:rPr lang="pt-BR" sz="1800" dirty="0"/>
                  <a:t>e</a:t>
                </a:r>
                <a:r>
                  <a:rPr lang="pt-BR" sz="1800" b="0" dirty="0"/>
                  <a:t>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1800" dirty="0"/>
                  <a:t> é a quantidade que saiu do estoque durante entre t e t+1. </a:t>
                </a:r>
              </a:p>
              <a:p>
                <a:pPr marL="0" indent="0">
                  <a:buNone/>
                </a:pPr>
                <a:r>
                  <a:rPr lang="pt-BR" sz="1800" dirty="0">
                    <a:solidFill>
                      <a:srgbClr val="FF0000"/>
                    </a:solidFill>
                  </a:rPr>
                  <a:t>* Ainda não decidimos como será essa variável que dirá ao algoritmo qual é o padrão de consumo do item, então coloquei como uma concatenação, mas provavelmente essa atualização será uma operação que permita que essa variável se atualize para representar novas tendências de saída.</a:t>
                </a:r>
                <a:endParaRPr lang="pt-BR" sz="1800" u="sng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20BA7E5-1B46-4E3D-86B9-DCEF94E026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 r="-1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92CE1F9-FCEF-41E6-841A-610104F99BE2}"/>
              </a:ext>
            </a:extLst>
          </p:cNvPr>
          <p:cNvSpPr/>
          <p:nvPr/>
        </p:nvSpPr>
        <p:spPr>
          <a:xfrm>
            <a:off x="4329344" y="488273"/>
            <a:ext cx="3533312" cy="149144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Ambiente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7F8D307-2239-47B7-BA47-342EE221C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1561"/>
            <a:ext cx="10515600" cy="3895402"/>
          </a:xfrm>
        </p:spPr>
        <p:txBody>
          <a:bodyPr/>
          <a:lstStyle/>
          <a:p>
            <a:r>
              <a:rPr lang="pt-BR" dirty="0"/>
              <a:t>Funções do ambiente: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Fornecer s(t) para o algoritmo;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Receber a ação a(t) e as saídas e atualizar o estado de s(t) para s(t+1);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A partir da ação a(t), calcular a recompensa;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Ao final da iteração para um item, resetar o ambiente, pegar outro item para continuar o treinamento.</a:t>
            </a:r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3796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484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Tema do Office</vt:lpstr>
      <vt:lpstr>Estruturação do ambiente</vt:lpstr>
      <vt:lpstr>Objetivo</vt:lpstr>
      <vt:lpstr>Visão geral</vt:lpstr>
      <vt:lpstr>Datasets</vt:lpstr>
      <vt:lpstr>Organização do algoritmo</vt:lpstr>
      <vt:lpstr>Organização do algoritmo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Estruturação do ambiente</dc:title>
  <dc:creator>Gabriel Pimenta</dc:creator>
  <cp:lastModifiedBy>Gabriel Pimenta</cp:lastModifiedBy>
  <cp:revision>4</cp:revision>
  <dcterms:created xsi:type="dcterms:W3CDTF">2021-12-17T00:10:36Z</dcterms:created>
  <dcterms:modified xsi:type="dcterms:W3CDTF">2021-12-17T02:04:33Z</dcterms:modified>
</cp:coreProperties>
</file>