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8C6"/>
    <a:srgbClr val="FEDBBD"/>
    <a:srgbClr val="FED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6" autoAdjust="0"/>
    <p:restoredTop sz="95673" autoAdjust="0"/>
  </p:normalViewPr>
  <p:slideViewPr>
    <p:cSldViewPr snapToGrid="0">
      <p:cViewPr varScale="1">
        <p:scale>
          <a:sx n="79" d="100"/>
          <a:sy n="79" d="100"/>
        </p:scale>
        <p:origin x="830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95F0C-26FE-4352-948C-4F2A4B551AA5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072A4-A95C-4F42-86CE-894E59F142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9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877E0-C461-4ADF-8FAB-6055DCB06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AAA07B-5EBF-44C7-9A25-7C495D89A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8A7E3A-3B49-4813-84EE-6D731526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37DA-05DC-4065-B47D-F3EBC1D4C76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5F97B6-A178-4F6E-A7F7-719A64EA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0BF309-0086-463E-BBE7-030C9B56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793-9733-4E0F-A236-731806314A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81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AABB5E-6A68-45D6-8EBB-F1D3EC7B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A8352E-D276-48FC-A9D6-C7F7695BD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BC4757-B10A-440E-92F5-5E3E661B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37DA-05DC-4065-B47D-F3EBC1D4C76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6A25C2-CF28-4978-83BE-C92693BA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ED1273-54F6-4798-A552-6A3A636C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793-9733-4E0F-A236-731806314A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776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655D66C-16F2-4A79-A750-3B0A4A283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740B8CC-D79A-4E8B-B402-898C729C9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CBAA9D-FB99-4821-98A1-A232A96C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37DA-05DC-4065-B47D-F3EBC1D4C76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CF93C7-DE02-4BC9-9EC2-5C5470FE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CC9B59-14FD-4619-AE8D-A8700A05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793-9733-4E0F-A236-731806314A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74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D05538-B085-426F-83B1-3E02A161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66E120-1ECB-4AAC-8EA3-86F15F6E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BF56B7-E6F8-452E-A413-18E730DF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37DA-05DC-4065-B47D-F3EBC1D4C76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EB42DE-EB90-424B-973E-097C53EE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DCE80E-2C0B-4651-B4AF-7D5DD096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793-9733-4E0F-A236-731806314A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546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E5FF5C-0150-4D82-9D7D-90A75AA8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015A9F-AE1C-4741-AA14-6D7B20DE6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523351-2198-4423-94D8-A52CF9FB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37DA-05DC-4065-B47D-F3EBC1D4C76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145B21-5B39-4672-AC4C-5E8B9EA3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BF77C2-FEE3-4B9F-8BB7-8C9DCA3D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793-9733-4E0F-A236-731806314A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03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F1BD7C-AD53-46B4-B2BF-339439B7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3F674F-2E8F-46E7-8087-8731429E8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255C3A-A012-4EF1-A9FF-1D59B7967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67310D-5737-4F20-9A97-631A5F47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37DA-05DC-4065-B47D-F3EBC1D4C76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4E61F7-B2F6-4A05-B0F0-EB392A14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563A1F-90B0-44B8-B07C-C32D1CA7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793-9733-4E0F-A236-731806314A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61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03CFF3-2833-440E-99CF-AA57AFDF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280B5A-BDD9-49DE-B643-0F9B6BB2E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7C9C521-87CB-479D-8BC3-35B43748B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42A9B83-CC91-48D6-9220-F6C88F7BE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A82FEA5-D57C-45F1-B2B7-63D594DC8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CB002E9-972E-4285-A18E-05220B48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37DA-05DC-4065-B47D-F3EBC1D4C76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CD3B1F-9C0B-47D0-84E5-C1DDC9EB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D53D704-A867-430B-B3D4-DAD7C118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793-9733-4E0F-A236-731806314A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11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E8CE57-A2BB-42B5-A174-4B22BECC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CACD7A-0DAD-4E4E-874C-E6F11106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37DA-05DC-4065-B47D-F3EBC1D4C76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C37F40-581C-41B8-A0AE-EF9CC817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17B819-D380-49C2-AC94-0ECEBDED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793-9733-4E0F-A236-731806314A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144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A322B5-B3A2-4A26-AC64-0B6D8B1C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37DA-05DC-4065-B47D-F3EBC1D4C76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993C75E-AB15-4BCA-B81D-1DD766B7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4BFB4A-66FF-447E-A0B7-143450AD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793-9733-4E0F-A236-731806314A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88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FC05EA-808C-4A1E-AFA7-F273BC03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8D80F1-A3CD-408C-8520-701168D54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9DEDB8-18C7-4421-8E30-E196DF8F5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3FC6B1-325D-4175-A58B-BCDD5EBE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37DA-05DC-4065-B47D-F3EBC1D4C76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B7E3A1-178A-443A-9DC5-15EBBA6E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7B5CF2-6DBD-4C80-8BD3-2E7C0492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793-9733-4E0F-A236-731806314A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44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CBF63-1FF1-497C-A3FC-B578C27F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DDEDE5D-E5D8-468E-914F-38865AC80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DC2CD9-6494-41CA-A352-FEDD08EA5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6AD10F-CBFD-491C-999A-23647FFD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37DA-05DC-4065-B47D-F3EBC1D4C76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39EC0D-656F-4B52-BA90-6C4F2FBE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183634-06E1-4226-BA54-18FB614D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793-9733-4E0F-A236-731806314A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035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6D54C38-9A16-4D0D-A1A3-2B953B3F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195FE-D22B-409A-9580-76B696108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193451-0135-4C10-BC02-89587BD1D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237DA-05DC-4065-B47D-F3EBC1D4C76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65130A-849C-499B-B9AD-44C1EB398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BCF4C0-5855-40A7-8973-C58398DED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DB793-9733-4E0F-A236-731806314A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040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omizianacatalan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gianluca-panici-452347146" TargetMode="External"/><Relationship Id="rId4" Type="http://schemas.openxmlformats.org/officeDocument/2006/relationships/hyperlink" Target="https://www.linkedin.com/in/edoardo-puglisi-a79270143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omizianacatalan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gianluca-panici-452347146" TargetMode="External"/><Relationship Id="rId4" Type="http://schemas.openxmlformats.org/officeDocument/2006/relationships/hyperlink" Target="https://www.linkedin.com/in/edoardo-puglisi-a79270143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omizianacatalan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gianluca-panici-452347146" TargetMode="External"/><Relationship Id="rId4" Type="http://schemas.openxmlformats.org/officeDocument/2006/relationships/hyperlink" Target="https://www.linkedin.com/in/edoardo-puglisi-a79270143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omizianacatalan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gianluca-panici-452347146" TargetMode="External"/><Relationship Id="rId4" Type="http://schemas.openxmlformats.org/officeDocument/2006/relationships/hyperlink" Target="https://www.linkedin.com/in/edoardo-puglisi-a7927014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9DFA1BF-EB3A-4D12-BEDE-0357A6D3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1002" y="-518387"/>
            <a:ext cx="18967110" cy="758684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F66EADC-6D1C-4036-A400-BA68E7EA1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87838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it-IT" sz="9600" b="1" dirty="0">
                <a:solidFill>
                  <a:schemeClr val="bg1"/>
                </a:solidFill>
              </a:rPr>
              <a:t>TALKING CHALKS</a:t>
            </a:r>
            <a:endParaRPr lang="it-IT" sz="96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AEAD290-50C4-414E-AB2B-18C8DBFDB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51034"/>
            <a:ext cx="9144000" cy="1655762"/>
          </a:xfrm>
        </p:spPr>
        <p:txBody>
          <a:bodyPr/>
          <a:lstStyle/>
          <a:p>
            <a:r>
              <a:rPr lang="it-IT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Domiziana Catalano</a:t>
            </a:r>
            <a:r>
              <a:rPr lang="it-IT" dirty="0"/>
              <a:t> </a:t>
            </a:r>
            <a:r>
              <a:rPr lang="it-IT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Edoardo Puglisi</a:t>
            </a:r>
            <a:r>
              <a:rPr lang="it-IT" dirty="0"/>
              <a:t> </a:t>
            </a:r>
            <a:r>
              <a:rPr lang="it-IT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Gianluca Panici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4897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9DFA1BF-EB3A-4D12-BEDE-0357A6D3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57701" y="-4037081"/>
            <a:ext cx="41267402" cy="16506961"/>
          </a:xfrm>
          <a:prstGeom prst="rect">
            <a:avLst/>
          </a:prstGeom>
        </p:spPr>
      </p:pic>
      <p:grpSp>
        <p:nvGrpSpPr>
          <p:cNvPr id="4" name="idea">
            <a:extLst>
              <a:ext uri="{FF2B5EF4-FFF2-40B4-BE49-F238E27FC236}">
                <a16:creationId xmlns:a16="http://schemas.microsoft.com/office/drawing/2014/main" id="{D6F6DBBE-AC6C-49C8-9E7F-F846F1FA33A5}"/>
              </a:ext>
            </a:extLst>
          </p:cNvPr>
          <p:cNvGrpSpPr/>
          <p:nvPr/>
        </p:nvGrpSpPr>
        <p:grpSpPr>
          <a:xfrm>
            <a:off x="4478328" y="1035923"/>
            <a:ext cx="3457726" cy="4540259"/>
            <a:chOff x="4503728" y="1035923"/>
            <a:chExt cx="3457726" cy="4540259"/>
          </a:xfrm>
        </p:grpSpPr>
        <p:sp>
          <p:nvSpPr>
            <p:cNvPr id="6" name="Figura a mano libera: forma 5">
              <a:extLst>
                <a:ext uri="{FF2B5EF4-FFF2-40B4-BE49-F238E27FC236}">
                  <a16:creationId xmlns:a16="http://schemas.microsoft.com/office/drawing/2014/main" id="{F506EDA7-771B-4609-BD2E-1040AF6D6C9E}"/>
                </a:ext>
              </a:extLst>
            </p:cNvPr>
            <p:cNvSpPr/>
            <p:nvPr/>
          </p:nvSpPr>
          <p:spPr>
            <a:xfrm>
              <a:off x="4503728" y="1035926"/>
              <a:ext cx="3457726" cy="4540256"/>
            </a:xfrm>
            <a:custGeom>
              <a:avLst/>
              <a:gdLst>
                <a:gd name="connsiteX0" fmla="*/ 0 w 4137660"/>
                <a:gd name="connsiteY0" fmla="*/ 0 h 5433060"/>
                <a:gd name="connsiteX1" fmla="*/ 4137660 w 4137660"/>
                <a:gd name="connsiteY1" fmla="*/ 60960 h 5433060"/>
                <a:gd name="connsiteX2" fmla="*/ 4137660 w 4137660"/>
                <a:gd name="connsiteY2" fmla="*/ 5394960 h 5433060"/>
                <a:gd name="connsiteX3" fmla="*/ 0 w 4137660"/>
                <a:gd name="connsiteY3" fmla="*/ 5433060 h 5433060"/>
                <a:gd name="connsiteX4" fmla="*/ 0 w 4137660"/>
                <a:gd name="connsiteY4" fmla="*/ 0 h 543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7660" h="5433060">
                  <a:moveTo>
                    <a:pt x="0" y="0"/>
                  </a:moveTo>
                  <a:lnTo>
                    <a:pt x="4137660" y="60960"/>
                  </a:lnTo>
                  <a:lnTo>
                    <a:pt x="4137660" y="5394960"/>
                  </a:lnTo>
                  <a:lnTo>
                    <a:pt x="0" y="5433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D80DF19-4970-47C6-AF90-8E8984DDA43A}"/>
                </a:ext>
              </a:extLst>
            </p:cNvPr>
            <p:cNvSpPr txBox="1"/>
            <p:nvPr/>
          </p:nvSpPr>
          <p:spPr>
            <a:xfrm>
              <a:off x="4503728" y="1035923"/>
              <a:ext cx="3457726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dirty="0"/>
                <a:t>IDEA</a:t>
              </a:r>
            </a:p>
            <a:p>
              <a:r>
                <a:rPr lang="en-US" dirty="0" err="1"/>
                <a:t>TalkingChalks</a:t>
              </a:r>
              <a:r>
                <a:rPr lang="en-US" dirty="0"/>
                <a:t> is an IoT system that can be used in a museum. It can help visitors during the tour providing information about the museum, the statues and the story behind them. </a:t>
              </a:r>
            </a:p>
            <a:p>
              <a:r>
                <a:rPr lang="en-US" dirty="0"/>
                <a:t>A </a:t>
              </a:r>
              <a:r>
                <a:rPr lang="en-US" dirty="0" err="1"/>
                <a:t>smartband</a:t>
              </a:r>
              <a:r>
                <a:rPr lang="en-US" dirty="0"/>
                <a:t> with the most suitable profile will be provided to each visitor so that can everyone can have a personalized experience.</a:t>
              </a:r>
              <a:endParaRPr lang="it-IT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9354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9DFA1BF-EB3A-4D12-BEDE-0357A6D3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1002" y="-518387"/>
            <a:ext cx="18967110" cy="758684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F66EADC-6D1C-4036-A400-BA68E7EA1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87838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it-IT" sz="9600" b="1" dirty="0">
                <a:solidFill>
                  <a:schemeClr val="bg1"/>
                </a:solidFill>
              </a:rPr>
              <a:t>TALKING CHALKS</a:t>
            </a:r>
            <a:endParaRPr lang="it-IT" sz="96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AEAD290-50C4-414E-AB2B-18C8DBFDB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51034"/>
            <a:ext cx="9144000" cy="1655762"/>
          </a:xfrm>
        </p:spPr>
        <p:txBody>
          <a:bodyPr/>
          <a:lstStyle/>
          <a:p>
            <a:r>
              <a:rPr lang="it-IT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Domiziana Catalano</a:t>
            </a:r>
            <a:r>
              <a:rPr lang="it-IT" dirty="0"/>
              <a:t> </a:t>
            </a:r>
            <a:r>
              <a:rPr lang="it-IT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Edoardo Puglisi</a:t>
            </a:r>
            <a:r>
              <a:rPr lang="it-IT" dirty="0"/>
              <a:t> </a:t>
            </a:r>
            <a:r>
              <a:rPr lang="it-IT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Gianluca Panici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3959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9DFA1BF-EB3A-4D12-BEDE-0357A6D3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00095" y="-11499791"/>
            <a:ext cx="118411479" cy="47364591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4907164C-C661-40DB-9115-1602D99AE667}"/>
              </a:ext>
            </a:extLst>
          </p:cNvPr>
          <p:cNvSpPr/>
          <p:nvPr/>
        </p:nvSpPr>
        <p:spPr>
          <a:xfrm>
            <a:off x="-180089" y="-68824"/>
            <a:ext cx="12824666" cy="7013907"/>
          </a:xfrm>
          <a:prstGeom prst="rect">
            <a:avLst/>
          </a:prstGeom>
          <a:solidFill>
            <a:srgbClr val="FEC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0DFB390-BBA0-4F99-8618-00192A44B880}"/>
              </a:ext>
            </a:extLst>
          </p:cNvPr>
          <p:cNvSpPr txBox="1"/>
          <p:nvPr/>
        </p:nvSpPr>
        <p:spPr>
          <a:xfrm>
            <a:off x="63755" y="96744"/>
            <a:ext cx="3947885" cy="3341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Riot-OS STM Nucleo Board with NFC/BEACON </a:t>
            </a:r>
            <a:r>
              <a:rPr lang="it-IT" sz="2400" dirty="0" err="1"/>
              <a:t>sensor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Gateway to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Playback device for the </a:t>
            </a:r>
            <a:r>
              <a:rPr lang="it-IT" sz="2400" dirty="0" err="1"/>
              <a:t>customized</a:t>
            </a:r>
            <a:r>
              <a:rPr lang="it-IT" sz="2400" dirty="0"/>
              <a:t> </a:t>
            </a:r>
            <a:r>
              <a:rPr lang="it-IT" sz="2400" dirty="0" err="1"/>
              <a:t>experience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Cloud service for </a:t>
            </a:r>
            <a:r>
              <a:rPr lang="it-IT" sz="2400" dirty="0" err="1"/>
              <a:t>scaling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Database recording </a:t>
            </a:r>
            <a:r>
              <a:rPr lang="it-IT" sz="2400" dirty="0" err="1"/>
              <a:t>visitor</a:t>
            </a:r>
            <a:r>
              <a:rPr lang="it-IT" sz="2400" dirty="0"/>
              <a:t> </a:t>
            </a:r>
            <a:r>
              <a:rPr lang="it-IT" sz="2400" dirty="0" err="1"/>
              <a:t>presences</a:t>
            </a:r>
            <a:endParaRPr lang="it-IT" sz="2400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0071B63-10FA-4924-83C7-740A295E4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79" y="245199"/>
            <a:ext cx="8524569" cy="608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48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9DFA1BF-EB3A-4D12-BEDE-0357A6D3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1002" y="-518387"/>
            <a:ext cx="18967110" cy="758684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F66EADC-6D1C-4036-A400-BA68E7EA1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87838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it-IT" sz="9600" b="1" dirty="0">
                <a:solidFill>
                  <a:schemeClr val="bg1"/>
                </a:solidFill>
              </a:rPr>
              <a:t>TALKING CHALKS</a:t>
            </a:r>
            <a:endParaRPr lang="it-IT" sz="96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AEAD290-50C4-414E-AB2B-18C8DBFDB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51034"/>
            <a:ext cx="9144000" cy="1655762"/>
          </a:xfrm>
        </p:spPr>
        <p:txBody>
          <a:bodyPr/>
          <a:lstStyle/>
          <a:p>
            <a:r>
              <a:rPr lang="it-IT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Domiziana Catalano</a:t>
            </a:r>
            <a:r>
              <a:rPr lang="it-IT" dirty="0"/>
              <a:t> </a:t>
            </a:r>
            <a:r>
              <a:rPr lang="it-IT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Edoardo Puglisi</a:t>
            </a:r>
            <a:r>
              <a:rPr lang="it-IT" dirty="0"/>
              <a:t> </a:t>
            </a:r>
            <a:r>
              <a:rPr lang="it-IT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Gianluca Panici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4948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9DFA1BF-EB3A-4D12-BEDE-0357A6D3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178604" y="-31670950"/>
            <a:ext cx="153345377" cy="6133815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B510EA93-E8BC-4B0C-ACD5-58E561FE0004}"/>
              </a:ext>
            </a:extLst>
          </p:cNvPr>
          <p:cNvSpPr/>
          <p:nvPr/>
        </p:nvSpPr>
        <p:spPr>
          <a:xfrm>
            <a:off x="-180089" y="-68824"/>
            <a:ext cx="12824666" cy="7013907"/>
          </a:xfrm>
          <a:prstGeom prst="rect">
            <a:avLst/>
          </a:prstGeom>
          <a:solidFill>
            <a:srgbClr val="FEC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4AEC524-DA6F-41B0-9D8B-5E9E9DE8606D}"/>
              </a:ext>
            </a:extLst>
          </p:cNvPr>
          <p:cNvSpPr txBox="1"/>
          <p:nvPr/>
        </p:nvSpPr>
        <p:spPr>
          <a:xfrm>
            <a:off x="63755" y="96744"/>
            <a:ext cx="50243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/>
              <a:t>PERSONAS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 err="1"/>
              <a:t>Teacher</a:t>
            </a:r>
            <a:r>
              <a:rPr lang="it-IT" sz="3600" dirty="0"/>
              <a:t> and </a:t>
            </a:r>
            <a:r>
              <a:rPr lang="it-IT" sz="3600" dirty="0" err="1"/>
              <a:t>students</a:t>
            </a:r>
            <a:endParaRPr lang="it-IT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Foreign </a:t>
            </a:r>
            <a:r>
              <a:rPr lang="it-IT" sz="3600" dirty="0" err="1"/>
              <a:t>visitor</a:t>
            </a:r>
            <a:endParaRPr lang="it-IT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Fan of </a:t>
            </a:r>
            <a:r>
              <a:rPr lang="it-IT" sz="3600" dirty="0" err="1"/>
              <a:t>ancient</a:t>
            </a:r>
            <a:r>
              <a:rPr lang="it-IT" sz="3600" dirty="0"/>
              <a:t> history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548F2B8-8B0C-4344-BEBD-068847649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21" y="922015"/>
            <a:ext cx="6181357" cy="501397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4A922D6-260E-4083-A17E-815DB805C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21" y="784855"/>
            <a:ext cx="6181357" cy="515113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F99B939-F80A-44AD-AA4C-F178C6747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21" y="653790"/>
            <a:ext cx="6181357" cy="528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02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9DFA1BF-EB3A-4D12-BEDE-0357A6D3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178604" y="-31670950"/>
            <a:ext cx="153345377" cy="6133815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B510EA93-E8BC-4B0C-ACD5-58E561FE0004}"/>
              </a:ext>
            </a:extLst>
          </p:cNvPr>
          <p:cNvSpPr/>
          <p:nvPr/>
        </p:nvSpPr>
        <p:spPr>
          <a:xfrm>
            <a:off x="-180089" y="-68824"/>
            <a:ext cx="12824666" cy="7013907"/>
          </a:xfrm>
          <a:prstGeom prst="rect">
            <a:avLst/>
          </a:prstGeom>
          <a:solidFill>
            <a:srgbClr val="FEC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6068E5-A4B4-4BC0-AF47-C4732BD437E9}"/>
              </a:ext>
            </a:extLst>
          </p:cNvPr>
          <p:cNvSpPr txBox="1"/>
          <p:nvPr/>
        </p:nvSpPr>
        <p:spPr>
          <a:xfrm>
            <a:off x="63755" y="96744"/>
            <a:ext cx="5024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/>
              <a:t>STORYBOARD</a:t>
            </a:r>
            <a:endParaRPr lang="it-IT" sz="3600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CDCA9171-382B-4FEC-A890-4AE53646B976}"/>
              </a:ext>
            </a:extLst>
          </p:cNvPr>
          <p:cNvGrpSpPr/>
          <p:nvPr/>
        </p:nvGrpSpPr>
        <p:grpSpPr>
          <a:xfrm>
            <a:off x="1007881" y="1020074"/>
            <a:ext cx="12192000" cy="6849011"/>
            <a:chOff x="1007881" y="931174"/>
            <a:chExt cx="12192000" cy="6849011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690DFD9D-CF78-43DD-BA2F-473CF21C0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881" y="931174"/>
              <a:ext cx="12192000" cy="6849011"/>
            </a:xfrm>
            <a:prstGeom prst="rect">
              <a:avLst/>
            </a:prstGeom>
          </p:spPr>
        </p:pic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1FFD576B-F2B4-4D07-A1B2-EE3851A87370}"/>
                </a:ext>
              </a:extLst>
            </p:cNvPr>
            <p:cNvSpPr txBox="1"/>
            <p:nvPr/>
          </p:nvSpPr>
          <p:spPr>
            <a:xfrm>
              <a:off x="1958809" y="5926826"/>
              <a:ext cx="8274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/>
                <a:t>Visitor </a:t>
              </a:r>
              <a:r>
                <a:rPr lang="it-IT" sz="3600" dirty="0" err="1"/>
                <a:t>confused</a:t>
              </a:r>
              <a:r>
                <a:rPr lang="it-IT" sz="3600" dirty="0"/>
                <a:t> and </a:t>
              </a:r>
              <a:r>
                <a:rPr lang="it-IT" sz="3600" dirty="0" err="1"/>
                <a:t>afraid</a:t>
              </a:r>
              <a:r>
                <a:rPr lang="it-IT" sz="3600" dirty="0"/>
                <a:t> of </a:t>
              </a:r>
              <a:r>
                <a:rPr lang="it-IT" sz="3600" dirty="0" err="1"/>
                <a:t>his</a:t>
              </a:r>
              <a:r>
                <a:rPr lang="it-IT" sz="3600" dirty="0"/>
                <a:t> </a:t>
              </a:r>
              <a:r>
                <a:rPr lang="it-IT" sz="3600" dirty="0" err="1"/>
                <a:t>ignorance</a:t>
              </a:r>
              <a:endParaRPr lang="it-IT" sz="3600" dirty="0"/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0B1714E0-97A5-44E9-8A7D-074A18C798A5}"/>
              </a:ext>
            </a:extLst>
          </p:cNvPr>
          <p:cNvGrpSpPr/>
          <p:nvPr/>
        </p:nvGrpSpPr>
        <p:grpSpPr>
          <a:xfrm>
            <a:off x="-15643544" y="-6438162"/>
            <a:ext cx="35326882" cy="19849362"/>
            <a:chOff x="-15643544" y="-6438162"/>
            <a:chExt cx="35326882" cy="19849362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7999376C-01FA-4496-A684-288F297FD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643544" y="-6438162"/>
              <a:ext cx="35326882" cy="19849362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FBB699D7-D917-451D-999A-6C54598F0C7C}"/>
                </a:ext>
              </a:extLst>
            </p:cNvPr>
            <p:cNvSpPr txBox="1"/>
            <p:nvPr/>
          </p:nvSpPr>
          <p:spPr>
            <a:xfrm>
              <a:off x="2009517" y="5998952"/>
              <a:ext cx="84454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/>
                <a:t>New </a:t>
              </a:r>
              <a:r>
                <a:rPr lang="it-IT" sz="3600" dirty="0" err="1"/>
                <a:t>amazing</a:t>
              </a:r>
              <a:r>
                <a:rPr lang="it-IT" sz="3600" dirty="0"/>
                <a:t> </a:t>
              </a:r>
              <a:r>
                <a:rPr lang="it-IT" sz="3600" dirty="0" err="1"/>
                <a:t>technology</a:t>
              </a:r>
              <a:r>
                <a:rPr lang="it-IT" sz="3600" dirty="0"/>
                <a:t> </a:t>
              </a:r>
              <a:r>
                <a:rPr lang="it-IT" sz="3600" dirty="0" err="1"/>
                <a:t>comes</a:t>
              </a:r>
              <a:r>
                <a:rPr lang="it-IT" sz="3600" dirty="0"/>
                <a:t> to help </a:t>
              </a:r>
              <a:r>
                <a:rPr lang="it-IT" sz="3600" dirty="0" err="1"/>
                <a:t>him</a:t>
              </a:r>
              <a:endParaRPr lang="it-IT" sz="3600" dirty="0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E5C0FB1F-0E52-4882-B31A-F4A7E054834B}"/>
              </a:ext>
            </a:extLst>
          </p:cNvPr>
          <p:cNvGrpSpPr/>
          <p:nvPr/>
        </p:nvGrpSpPr>
        <p:grpSpPr>
          <a:xfrm>
            <a:off x="-3598464" y="800101"/>
            <a:ext cx="19086280" cy="10725149"/>
            <a:chOff x="-3598464" y="800101"/>
            <a:chExt cx="19086280" cy="10725149"/>
          </a:xfrm>
        </p:grpSpPr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7E293B71-6608-42F5-8011-F38A8E8FC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598464" y="800101"/>
              <a:ext cx="19086280" cy="10725149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9449B03-A519-4C2D-89D4-31BCE7BF6902}"/>
                </a:ext>
              </a:extLst>
            </p:cNvPr>
            <p:cNvSpPr txBox="1"/>
            <p:nvPr/>
          </p:nvSpPr>
          <p:spPr>
            <a:xfrm>
              <a:off x="1737029" y="5980380"/>
              <a:ext cx="90996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/>
                <a:t>Visitor happy and </a:t>
              </a:r>
              <a:r>
                <a:rPr lang="it-IT" sz="3600" dirty="0" err="1"/>
                <a:t>stoned</a:t>
              </a:r>
              <a:r>
                <a:rPr lang="it-IT" sz="3600" dirty="0"/>
                <a:t> </a:t>
              </a:r>
              <a:r>
                <a:rPr lang="it-IT" sz="3600" dirty="0" err="1"/>
                <a:t>hearing</a:t>
              </a:r>
              <a:r>
                <a:rPr lang="it-IT" sz="3600" dirty="0"/>
                <a:t> </a:t>
              </a:r>
              <a:r>
                <a:rPr lang="it-IT" sz="3600" dirty="0" err="1"/>
                <a:t>talking</a:t>
              </a:r>
              <a:r>
                <a:rPr lang="it-IT" sz="3600" dirty="0"/>
                <a:t> </a:t>
              </a:r>
              <a:r>
                <a:rPr lang="it-IT" sz="3600" dirty="0" err="1"/>
                <a:t>figures</a:t>
              </a:r>
              <a:endParaRPr lang="it-IT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5354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9DFA1BF-EB3A-4D12-BEDE-0357A6D3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1002" y="-518387"/>
            <a:ext cx="18967110" cy="758684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F66EADC-6D1C-4036-A400-BA68E7EA1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4268788"/>
            <a:ext cx="11468100" cy="2387600"/>
          </a:xfrm>
          <a:noFill/>
        </p:spPr>
        <p:txBody>
          <a:bodyPr>
            <a:normAutofit fontScale="90000"/>
          </a:bodyPr>
          <a:lstStyle/>
          <a:p>
            <a:r>
              <a:rPr lang="it-IT" sz="9600" b="1" dirty="0">
                <a:solidFill>
                  <a:schemeClr val="bg1"/>
                </a:solidFill>
              </a:rPr>
              <a:t>THANKS FOR WATCHING</a:t>
            </a:r>
            <a:endParaRPr lang="it-IT" sz="9600" dirty="0">
              <a:solidFill>
                <a:schemeClr val="bg1"/>
              </a:solidFill>
            </a:endParaRPr>
          </a:p>
        </p:txBody>
      </p:sp>
      <p:sp>
        <p:nvSpPr>
          <p:cNvPr id="3" name="Sottotitolo 2" hidden="1">
            <a:extLst>
              <a:ext uri="{FF2B5EF4-FFF2-40B4-BE49-F238E27FC236}">
                <a16:creationId xmlns:a16="http://schemas.microsoft.com/office/drawing/2014/main" id="{AAEAD290-50C4-414E-AB2B-18C8DBFDB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51034"/>
            <a:ext cx="9144000" cy="1655762"/>
          </a:xfrm>
        </p:spPr>
        <p:txBody>
          <a:bodyPr/>
          <a:lstStyle/>
          <a:p>
            <a:r>
              <a:rPr lang="it-IT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Domiziana Catalano</a:t>
            </a:r>
            <a:r>
              <a:rPr lang="it-IT" dirty="0"/>
              <a:t> </a:t>
            </a:r>
            <a:r>
              <a:rPr lang="it-IT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Edoardo Puglisi</a:t>
            </a:r>
            <a:r>
              <a:rPr lang="it-IT" dirty="0"/>
              <a:t> </a:t>
            </a:r>
            <a:r>
              <a:rPr lang="it-IT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Gianluca Panici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253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151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TALKING CHALKS</vt:lpstr>
      <vt:lpstr>Presentazione standard di PowerPoint</vt:lpstr>
      <vt:lpstr>TALKING CHALKS</vt:lpstr>
      <vt:lpstr>Presentazione standard di PowerPoint</vt:lpstr>
      <vt:lpstr>TALKING CHALKS</vt:lpstr>
      <vt:lpstr>Presentazione standard di PowerPoint</vt:lpstr>
      <vt:lpstr>Presentazione standard di PowerPoint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TALKING CHALKS</dc:title>
  <dc:creator>Edoardo Puglisi</dc:creator>
  <cp:lastModifiedBy>domi</cp:lastModifiedBy>
  <cp:revision>16</cp:revision>
  <dcterms:created xsi:type="dcterms:W3CDTF">2020-04-29T07:42:49Z</dcterms:created>
  <dcterms:modified xsi:type="dcterms:W3CDTF">2020-04-30T14:32:43Z</dcterms:modified>
</cp:coreProperties>
</file>