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6.xml"/>
  <Override ContentType="application/vnd.openxmlformats-officedocument.presentationml.comments+xml" PartName="/ppt/comments/comment3.xml"/>
  <Override ContentType="application/vnd.openxmlformats-officedocument.presentationml.comments+xml" PartName="/ppt/comments/comment15.xml"/>
  <Override ContentType="application/vnd.openxmlformats-officedocument.presentationml.comments+xml" PartName="/ppt/comments/comment13.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2.xml"/>
  <Override ContentType="application/vnd.openxmlformats-officedocument.presentationml.comments+xml" PartName="/ppt/comments/comment14.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lexandria Medium"/>
      <p:regular r:id="rId23"/>
      <p:bold r:id="rId24"/>
    </p:embeddedFont>
    <p:embeddedFont>
      <p:font typeface="Albert Sans"/>
      <p:regular r:id="rId25"/>
      <p:bold r:id="rId26"/>
      <p:italic r:id="rId27"/>
      <p:boldItalic r:id="rId28"/>
    </p:embeddedFont>
    <p:embeddedFont>
      <p:font typeface="Alexandri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Khoa Le"/>
  <p:cmAuthor clrIdx="1" id="1" initials="" lastIdx="2" name="Thomas Tran"/>
  <p:cmAuthor clrIdx="2" id="2" initials="" lastIdx="5" name="Kartik Tripathi"/>
  <p:cmAuthor clrIdx="3" id="3" initials="" lastIdx="4" name="P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lexandriaMedium-bold.fntdata"/><Relationship Id="rId23" Type="http://schemas.openxmlformats.org/officeDocument/2006/relationships/font" Target="fonts/Alexandria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bertSans-bold.fntdata"/><Relationship Id="rId25" Type="http://schemas.openxmlformats.org/officeDocument/2006/relationships/font" Target="fonts/AlbertSans-regular.fntdata"/><Relationship Id="rId28" Type="http://schemas.openxmlformats.org/officeDocument/2006/relationships/font" Target="fonts/AlbertSans-boldItalic.fntdata"/><Relationship Id="rId27" Type="http://schemas.openxmlformats.org/officeDocument/2006/relationships/font" Target="fonts/Albert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exandria-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lexandri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5-07T20:28:39.163">
    <p:pos x="450" y="816"/>
    <p:text>steven</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3" idx="1" dt="2025-05-07T20:48:48.999">
    <p:pos x="6000" y="0"/>
    <p:text>Alex</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3" idx="2" dt="2025-05-07T20:55:10.388">
    <p:pos x="6000" y="0"/>
    <p:text>Alex</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4" dt="2025-05-07T20:22:11.677">
    <p:pos x="6000" y="0"/>
    <p:text>kt</p:tex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3" idx="3" dt="2025-05-07T20:38:36.578">
    <p:pos x="6000" y="0"/>
    <p:text>Alex</p:tex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3" idx="4" dt="2025-05-07T20:36:01.349">
    <p:pos x="6000" y="0"/>
    <p:text>Alex</p:text>
  </p:cm>
</p:cmLst>
</file>

<file path=ppt/comments/comment1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5" dt="2025-05-07T22:59:32.364">
    <p:pos x="6000" y="0"/>
    <p:text>kt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5-05-07T20:28:47.905">
    <p:pos x="6000" y="0"/>
    <p:text>steven</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5-05-07T20:28:52.993">
    <p:pos x="6000" y="0"/>
    <p:text>steven</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5-05-07T20:29:02.973">
    <p:pos x="6000" y="0"/>
    <p:text>steven</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5-05-07T21:00:44.860">
    <p:pos x="6000" y="0"/>
    <p:text>Thomas</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1" dt="2025-05-07T20:19:53.078">
    <p:pos x="6000" y="0"/>
    <p:text>kt</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2" dt="2025-05-07T20:19:50.756">
    <p:pos x="6000" y="0"/>
    <p:text>kt</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3" dt="2025-05-07T20:20:05.314">
    <p:pos x="6000" y="0"/>
    <p:text>kt</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5-05-07T20:46:57.929">
    <p:pos x="6000" y="0"/>
    <p:text>Thomas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58abb5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58abb5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55e0bef90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55e0bef90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4a2ae1933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4a2ae1933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4a2ae1933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4a2ae1933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55195f710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55195f710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55195f710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55195f710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4a2ae1933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4a2ae1933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55e0bef90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55e0bef90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5703cb3a7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5703cb3a7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58abb5fb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558abb5fb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55195f71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55195f71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55195f710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55195f71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55195f710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55195f710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55195f710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55195f710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55195f710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55195f710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55195f710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55195f710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55195f710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55195f710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pic>
        <p:nvPicPr>
          <p:cNvPr id="10" name="Google Shape;10;p2"/>
          <p:cNvPicPr preferRelativeResize="0"/>
          <p:nvPr/>
        </p:nvPicPr>
        <p:blipFill rotWithShape="1">
          <a:blip r:embed="rId2">
            <a:alphaModFix/>
          </a:blip>
          <a:srcRect b="2272" l="-19689" r="19690" t="41478"/>
          <a:stretch/>
        </p:blipFill>
        <p:spPr>
          <a:xfrm>
            <a:off x="0" y="0"/>
            <a:ext cx="9144000" cy="5143500"/>
          </a:xfrm>
          <a:prstGeom prst="rect">
            <a:avLst/>
          </a:prstGeom>
          <a:noFill/>
          <a:ln>
            <a:noFill/>
          </a:ln>
        </p:spPr>
      </p:pic>
      <p:sp>
        <p:nvSpPr>
          <p:cNvPr id="11" name="Google Shape;11;p2"/>
          <p:cNvSpPr txBox="1"/>
          <p:nvPr>
            <p:ph type="ctrTitle"/>
          </p:nvPr>
        </p:nvSpPr>
        <p:spPr>
          <a:xfrm>
            <a:off x="711750" y="1958600"/>
            <a:ext cx="4280100" cy="26499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5200"/>
              <a:buNone/>
              <a:defRPr sz="9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4572000" y="535000"/>
            <a:ext cx="3860400" cy="3882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47" name="Shape 47"/>
        <p:cNvGrpSpPr/>
        <p:nvPr/>
      </p:nvGrpSpPr>
      <p:grpSpPr>
        <a:xfrm>
          <a:off x="0" y="0"/>
          <a:ext cx="0" cy="0"/>
          <a:chOff x="0" y="0"/>
          <a:chExt cx="0" cy="0"/>
        </a:xfrm>
      </p:grpSpPr>
      <p:pic>
        <p:nvPicPr>
          <p:cNvPr id="48" name="Google Shape;48;p11"/>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49" name="Google Shape;49;p11"/>
          <p:cNvPicPr preferRelativeResize="0"/>
          <p:nvPr/>
        </p:nvPicPr>
        <p:blipFill rotWithShape="1">
          <a:blip r:embed="rId2">
            <a:alphaModFix/>
          </a:blip>
          <a:srcRect b="-6811" l="-55210" r="55209" t="50562"/>
          <a:stretch/>
        </p:blipFill>
        <p:spPr>
          <a:xfrm flipH="1" rot="10800000">
            <a:off x="0" y="0"/>
            <a:ext cx="9144000" cy="5143500"/>
          </a:xfrm>
          <a:prstGeom prst="rect">
            <a:avLst/>
          </a:prstGeom>
          <a:noFill/>
          <a:ln>
            <a:noFill/>
          </a:ln>
        </p:spPr>
      </p:pic>
      <p:sp>
        <p:nvSpPr>
          <p:cNvPr id="50" name="Google Shape;50;p11"/>
          <p:cNvSpPr txBox="1"/>
          <p:nvPr>
            <p:ph hasCustomPrompt="1" type="title"/>
          </p:nvPr>
        </p:nvSpPr>
        <p:spPr>
          <a:xfrm>
            <a:off x="715100" y="3068600"/>
            <a:ext cx="7713900" cy="1539900"/>
          </a:xfrm>
          <a:prstGeom prst="rect">
            <a:avLst/>
          </a:prstGeom>
        </p:spPr>
        <p:txBody>
          <a:bodyPr anchorCtr="0" anchor="t" bIns="91425" lIns="91425" spcFirstLastPara="1" rIns="91425" wrap="square" tIns="91425">
            <a:noAutofit/>
          </a:bodyPr>
          <a:lstStyle>
            <a:lvl1pPr lvl="0">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55" name="Google Shape;55;p13"/>
          <p:cNvSpPr txBox="1"/>
          <p:nvPr>
            <p:ph hasCustomPrompt="1" type="title"/>
          </p:nvPr>
        </p:nvSpPr>
        <p:spPr>
          <a:xfrm>
            <a:off x="1070650"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idx="1" type="subTitle"/>
          </p:nvPr>
        </p:nvSpPr>
        <p:spPr>
          <a:xfrm>
            <a:off x="1609075"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57" name="Google Shape;57;p13"/>
          <p:cNvSpPr txBox="1"/>
          <p:nvPr>
            <p:ph idx="2"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58" name="Google Shape;58;p13"/>
          <p:cNvSpPr txBox="1"/>
          <p:nvPr>
            <p:ph hasCustomPrompt="1" idx="3" type="title"/>
          </p:nvPr>
        </p:nvSpPr>
        <p:spPr>
          <a:xfrm>
            <a:off x="1070650" y="21035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p:nvPr>
            <p:ph idx="4" type="subTitle"/>
          </p:nvPr>
        </p:nvSpPr>
        <p:spPr>
          <a:xfrm>
            <a:off x="1609075" y="2103524"/>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0" name="Google Shape;60;p13"/>
          <p:cNvSpPr txBox="1"/>
          <p:nvPr>
            <p:ph hasCustomPrompt="1" idx="5" type="title"/>
          </p:nvPr>
        </p:nvSpPr>
        <p:spPr>
          <a:xfrm>
            <a:off x="1070650" y="28397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idx="6" type="subTitle"/>
          </p:nvPr>
        </p:nvSpPr>
        <p:spPr>
          <a:xfrm>
            <a:off x="1609075" y="28397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2" name="Google Shape;62;p13"/>
          <p:cNvSpPr txBox="1"/>
          <p:nvPr>
            <p:ph hasCustomPrompt="1" idx="7" type="title"/>
          </p:nvPr>
        </p:nvSpPr>
        <p:spPr>
          <a:xfrm>
            <a:off x="1070650" y="35759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idx="8" type="subTitle"/>
          </p:nvPr>
        </p:nvSpPr>
        <p:spPr>
          <a:xfrm>
            <a:off x="1609075" y="35759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4" name="Google Shape;64;p13"/>
          <p:cNvSpPr txBox="1"/>
          <p:nvPr>
            <p:ph hasCustomPrompt="1" idx="9" type="title"/>
          </p:nvPr>
        </p:nvSpPr>
        <p:spPr>
          <a:xfrm>
            <a:off x="4927449"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idx="13" type="subTitle"/>
          </p:nvPr>
        </p:nvSpPr>
        <p:spPr>
          <a:xfrm>
            <a:off x="5465950"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6" name="Google Shape;66;p13"/>
          <p:cNvSpPr txBox="1"/>
          <p:nvPr>
            <p:ph hasCustomPrompt="1" idx="14" type="title"/>
          </p:nvPr>
        </p:nvSpPr>
        <p:spPr>
          <a:xfrm>
            <a:off x="4927449" y="2103522"/>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p:nvPr>
            <p:ph idx="15" type="subTitle"/>
          </p:nvPr>
        </p:nvSpPr>
        <p:spPr>
          <a:xfrm>
            <a:off x="5465950" y="2103519"/>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8" name="Google Shape;68;p13"/>
          <p:cNvSpPr txBox="1"/>
          <p:nvPr>
            <p:ph hasCustomPrompt="1" idx="16" type="title"/>
          </p:nvPr>
        </p:nvSpPr>
        <p:spPr>
          <a:xfrm>
            <a:off x="4927449" y="2839728"/>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p:nvPr>
            <p:ph idx="17" type="subTitle"/>
          </p:nvPr>
        </p:nvSpPr>
        <p:spPr>
          <a:xfrm>
            <a:off x="5465950" y="2839721"/>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70" name="Google Shape;70;p13"/>
          <p:cNvSpPr txBox="1"/>
          <p:nvPr>
            <p:ph hasCustomPrompt="1" idx="18" type="title"/>
          </p:nvPr>
        </p:nvSpPr>
        <p:spPr>
          <a:xfrm>
            <a:off x="4927449" y="35759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p:nvPr>
            <p:ph idx="19" type="subTitle"/>
          </p:nvPr>
        </p:nvSpPr>
        <p:spPr>
          <a:xfrm>
            <a:off x="5465950" y="3575916"/>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1"/>
        </a:solidFill>
      </p:bgPr>
    </p:bg>
    <p:spTree>
      <p:nvGrpSpPr>
        <p:cNvPr id="72" name="Shape 72"/>
        <p:cNvGrpSpPr/>
        <p:nvPr/>
      </p:nvGrpSpPr>
      <p:grpSpPr>
        <a:xfrm>
          <a:off x="0" y="0"/>
          <a:ext cx="0" cy="0"/>
          <a:chOff x="0" y="0"/>
          <a:chExt cx="0" cy="0"/>
        </a:xfrm>
      </p:grpSpPr>
      <p:pic>
        <p:nvPicPr>
          <p:cNvPr id="73" name="Google Shape;73;p14"/>
          <p:cNvPicPr preferRelativeResize="0"/>
          <p:nvPr/>
        </p:nvPicPr>
        <p:blipFill rotWithShape="1">
          <a:blip r:embed="rId2">
            <a:alphaModFix/>
          </a:blip>
          <a:srcRect b="-35825" l="-6643" r="27548" t="13471"/>
          <a:stretch/>
        </p:blipFill>
        <p:spPr>
          <a:xfrm>
            <a:off x="5819050" y="0"/>
            <a:ext cx="3324950" cy="5143500"/>
          </a:xfrm>
          <a:prstGeom prst="rect">
            <a:avLst/>
          </a:prstGeom>
          <a:noFill/>
          <a:ln>
            <a:noFill/>
          </a:ln>
        </p:spPr>
      </p:pic>
      <p:pic>
        <p:nvPicPr>
          <p:cNvPr id="74" name="Google Shape;74;p14"/>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75" name="Google Shape;75;p14"/>
          <p:cNvSpPr txBox="1"/>
          <p:nvPr>
            <p:ph idx="1" type="subTitle"/>
          </p:nvPr>
        </p:nvSpPr>
        <p:spPr>
          <a:xfrm>
            <a:off x="715100" y="1503175"/>
            <a:ext cx="5930100" cy="2005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76" name="Google Shape;76;p14"/>
          <p:cNvSpPr txBox="1"/>
          <p:nvPr>
            <p:ph idx="2" type="subTitle"/>
          </p:nvPr>
        </p:nvSpPr>
        <p:spPr>
          <a:xfrm>
            <a:off x="715100" y="3965300"/>
            <a:ext cx="5930100" cy="456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1"/>
        </a:solidFill>
      </p:bgPr>
    </p:bg>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2">
            <a:alphaModFix/>
          </a:blip>
          <a:srcRect b="2272" l="-19689" r="19690" t="41478"/>
          <a:stretch/>
        </p:blipFill>
        <p:spPr>
          <a:xfrm flipH="1" rot="10800000">
            <a:off x="0" y="-2285"/>
            <a:ext cx="9144000" cy="5148070"/>
          </a:xfrm>
          <a:prstGeom prst="rect">
            <a:avLst/>
          </a:prstGeom>
          <a:noFill/>
          <a:ln>
            <a:noFill/>
          </a:ln>
        </p:spPr>
      </p:pic>
      <p:sp>
        <p:nvSpPr>
          <p:cNvPr id="79" name="Google Shape;79;p15"/>
          <p:cNvSpPr txBox="1"/>
          <p:nvPr>
            <p:ph type="title"/>
          </p:nvPr>
        </p:nvSpPr>
        <p:spPr>
          <a:xfrm>
            <a:off x="715100" y="2259575"/>
            <a:ext cx="4276800" cy="2317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70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0" name="Google Shape;80;p15"/>
          <p:cNvSpPr txBox="1"/>
          <p:nvPr>
            <p:ph idx="1" type="body"/>
          </p:nvPr>
        </p:nvSpPr>
        <p:spPr>
          <a:xfrm>
            <a:off x="4572000" y="535000"/>
            <a:ext cx="3856500" cy="809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4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1"/>
        </a:solidFill>
      </p:bgPr>
    </p:bg>
    <p:spTree>
      <p:nvGrpSpPr>
        <p:cNvPr id="81" name="Shape 81"/>
        <p:cNvGrpSpPr/>
        <p:nvPr/>
      </p:nvGrpSpPr>
      <p:grpSpPr>
        <a:xfrm>
          <a:off x="0" y="0"/>
          <a:ext cx="0" cy="0"/>
          <a:chOff x="0" y="0"/>
          <a:chExt cx="0" cy="0"/>
        </a:xfrm>
      </p:grpSpPr>
      <p:pic>
        <p:nvPicPr>
          <p:cNvPr id="82" name="Google Shape;82;p16"/>
          <p:cNvPicPr preferRelativeResize="0"/>
          <p:nvPr/>
        </p:nvPicPr>
        <p:blipFill rotWithShape="1">
          <a:blip r:embed="rId2">
            <a:alphaModFix/>
          </a:blip>
          <a:srcRect b="-26994" l="7043" r="-48486" t="47434"/>
          <a:stretch/>
        </p:blipFill>
        <p:spPr>
          <a:xfrm flipH="1" rot="10800000">
            <a:off x="-12" y="-2285"/>
            <a:ext cx="9144000" cy="5148070"/>
          </a:xfrm>
          <a:prstGeom prst="rect">
            <a:avLst/>
          </a:prstGeom>
          <a:noFill/>
          <a:ln>
            <a:noFill/>
          </a:ln>
        </p:spPr>
      </p:pic>
      <p:sp>
        <p:nvSpPr>
          <p:cNvPr id="83" name="Google Shape;83;p16"/>
          <p:cNvSpPr txBox="1"/>
          <p:nvPr>
            <p:ph type="title"/>
          </p:nvPr>
        </p:nvSpPr>
        <p:spPr>
          <a:xfrm>
            <a:off x="715100"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4" name="Google Shape;84;p16"/>
          <p:cNvSpPr txBox="1"/>
          <p:nvPr>
            <p:ph idx="1" type="body"/>
          </p:nvPr>
        </p:nvSpPr>
        <p:spPr>
          <a:xfrm>
            <a:off x="715100"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lt1"/>
        </a:solidFill>
      </p:bgPr>
    </p:bg>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87" name="Google Shape;87;p17"/>
          <p:cNvSpPr txBox="1"/>
          <p:nvPr>
            <p:ph type="title"/>
          </p:nvPr>
        </p:nvSpPr>
        <p:spPr>
          <a:xfrm>
            <a:off x="4302272"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8" name="Google Shape;88;p17"/>
          <p:cNvSpPr txBox="1"/>
          <p:nvPr>
            <p:ph idx="1" type="body"/>
          </p:nvPr>
        </p:nvSpPr>
        <p:spPr>
          <a:xfrm>
            <a:off x="4302272"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
    <p:bg>
      <p:bgPr>
        <a:solidFill>
          <a:schemeClr val="lt1"/>
        </a:solidFill>
      </p:bgPr>
    </p:bg>
    <p:spTree>
      <p:nvGrpSpPr>
        <p:cNvPr id="89" name="Shape 89"/>
        <p:cNvGrpSpPr/>
        <p:nvPr/>
      </p:nvGrpSpPr>
      <p:grpSpPr>
        <a:xfrm>
          <a:off x="0" y="0"/>
          <a:ext cx="0" cy="0"/>
          <a:chOff x="0" y="0"/>
          <a:chExt cx="0" cy="0"/>
        </a:xfrm>
      </p:grpSpPr>
      <p:pic>
        <p:nvPicPr>
          <p:cNvPr id="90" name="Google Shape;90;p18"/>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
        <p:nvSpPr>
          <p:cNvPr id="91" name="Google Shape;91;p18"/>
          <p:cNvSpPr txBox="1"/>
          <p:nvPr>
            <p:ph type="title"/>
          </p:nvPr>
        </p:nvSpPr>
        <p:spPr>
          <a:xfrm>
            <a:off x="1545472"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92" name="Google Shape;92;p18"/>
          <p:cNvSpPr txBox="1"/>
          <p:nvPr>
            <p:ph idx="1" type="body"/>
          </p:nvPr>
        </p:nvSpPr>
        <p:spPr>
          <a:xfrm>
            <a:off x="1545472"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lt1"/>
        </a:solidFill>
      </p:bgPr>
    </p:bg>
    <p:spTree>
      <p:nvGrpSpPr>
        <p:cNvPr id="93" name="Shape 93"/>
        <p:cNvGrpSpPr/>
        <p:nvPr/>
      </p:nvGrpSpPr>
      <p:grpSpPr>
        <a:xfrm>
          <a:off x="0" y="0"/>
          <a:ext cx="0" cy="0"/>
          <a:chOff x="0" y="0"/>
          <a:chExt cx="0" cy="0"/>
        </a:xfrm>
      </p:grpSpPr>
      <p:pic>
        <p:nvPicPr>
          <p:cNvPr id="94" name="Google Shape;94;p19"/>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95" name="Google Shape;95;p19"/>
          <p:cNvSpPr txBox="1"/>
          <p:nvPr>
            <p:ph idx="1" type="subTitle"/>
          </p:nvPr>
        </p:nvSpPr>
        <p:spPr>
          <a:xfrm>
            <a:off x="715100" y="20465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6" name="Google Shape;96;p19"/>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97" name="Google Shape;97;p19"/>
          <p:cNvSpPr txBox="1"/>
          <p:nvPr>
            <p:ph idx="2" type="subTitle"/>
          </p:nvPr>
        </p:nvSpPr>
        <p:spPr>
          <a:xfrm>
            <a:off x="715100" y="32990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 name="Google Shape;98;p19"/>
          <p:cNvSpPr txBox="1"/>
          <p:nvPr>
            <p:ph idx="3" type="subTitle"/>
          </p:nvPr>
        </p:nvSpPr>
        <p:spPr>
          <a:xfrm>
            <a:off x="715100" y="16667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99" name="Google Shape;99;p19"/>
          <p:cNvSpPr txBox="1"/>
          <p:nvPr>
            <p:ph idx="4" type="subTitle"/>
          </p:nvPr>
        </p:nvSpPr>
        <p:spPr>
          <a:xfrm>
            <a:off x="715100" y="29192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lt1"/>
        </a:solidFill>
      </p:bgPr>
    </p:bg>
    <p:spTree>
      <p:nvGrpSpPr>
        <p:cNvPr id="100" name="Shape 100"/>
        <p:cNvGrpSpPr/>
        <p:nvPr/>
      </p:nvGrpSpPr>
      <p:grpSpPr>
        <a:xfrm>
          <a:off x="0" y="0"/>
          <a:ext cx="0" cy="0"/>
          <a:chOff x="0" y="0"/>
          <a:chExt cx="0" cy="0"/>
        </a:xfrm>
      </p:grpSpPr>
      <p:pic>
        <p:nvPicPr>
          <p:cNvPr id="101" name="Google Shape;101;p20"/>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pic>
        <p:nvPicPr>
          <p:cNvPr id="102" name="Google Shape;102;p20"/>
          <p:cNvPicPr preferRelativeResize="0"/>
          <p:nvPr/>
        </p:nvPicPr>
        <p:blipFill rotWithShape="1">
          <a:blip r:embed="rId2">
            <a:alphaModFix/>
          </a:blip>
          <a:srcRect b="-108521" l="-235242" r="44460" t="44962"/>
          <a:stretch/>
        </p:blipFill>
        <p:spPr>
          <a:xfrm flipH="1" rot="10800000">
            <a:off x="-4572" y="-2437"/>
            <a:ext cx="9153145" cy="5148375"/>
          </a:xfrm>
          <a:prstGeom prst="rect">
            <a:avLst/>
          </a:prstGeom>
          <a:noFill/>
          <a:ln>
            <a:noFill/>
          </a:ln>
        </p:spPr>
      </p:pic>
      <p:sp>
        <p:nvSpPr>
          <p:cNvPr id="103" name="Google Shape;103;p20"/>
          <p:cNvSpPr txBox="1"/>
          <p:nvPr>
            <p:ph idx="1" type="subTitle"/>
          </p:nvPr>
        </p:nvSpPr>
        <p:spPr>
          <a:xfrm>
            <a:off x="715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4" name="Google Shape;104;p20"/>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05" name="Google Shape;105;p20"/>
          <p:cNvSpPr txBox="1"/>
          <p:nvPr>
            <p:ph idx="2" type="subTitle"/>
          </p:nvPr>
        </p:nvSpPr>
        <p:spPr>
          <a:xfrm>
            <a:off x="7151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06" name="Google Shape;106;p20"/>
          <p:cNvSpPr txBox="1"/>
          <p:nvPr>
            <p:ph idx="3" type="subTitle"/>
          </p:nvPr>
        </p:nvSpPr>
        <p:spPr>
          <a:xfrm>
            <a:off x="3506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7" name="Google Shape;107;p20"/>
          <p:cNvSpPr txBox="1"/>
          <p:nvPr>
            <p:ph idx="4" type="subTitle"/>
          </p:nvPr>
        </p:nvSpPr>
        <p:spPr>
          <a:xfrm>
            <a:off x="3506099"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08" name="Google Shape;108;p20"/>
          <p:cNvSpPr txBox="1"/>
          <p:nvPr>
            <p:ph idx="5" type="subTitle"/>
          </p:nvPr>
        </p:nvSpPr>
        <p:spPr>
          <a:xfrm>
            <a:off x="6297202"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9" name="Google Shape;109;p20"/>
          <p:cNvSpPr txBox="1"/>
          <p:nvPr>
            <p:ph idx="6" type="subTitle"/>
          </p:nvPr>
        </p:nvSpPr>
        <p:spPr>
          <a:xfrm>
            <a:off x="62972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15" name="Google Shape;15;p3"/>
          <p:cNvPicPr preferRelativeResize="0"/>
          <p:nvPr/>
        </p:nvPicPr>
        <p:blipFill rotWithShape="1">
          <a:blip r:embed="rId3">
            <a:alphaModFix/>
          </a:blip>
          <a:srcRect b="-40" l="36283" r="-6" t="30"/>
          <a:stretch/>
        </p:blipFill>
        <p:spPr>
          <a:xfrm rot="10800000">
            <a:off x="5864950" y="-3275"/>
            <a:ext cx="3279050" cy="5146775"/>
          </a:xfrm>
          <a:prstGeom prst="rect">
            <a:avLst/>
          </a:prstGeom>
          <a:noFill/>
          <a:ln>
            <a:noFill/>
          </a:ln>
        </p:spPr>
      </p:pic>
      <p:sp>
        <p:nvSpPr>
          <p:cNvPr id="16" name="Google Shape;16;p3"/>
          <p:cNvSpPr txBox="1"/>
          <p:nvPr>
            <p:ph type="title"/>
          </p:nvPr>
        </p:nvSpPr>
        <p:spPr>
          <a:xfrm>
            <a:off x="715100" y="3328050"/>
            <a:ext cx="7708800" cy="1253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7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715100" y="2074250"/>
            <a:ext cx="7708800" cy="1253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2"/>
              </a:buClr>
              <a:buSzPts val="6000"/>
              <a:buNone/>
              <a:defRPr sz="7000">
                <a:solidFill>
                  <a:schemeClr val="lt2"/>
                </a:solidFill>
              </a:defRPr>
            </a:lvl1pPr>
            <a:lvl2pPr lvl="1" rtl="0" algn="ctr">
              <a:spcBef>
                <a:spcPts val="0"/>
              </a:spcBef>
              <a:spcAft>
                <a:spcPts val="0"/>
              </a:spcAft>
              <a:buClr>
                <a:schemeClr val="lt2"/>
              </a:buClr>
              <a:buSzPts val="6000"/>
              <a:buNone/>
              <a:defRPr sz="6000">
                <a:solidFill>
                  <a:schemeClr val="lt2"/>
                </a:solidFill>
              </a:defRPr>
            </a:lvl2pPr>
            <a:lvl3pPr lvl="2" rtl="0" algn="ctr">
              <a:spcBef>
                <a:spcPts val="0"/>
              </a:spcBef>
              <a:spcAft>
                <a:spcPts val="0"/>
              </a:spcAft>
              <a:buClr>
                <a:schemeClr val="lt2"/>
              </a:buClr>
              <a:buSzPts val="6000"/>
              <a:buNone/>
              <a:defRPr sz="6000">
                <a:solidFill>
                  <a:schemeClr val="lt2"/>
                </a:solidFill>
              </a:defRPr>
            </a:lvl3pPr>
            <a:lvl4pPr lvl="3" rtl="0" algn="ctr">
              <a:spcBef>
                <a:spcPts val="0"/>
              </a:spcBef>
              <a:spcAft>
                <a:spcPts val="0"/>
              </a:spcAft>
              <a:buClr>
                <a:schemeClr val="lt2"/>
              </a:buClr>
              <a:buSzPts val="6000"/>
              <a:buNone/>
              <a:defRPr sz="6000">
                <a:solidFill>
                  <a:schemeClr val="lt2"/>
                </a:solidFill>
              </a:defRPr>
            </a:lvl4pPr>
            <a:lvl5pPr lvl="4" rtl="0" algn="ctr">
              <a:spcBef>
                <a:spcPts val="0"/>
              </a:spcBef>
              <a:spcAft>
                <a:spcPts val="0"/>
              </a:spcAft>
              <a:buClr>
                <a:schemeClr val="lt2"/>
              </a:buClr>
              <a:buSzPts val="6000"/>
              <a:buNone/>
              <a:defRPr sz="6000">
                <a:solidFill>
                  <a:schemeClr val="lt2"/>
                </a:solidFill>
              </a:defRPr>
            </a:lvl5pPr>
            <a:lvl6pPr lvl="5" rtl="0" algn="ctr">
              <a:spcBef>
                <a:spcPts val="0"/>
              </a:spcBef>
              <a:spcAft>
                <a:spcPts val="0"/>
              </a:spcAft>
              <a:buClr>
                <a:schemeClr val="lt2"/>
              </a:buClr>
              <a:buSzPts val="6000"/>
              <a:buNone/>
              <a:defRPr sz="6000">
                <a:solidFill>
                  <a:schemeClr val="lt2"/>
                </a:solidFill>
              </a:defRPr>
            </a:lvl6pPr>
            <a:lvl7pPr lvl="6" rtl="0" algn="ctr">
              <a:spcBef>
                <a:spcPts val="0"/>
              </a:spcBef>
              <a:spcAft>
                <a:spcPts val="0"/>
              </a:spcAft>
              <a:buClr>
                <a:schemeClr val="lt2"/>
              </a:buClr>
              <a:buSzPts val="6000"/>
              <a:buNone/>
              <a:defRPr sz="6000">
                <a:solidFill>
                  <a:schemeClr val="lt2"/>
                </a:solidFill>
              </a:defRPr>
            </a:lvl7pPr>
            <a:lvl8pPr lvl="7" rtl="0" algn="ctr">
              <a:spcBef>
                <a:spcPts val="0"/>
              </a:spcBef>
              <a:spcAft>
                <a:spcPts val="0"/>
              </a:spcAft>
              <a:buClr>
                <a:schemeClr val="lt2"/>
              </a:buClr>
              <a:buSzPts val="6000"/>
              <a:buNone/>
              <a:defRPr sz="6000">
                <a:solidFill>
                  <a:schemeClr val="lt2"/>
                </a:solidFill>
              </a:defRPr>
            </a:lvl8pPr>
            <a:lvl9pPr lvl="8" rtl="0" algn="ctr">
              <a:spcBef>
                <a:spcPts val="0"/>
              </a:spcBef>
              <a:spcAft>
                <a:spcPts val="0"/>
              </a:spcAft>
              <a:buClr>
                <a:schemeClr val="lt2"/>
              </a:buClr>
              <a:buSzPts val="6000"/>
              <a:buNone/>
              <a:defRPr sz="6000">
                <a:solidFill>
                  <a:schemeClr val="lt2"/>
                </a:solidFill>
              </a:defRPr>
            </a:lvl9pPr>
          </a:lstStyle>
          <a:p>
            <a:r>
              <a:t>xx%</a:t>
            </a:r>
          </a:p>
        </p:txBody>
      </p:sp>
      <p:sp>
        <p:nvSpPr>
          <p:cNvPr id="18" name="Google Shape;18;p3"/>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lt1"/>
        </a:solidFill>
      </p:bgPr>
    </p:bg>
    <p:spTree>
      <p:nvGrpSpPr>
        <p:cNvPr id="110" name="Shape 110"/>
        <p:cNvGrpSpPr/>
        <p:nvPr/>
      </p:nvGrpSpPr>
      <p:grpSpPr>
        <a:xfrm>
          <a:off x="0" y="0"/>
          <a:ext cx="0" cy="0"/>
          <a:chOff x="0" y="0"/>
          <a:chExt cx="0" cy="0"/>
        </a:xfrm>
      </p:grpSpPr>
      <p:pic>
        <p:nvPicPr>
          <p:cNvPr id="111" name="Google Shape;111;p21"/>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112" name="Google Shape;112;p21"/>
          <p:cNvSpPr txBox="1"/>
          <p:nvPr>
            <p:ph idx="1" type="subTitle"/>
          </p:nvPr>
        </p:nvSpPr>
        <p:spPr>
          <a:xfrm>
            <a:off x="7151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3" name="Google Shape;113;p21"/>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14" name="Google Shape;114;p21"/>
          <p:cNvSpPr txBox="1"/>
          <p:nvPr>
            <p:ph idx="2" type="subTitle"/>
          </p:nvPr>
        </p:nvSpPr>
        <p:spPr>
          <a:xfrm>
            <a:off x="7151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15" name="Google Shape;115;p21"/>
          <p:cNvSpPr txBox="1"/>
          <p:nvPr>
            <p:ph idx="3" type="subTitle"/>
          </p:nvPr>
        </p:nvSpPr>
        <p:spPr>
          <a:xfrm>
            <a:off x="3506099"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21"/>
          <p:cNvSpPr txBox="1"/>
          <p:nvPr>
            <p:ph idx="4" type="subTitle"/>
          </p:nvPr>
        </p:nvSpPr>
        <p:spPr>
          <a:xfrm>
            <a:off x="3506099"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17" name="Google Shape;117;p21"/>
          <p:cNvSpPr txBox="1"/>
          <p:nvPr>
            <p:ph idx="5" type="subTitle"/>
          </p:nvPr>
        </p:nvSpPr>
        <p:spPr>
          <a:xfrm>
            <a:off x="62972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8" name="Google Shape;118;p21"/>
          <p:cNvSpPr txBox="1"/>
          <p:nvPr>
            <p:ph idx="6" type="subTitle"/>
          </p:nvPr>
        </p:nvSpPr>
        <p:spPr>
          <a:xfrm>
            <a:off x="62972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lt1"/>
        </a:solidFill>
      </p:bgPr>
    </p:bg>
    <p:spTree>
      <p:nvGrpSpPr>
        <p:cNvPr id="119" name="Shape 119"/>
        <p:cNvGrpSpPr/>
        <p:nvPr/>
      </p:nvGrpSpPr>
      <p:grpSpPr>
        <a:xfrm>
          <a:off x="0" y="0"/>
          <a:ext cx="0" cy="0"/>
          <a:chOff x="0" y="0"/>
          <a:chExt cx="0" cy="0"/>
        </a:xfrm>
      </p:grpSpPr>
      <p:pic>
        <p:nvPicPr>
          <p:cNvPr id="120" name="Google Shape;120;p22"/>
          <p:cNvPicPr preferRelativeResize="0"/>
          <p:nvPr/>
        </p:nvPicPr>
        <p:blipFill rotWithShape="1">
          <a:blip r:embed="rId2">
            <a:alphaModFix/>
          </a:blip>
          <a:srcRect b="47851" l="104756" r="280062" t="-108210"/>
          <a:stretch/>
        </p:blipFill>
        <p:spPr>
          <a:xfrm rot="10800000">
            <a:off x="1325" y="-1637"/>
            <a:ext cx="9141450" cy="5146775"/>
          </a:xfrm>
          <a:prstGeom prst="rect">
            <a:avLst/>
          </a:prstGeom>
          <a:noFill/>
          <a:ln>
            <a:noFill/>
          </a:ln>
        </p:spPr>
      </p:pic>
      <p:sp>
        <p:nvSpPr>
          <p:cNvPr id="121" name="Google Shape;121;p22"/>
          <p:cNvSpPr txBox="1"/>
          <p:nvPr>
            <p:ph idx="1" type="subTitle"/>
          </p:nvPr>
        </p:nvSpPr>
        <p:spPr>
          <a:xfrm>
            <a:off x="7151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2" name="Google Shape;122;p22"/>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23" name="Google Shape;123;p22"/>
          <p:cNvSpPr txBox="1"/>
          <p:nvPr>
            <p:ph idx="2" type="subTitle"/>
          </p:nvPr>
        </p:nvSpPr>
        <p:spPr>
          <a:xfrm>
            <a:off x="7151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4" name="Google Shape;124;p22"/>
          <p:cNvSpPr txBox="1"/>
          <p:nvPr>
            <p:ph idx="3" type="subTitle"/>
          </p:nvPr>
        </p:nvSpPr>
        <p:spPr>
          <a:xfrm>
            <a:off x="7151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5" name="Google Shape;125;p22"/>
          <p:cNvSpPr txBox="1"/>
          <p:nvPr>
            <p:ph idx="4" type="subTitle"/>
          </p:nvPr>
        </p:nvSpPr>
        <p:spPr>
          <a:xfrm>
            <a:off x="7151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6" name="Google Shape;126;p22"/>
          <p:cNvSpPr txBox="1"/>
          <p:nvPr>
            <p:ph idx="5" type="subTitle"/>
          </p:nvPr>
        </p:nvSpPr>
        <p:spPr>
          <a:xfrm>
            <a:off x="46483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7" name="Google Shape;127;p22"/>
          <p:cNvSpPr txBox="1"/>
          <p:nvPr>
            <p:ph idx="6" type="subTitle"/>
          </p:nvPr>
        </p:nvSpPr>
        <p:spPr>
          <a:xfrm>
            <a:off x="46483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8" name="Google Shape;128;p22"/>
          <p:cNvSpPr txBox="1"/>
          <p:nvPr>
            <p:ph idx="7" type="subTitle"/>
          </p:nvPr>
        </p:nvSpPr>
        <p:spPr>
          <a:xfrm>
            <a:off x="46483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9" name="Google Shape;129;p22"/>
          <p:cNvSpPr txBox="1"/>
          <p:nvPr>
            <p:ph idx="8" type="subTitle"/>
          </p:nvPr>
        </p:nvSpPr>
        <p:spPr>
          <a:xfrm>
            <a:off x="46483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lt1"/>
        </a:solidFill>
      </p:bgPr>
    </p:bg>
    <p:spTree>
      <p:nvGrpSpPr>
        <p:cNvPr id="130" name="Shape 130"/>
        <p:cNvGrpSpPr/>
        <p:nvPr/>
      </p:nvGrpSpPr>
      <p:grpSpPr>
        <a:xfrm>
          <a:off x="0" y="0"/>
          <a:ext cx="0" cy="0"/>
          <a:chOff x="0" y="0"/>
          <a:chExt cx="0" cy="0"/>
        </a:xfrm>
      </p:grpSpPr>
      <p:sp>
        <p:nvSpPr>
          <p:cNvPr id="131" name="Google Shape;131;p23"/>
          <p:cNvSpPr txBox="1"/>
          <p:nvPr>
            <p:ph idx="1" type="subTitle"/>
          </p:nvPr>
        </p:nvSpPr>
        <p:spPr>
          <a:xfrm>
            <a:off x="715100"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2" name="Google Shape;132;p23"/>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33" name="Google Shape;133;p23"/>
          <p:cNvSpPr txBox="1"/>
          <p:nvPr>
            <p:ph idx="2" type="subTitle"/>
          </p:nvPr>
        </p:nvSpPr>
        <p:spPr>
          <a:xfrm>
            <a:off x="715100"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4" name="Google Shape;134;p23"/>
          <p:cNvSpPr txBox="1"/>
          <p:nvPr>
            <p:ph idx="3" type="subTitle"/>
          </p:nvPr>
        </p:nvSpPr>
        <p:spPr>
          <a:xfrm>
            <a:off x="7151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5" name="Google Shape;135;p23"/>
          <p:cNvSpPr txBox="1"/>
          <p:nvPr>
            <p:ph idx="4" type="subTitle"/>
          </p:nvPr>
        </p:nvSpPr>
        <p:spPr>
          <a:xfrm>
            <a:off x="7151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6" name="Google Shape;136;p23"/>
          <p:cNvSpPr txBox="1"/>
          <p:nvPr>
            <p:ph idx="5" type="subTitle"/>
          </p:nvPr>
        </p:nvSpPr>
        <p:spPr>
          <a:xfrm>
            <a:off x="3355799"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7" name="Google Shape;137;p23"/>
          <p:cNvSpPr txBox="1"/>
          <p:nvPr>
            <p:ph idx="6" type="subTitle"/>
          </p:nvPr>
        </p:nvSpPr>
        <p:spPr>
          <a:xfrm>
            <a:off x="3355799"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8" name="Google Shape;138;p23"/>
          <p:cNvSpPr txBox="1"/>
          <p:nvPr>
            <p:ph idx="7" type="subTitle"/>
          </p:nvPr>
        </p:nvSpPr>
        <p:spPr>
          <a:xfrm>
            <a:off x="33558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9" name="Google Shape;139;p23"/>
          <p:cNvSpPr txBox="1"/>
          <p:nvPr>
            <p:ph idx="8" type="subTitle"/>
          </p:nvPr>
        </p:nvSpPr>
        <p:spPr>
          <a:xfrm>
            <a:off x="33558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40" name="Google Shape;140;p23"/>
          <p:cNvSpPr txBox="1"/>
          <p:nvPr>
            <p:ph idx="9" type="subTitle"/>
          </p:nvPr>
        </p:nvSpPr>
        <p:spPr>
          <a:xfrm>
            <a:off x="5996501"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1" name="Google Shape;141;p23"/>
          <p:cNvSpPr txBox="1"/>
          <p:nvPr>
            <p:ph idx="13" type="subTitle"/>
          </p:nvPr>
        </p:nvSpPr>
        <p:spPr>
          <a:xfrm>
            <a:off x="5996501"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2" name="Google Shape;142;p23"/>
          <p:cNvSpPr txBox="1"/>
          <p:nvPr>
            <p:ph idx="14" type="subTitle"/>
          </p:nvPr>
        </p:nvSpPr>
        <p:spPr>
          <a:xfrm>
            <a:off x="5996503"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43" name="Google Shape;143;p23"/>
          <p:cNvSpPr txBox="1"/>
          <p:nvPr>
            <p:ph idx="15" type="subTitle"/>
          </p:nvPr>
        </p:nvSpPr>
        <p:spPr>
          <a:xfrm>
            <a:off x="5996503"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lt1"/>
        </a:solidFill>
      </p:bgPr>
    </p:bg>
    <p:spTree>
      <p:nvGrpSpPr>
        <p:cNvPr id="144" name="Shape 144"/>
        <p:cNvGrpSpPr/>
        <p:nvPr/>
      </p:nvGrpSpPr>
      <p:grpSpPr>
        <a:xfrm>
          <a:off x="0" y="0"/>
          <a:ext cx="0" cy="0"/>
          <a:chOff x="0" y="0"/>
          <a:chExt cx="0" cy="0"/>
        </a:xfrm>
      </p:grpSpPr>
      <p:pic>
        <p:nvPicPr>
          <p:cNvPr id="145" name="Google Shape;145;p24"/>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146" name="Google Shape;146;p24"/>
          <p:cNvSpPr txBox="1"/>
          <p:nvPr>
            <p:ph hasCustomPrompt="1" type="title"/>
          </p:nvPr>
        </p:nvSpPr>
        <p:spPr>
          <a:xfrm>
            <a:off x="715100" y="9830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7" name="Google Shape;147;p24"/>
          <p:cNvSpPr txBox="1"/>
          <p:nvPr>
            <p:ph idx="1" type="subTitle"/>
          </p:nvPr>
        </p:nvSpPr>
        <p:spPr>
          <a:xfrm>
            <a:off x="715100" y="18587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8" name="Google Shape;148;p24"/>
          <p:cNvSpPr txBox="1"/>
          <p:nvPr>
            <p:ph hasCustomPrompt="1" idx="2" type="title"/>
          </p:nvPr>
        </p:nvSpPr>
        <p:spPr>
          <a:xfrm>
            <a:off x="715100" y="29216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9" name="Google Shape;149;p24"/>
          <p:cNvSpPr txBox="1"/>
          <p:nvPr>
            <p:ph idx="3" type="subTitle"/>
          </p:nvPr>
        </p:nvSpPr>
        <p:spPr>
          <a:xfrm>
            <a:off x="715100" y="37973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lt1"/>
        </a:solidFill>
      </p:bgPr>
    </p:bg>
    <p:spTree>
      <p:nvGrpSpPr>
        <p:cNvPr id="150" name="Shape 150"/>
        <p:cNvGrpSpPr/>
        <p:nvPr/>
      </p:nvGrpSpPr>
      <p:grpSpPr>
        <a:xfrm>
          <a:off x="0" y="0"/>
          <a:ext cx="0" cy="0"/>
          <a:chOff x="0" y="0"/>
          <a:chExt cx="0" cy="0"/>
        </a:xfrm>
      </p:grpSpPr>
      <p:pic>
        <p:nvPicPr>
          <p:cNvPr id="151" name="Google Shape;151;p25"/>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152" name="Google Shape;152;p2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153" name="Google Shape;153;p25"/>
          <p:cNvSpPr txBox="1"/>
          <p:nvPr>
            <p:ph hasCustomPrompt="1" idx="2" type="title"/>
          </p:nvPr>
        </p:nvSpPr>
        <p:spPr>
          <a:xfrm>
            <a:off x="7151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4" name="Google Shape;154;p25"/>
          <p:cNvSpPr txBox="1"/>
          <p:nvPr>
            <p:ph idx="1" type="subTitle"/>
          </p:nvPr>
        </p:nvSpPr>
        <p:spPr>
          <a:xfrm>
            <a:off x="7151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5" name="Google Shape;155;p25"/>
          <p:cNvSpPr txBox="1"/>
          <p:nvPr>
            <p:ph idx="3" type="subTitle"/>
          </p:nvPr>
        </p:nvSpPr>
        <p:spPr>
          <a:xfrm>
            <a:off x="7151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56" name="Google Shape;156;p25"/>
          <p:cNvSpPr txBox="1"/>
          <p:nvPr>
            <p:ph idx="4" type="subTitle"/>
          </p:nvPr>
        </p:nvSpPr>
        <p:spPr>
          <a:xfrm>
            <a:off x="46483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7" name="Google Shape;157;p25"/>
          <p:cNvSpPr txBox="1"/>
          <p:nvPr>
            <p:ph idx="5" type="subTitle"/>
          </p:nvPr>
        </p:nvSpPr>
        <p:spPr>
          <a:xfrm>
            <a:off x="46483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58" name="Google Shape;158;p25"/>
          <p:cNvSpPr txBox="1"/>
          <p:nvPr>
            <p:ph hasCustomPrompt="1" idx="6" type="title"/>
          </p:nvPr>
        </p:nvSpPr>
        <p:spPr>
          <a:xfrm>
            <a:off x="46483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solidFill>
          <a:schemeClr val="lt1"/>
        </a:solidFill>
      </p:bgPr>
    </p:bg>
    <p:spTree>
      <p:nvGrpSpPr>
        <p:cNvPr id="159" name="Shape 159"/>
        <p:cNvGrpSpPr/>
        <p:nvPr/>
      </p:nvGrpSpPr>
      <p:grpSpPr>
        <a:xfrm>
          <a:off x="0" y="0"/>
          <a:ext cx="0" cy="0"/>
          <a:chOff x="0" y="0"/>
          <a:chExt cx="0" cy="0"/>
        </a:xfrm>
      </p:grpSpPr>
      <p:sp>
        <p:nvSpPr>
          <p:cNvPr id="160" name="Google Shape;160;p26"/>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bg>
      <p:bgPr>
        <a:solidFill>
          <a:schemeClr val="lt1"/>
        </a:solidFill>
      </p:bgPr>
    </p:bg>
    <p:spTree>
      <p:nvGrpSpPr>
        <p:cNvPr id="161" name="Shape 161"/>
        <p:cNvGrpSpPr/>
        <p:nvPr/>
      </p:nvGrpSpPr>
      <p:grpSpPr>
        <a:xfrm>
          <a:off x="0" y="0"/>
          <a:ext cx="0" cy="0"/>
          <a:chOff x="0" y="0"/>
          <a:chExt cx="0" cy="0"/>
        </a:xfrm>
      </p:grpSpPr>
      <p:pic>
        <p:nvPicPr>
          <p:cNvPr id="162" name="Google Shape;162;p27"/>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pic>
        <p:nvPicPr>
          <p:cNvPr id="163" name="Google Shape;163;p27"/>
          <p:cNvPicPr preferRelativeResize="0"/>
          <p:nvPr/>
        </p:nvPicPr>
        <p:blipFill rotWithShape="1">
          <a:blip r:embed="rId2">
            <a:alphaModFix/>
          </a:blip>
          <a:srcRect b="-108521" l="-235242" r="44460" t="44962"/>
          <a:stretch/>
        </p:blipFill>
        <p:spPr>
          <a:xfrm flipH="1" rot="10800000">
            <a:off x="-4572" y="-2437"/>
            <a:ext cx="9153145" cy="5148375"/>
          </a:xfrm>
          <a:prstGeom prst="rect">
            <a:avLst/>
          </a:prstGeom>
          <a:noFill/>
          <a:ln>
            <a:noFill/>
          </a:ln>
        </p:spPr>
      </p:pic>
      <p:sp>
        <p:nvSpPr>
          <p:cNvPr id="164" name="Google Shape;164;p27"/>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bg>
      <p:bgPr>
        <a:solidFill>
          <a:schemeClr val="lt1"/>
        </a:solidFill>
      </p:bgPr>
    </p:bg>
    <p:spTree>
      <p:nvGrpSpPr>
        <p:cNvPr id="165" name="Shape 165"/>
        <p:cNvGrpSpPr/>
        <p:nvPr/>
      </p:nvGrpSpPr>
      <p:grpSpPr>
        <a:xfrm>
          <a:off x="0" y="0"/>
          <a:ext cx="0" cy="0"/>
          <a:chOff x="0" y="0"/>
          <a:chExt cx="0" cy="0"/>
        </a:xfrm>
      </p:grpSpPr>
      <p:pic>
        <p:nvPicPr>
          <p:cNvPr id="166" name="Google Shape;166;p28"/>
          <p:cNvPicPr preferRelativeResize="0"/>
          <p:nvPr/>
        </p:nvPicPr>
        <p:blipFill rotWithShape="1">
          <a:blip r:embed="rId2">
            <a:alphaModFix/>
          </a:blip>
          <a:srcRect b="-11170" l="-6643" r="27548" t="-11183"/>
          <a:stretch/>
        </p:blipFill>
        <p:spPr>
          <a:xfrm>
            <a:off x="5819050" y="0"/>
            <a:ext cx="3324950" cy="5143500"/>
          </a:xfrm>
          <a:prstGeom prst="rect">
            <a:avLst/>
          </a:prstGeom>
          <a:noFill/>
          <a:ln>
            <a:noFill/>
          </a:ln>
        </p:spPr>
      </p:pic>
      <p:sp>
        <p:nvSpPr>
          <p:cNvPr id="167" name="Google Shape;167;p28"/>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1"/>
        </a:solidFill>
      </p:bgPr>
    </p:bg>
    <p:spTree>
      <p:nvGrpSpPr>
        <p:cNvPr id="168" name="Shape 168"/>
        <p:cNvGrpSpPr/>
        <p:nvPr/>
      </p:nvGrpSpPr>
      <p:grpSpPr>
        <a:xfrm>
          <a:off x="0" y="0"/>
          <a:ext cx="0" cy="0"/>
          <a:chOff x="0" y="0"/>
          <a:chExt cx="0" cy="0"/>
        </a:xfrm>
      </p:grpSpPr>
      <p:pic>
        <p:nvPicPr>
          <p:cNvPr id="169" name="Google Shape;169;p29"/>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170" name="Google Shape;170;p29"/>
          <p:cNvPicPr preferRelativeResize="0"/>
          <p:nvPr/>
        </p:nvPicPr>
        <p:blipFill rotWithShape="1">
          <a:blip r:embed="rId2">
            <a:alphaModFix/>
          </a:blip>
          <a:srcRect b="-6811" l="-55210" r="55209" t="50562"/>
          <a:stretch/>
        </p:blipFill>
        <p:spPr>
          <a:xfrm flipH="1" rot="10800000">
            <a:off x="0" y="0"/>
            <a:ext cx="9144000" cy="5143500"/>
          </a:xfrm>
          <a:prstGeom prst="rect">
            <a:avLst/>
          </a:prstGeom>
          <a:noFill/>
          <a:ln>
            <a:noFill/>
          </a:ln>
        </p:spPr>
      </p:pic>
      <p:sp>
        <p:nvSpPr>
          <p:cNvPr id="171" name="Google Shape;171;p29"/>
          <p:cNvSpPr txBox="1"/>
          <p:nvPr>
            <p:ph type="ctrTitle"/>
          </p:nvPr>
        </p:nvSpPr>
        <p:spPr>
          <a:xfrm>
            <a:off x="715100" y="3330625"/>
            <a:ext cx="3856800" cy="12525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2" name="Google Shape;172;p29"/>
          <p:cNvSpPr txBox="1"/>
          <p:nvPr>
            <p:ph idx="1" type="subTitle"/>
          </p:nvPr>
        </p:nvSpPr>
        <p:spPr>
          <a:xfrm>
            <a:off x="4571900" y="535000"/>
            <a:ext cx="2683800" cy="115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73" name="Google Shape;173;p29"/>
          <p:cNvSpPr txBox="1"/>
          <p:nvPr/>
        </p:nvSpPr>
        <p:spPr>
          <a:xfrm>
            <a:off x="4571863" y="2278000"/>
            <a:ext cx="2683800" cy="49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Albert Sans"/>
                <a:ea typeface="Albert Sans"/>
                <a:cs typeface="Albert Sans"/>
                <a:sym typeface="Albert Sans"/>
              </a:rPr>
              <a:t>CREDITS: This presentation template was created by </a:t>
            </a:r>
            <a:r>
              <a:rPr b="1" lang="en" sz="9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Slidesgo</a:t>
            </a:r>
            <a:r>
              <a:rPr lang="en" sz="900">
                <a:solidFill>
                  <a:schemeClr val="dk1"/>
                </a:solidFill>
                <a:latin typeface="Albert Sans"/>
                <a:ea typeface="Albert Sans"/>
                <a:cs typeface="Albert Sans"/>
                <a:sym typeface="Albert Sans"/>
              </a:rPr>
              <a:t>, and includes icons by </a:t>
            </a:r>
            <a:r>
              <a:rPr b="1" lang="en" sz="9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Flaticon</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and infographics &amp; images by </a:t>
            </a:r>
            <a:r>
              <a:rPr b="1" lang="en" sz="900">
                <a:solidFill>
                  <a:schemeClr val="dk1"/>
                </a:solidFill>
                <a:uFill>
                  <a:noFill/>
                </a:uFill>
                <a:latin typeface="Albert Sans"/>
                <a:ea typeface="Albert Sans"/>
                <a:cs typeface="Albert Sans"/>
                <a:sym typeface="Albert Sans"/>
                <a:hlinkClick r:id="rId5">
                  <a:extLst>
                    <a:ext uri="{A12FA001-AC4F-418D-AE19-62706E023703}">
                      <ahyp:hlinkClr val="tx"/>
                    </a:ext>
                  </a:extLst>
                </a:hlinkClick>
              </a:rPr>
              <a:t>Freepik</a:t>
            </a:r>
            <a:endParaRPr b="1" sz="900">
              <a:solidFill>
                <a:schemeClr val="dk1"/>
              </a:solidFill>
              <a:latin typeface="Albert Sans"/>
              <a:ea typeface="Albert Sans"/>
              <a:cs typeface="Albert Sans"/>
              <a:sym typeface="Albert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1"/>
        </a:solidFill>
      </p:bgPr>
    </p:bg>
    <p:spTree>
      <p:nvGrpSpPr>
        <p:cNvPr id="174" name="Shape 174"/>
        <p:cNvGrpSpPr/>
        <p:nvPr/>
      </p:nvGrpSpPr>
      <p:grpSpPr>
        <a:xfrm>
          <a:off x="0" y="0"/>
          <a:ext cx="0" cy="0"/>
          <a:chOff x="0" y="0"/>
          <a:chExt cx="0" cy="0"/>
        </a:xfrm>
      </p:grpSpPr>
      <p:pic>
        <p:nvPicPr>
          <p:cNvPr id="175" name="Google Shape;175;p30"/>
          <p:cNvPicPr preferRelativeResize="0"/>
          <p:nvPr/>
        </p:nvPicPr>
        <p:blipFill rotWithShape="1">
          <a:blip r:embed="rId2">
            <a:alphaModFix/>
          </a:blip>
          <a:srcRect b="-35825" l="-6643" r="27548" t="13471"/>
          <a:stretch/>
        </p:blipFill>
        <p:spPr>
          <a:xfrm flipH="1">
            <a:off x="-10680" y="-2437"/>
            <a:ext cx="3321293" cy="5143500"/>
          </a:xfrm>
          <a:prstGeom prst="rect">
            <a:avLst/>
          </a:prstGeom>
          <a:noFill/>
          <a:ln>
            <a:noFill/>
          </a:ln>
        </p:spPr>
      </p:pic>
      <p:pic>
        <p:nvPicPr>
          <p:cNvPr id="176" name="Google Shape;176;p30"/>
          <p:cNvPicPr preferRelativeResize="0"/>
          <p:nvPr/>
        </p:nvPicPr>
        <p:blipFill rotWithShape="1">
          <a:blip r:embed="rId2">
            <a:alphaModFix/>
          </a:blip>
          <a:srcRect b="-108521" l="-235242" r="44460" t="44962"/>
          <a:stretch/>
        </p:blipFill>
        <p:spPr>
          <a:xfrm flipH="1" rot="10800000">
            <a:off x="-10680" y="-2437"/>
            <a:ext cx="9144080" cy="5148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b="41635" l="174697" r="177064" t="-83399"/>
          <a:stretch/>
        </p:blipFill>
        <p:spPr>
          <a:xfrm>
            <a:off x="1325" y="-1637"/>
            <a:ext cx="9141450" cy="5146775"/>
          </a:xfrm>
          <a:prstGeom prst="rect">
            <a:avLst/>
          </a:prstGeom>
          <a:noFill/>
          <a:ln>
            <a:noFill/>
          </a:ln>
        </p:spPr>
      </p:pic>
      <p:sp>
        <p:nvSpPr>
          <p:cNvPr id="21" name="Google Shape;21;p4"/>
          <p:cNvSpPr txBox="1"/>
          <p:nvPr>
            <p:ph type="title"/>
          </p:nvPr>
        </p:nvSpPr>
        <p:spPr>
          <a:xfrm>
            <a:off x="715100" y="535000"/>
            <a:ext cx="3856800" cy="948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22" name="Google Shape;22;p4"/>
          <p:cNvSpPr txBox="1"/>
          <p:nvPr>
            <p:ph idx="1" type="body"/>
          </p:nvPr>
        </p:nvSpPr>
        <p:spPr>
          <a:xfrm>
            <a:off x="715100" y="1636300"/>
            <a:ext cx="3856800" cy="18948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23" name="Google Shape;23;p4"/>
          <p:cNvSpPr/>
          <p:nvPr>
            <p:ph idx="2" type="pic"/>
          </p:nvPr>
        </p:nvSpPr>
        <p:spPr>
          <a:xfrm>
            <a:off x="5715175" y="75"/>
            <a:ext cx="3429000" cy="5143500"/>
          </a:xfrm>
          <a:prstGeom prst="rect">
            <a:avLst/>
          </a:prstGeom>
          <a:no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1"/>
        </a:solidFill>
      </p:bgPr>
    </p:bg>
    <p:spTree>
      <p:nvGrpSpPr>
        <p:cNvPr id="177" name="Shape 177"/>
        <p:cNvGrpSpPr/>
        <p:nvPr/>
      </p:nvGrpSpPr>
      <p:grpSpPr>
        <a:xfrm>
          <a:off x="0" y="0"/>
          <a:ext cx="0" cy="0"/>
          <a:chOff x="0" y="0"/>
          <a:chExt cx="0" cy="0"/>
        </a:xfrm>
      </p:grpSpPr>
      <p:pic>
        <p:nvPicPr>
          <p:cNvPr id="178" name="Google Shape;178;p31"/>
          <p:cNvPicPr preferRelativeResize="0"/>
          <p:nvPr/>
        </p:nvPicPr>
        <p:blipFill rotWithShape="1">
          <a:blip r:embed="rId2">
            <a:alphaModFix/>
          </a:blip>
          <a:srcRect b="-6811" l="-55210" r="55209" t="50562"/>
          <a:stretch/>
        </p:blipFill>
        <p:spPr>
          <a:xfrm>
            <a:off x="0" y="0"/>
            <a:ext cx="9144000" cy="5143500"/>
          </a:xfrm>
          <a:prstGeom prst="rect">
            <a:avLst/>
          </a:prstGeom>
          <a:noFill/>
          <a:ln>
            <a:noFill/>
          </a:ln>
        </p:spPr>
      </p:pic>
      <p:pic>
        <p:nvPicPr>
          <p:cNvPr id="179" name="Google Shape;179;p31"/>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24"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
        <p:nvSpPr>
          <p:cNvPr id="26" name="Google Shape;26;p5"/>
          <p:cNvSpPr txBox="1"/>
          <p:nvPr>
            <p:ph idx="1" type="subTitle"/>
          </p:nvPr>
        </p:nvSpPr>
        <p:spPr>
          <a:xfrm>
            <a:off x="11897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 name="Google Shape;27;p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28" name="Google Shape;28;p5"/>
          <p:cNvSpPr txBox="1"/>
          <p:nvPr>
            <p:ph idx="2" type="subTitle"/>
          </p:nvPr>
        </p:nvSpPr>
        <p:spPr>
          <a:xfrm>
            <a:off x="50466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29"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b="47851" l="104756" r="280062" t="-108210"/>
          <a:stretch/>
        </p:blipFill>
        <p:spPr>
          <a:xfrm rot="10800000">
            <a:off x="1325" y="-1637"/>
            <a:ext cx="9141450" cy="5146775"/>
          </a:xfrm>
          <a:prstGeom prst="rect">
            <a:avLst/>
          </a:prstGeom>
          <a:noFill/>
          <a:ln>
            <a:noFill/>
          </a:ln>
        </p:spPr>
      </p:pic>
      <p:sp>
        <p:nvSpPr>
          <p:cNvPr id="31" name="Google Shape;31;p6"/>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32"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b="34585" l="130683" r="175247" t="-50527"/>
          <a:stretch/>
        </p:blipFill>
        <p:spPr>
          <a:xfrm>
            <a:off x="1325" y="-1637"/>
            <a:ext cx="9141450" cy="5146775"/>
          </a:xfrm>
          <a:prstGeom prst="rect">
            <a:avLst/>
          </a:prstGeom>
          <a:noFill/>
          <a:ln>
            <a:noFill/>
          </a:ln>
        </p:spPr>
      </p:pic>
      <p:sp>
        <p:nvSpPr>
          <p:cNvPr id="34" name="Google Shape;34;p7"/>
          <p:cNvSpPr txBox="1"/>
          <p:nvPr>
            <p:ph type="title"/>
          </p:nvPr>
        </p:nvSpPr>
        <p:spPr>
          <a:xfrm>
            <a:off x="715100" y="535000"/>
            <a:ext cx="3856800" cy="954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35" name="Google Shape;35;p7"/>
          <p:cNvSpPr txBox="1"/>
          <p:nvPr>
            <p:ph idx="1" type="body"/>
          </p:nvPr>
        </p:nvSpPr>
        <p:spPr>
          <a:xfrm>
            <a:off x="715100" y="1641400"/>
            <a:ext cx="3856800" cy="7263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36" name="Google Shape;36;p7"/>
          <p:cNvSpPr/>
          <p:nvPr>
            <p:ph idx="2" type="pic"/>
          </p:nvPr>
        </p:nvSpPr>
        <p:spPr>
          <a:xfrm>
            <a:off x="5714900" y="-75"/>
            <a:ext cx="34290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37" name="Shape 37"/>
        <p:cNvGrpSpPr/>
        <p:nvPr/>
      </p:nvGrpSpPr>
      <p:grpSpPr>
        <a:xfrm>
          <a:off x="0" y="0"/>
          <a:ext cx="0" cy="0"/>
          <a:chOff x="0" y="0"/>
          <a:chExt cx="0" cy="0"/>
        </a:xfrm>
      </p:grpSpPr>
      <p:pic>
        <p:nvPicPr>
          <p:cNvPr id="38" name="Google Shape;38;p8"/>
          <p:cNvPicPr preferRelativeResize="0"/>
          <p:nvPr/>
        </p:nvPicPr>
        <p:blipFill rotWithShape="1">
          <a:blip r:embed="rId2">
            <a:alphaModFix/>
          </a:blip>
          <a:srcRect b="2272" l="-19689" r="19690" t="41478"/>
          <a:stretch/>
        </p:blipFill>
        <p:spPr>
          <a:xfrm>
            <a:off x="0" y="0"/>
            <a:ext cx="9144000" cy="5143500"/>
          </a:xfrm>
          <a:prstGeom prst="rect">
            <a:avLst/>
          </a:prstGeom>
          <a:noFill/>
          <a:ln>
            <a:noFill/>
          </a:ln>
        </p:spPr>
      </p:pic>
      <p:sp>
        <p:nvSpPr>
          <p:cNvPr id="39" name="Google Shape;39;p8"/>
          <p:cNvSpPr txBox="1"/>
          <p:nvPr>
            <p:ph type="title"/>
          </p:nvPr>
        </p:nvSpPr>
        <p:spPr>
          <a:xfrm>
            <a:off x="715100" y="535000"/>
            <a:ext cx="7713900" cy="23172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40" name="Shape 40"/>
        <p:cNvGrpSpPr/>
        <p:nvPr/>
      </p:nvGrpSpPr>
      <p:grpSpPr>
        <a:xfrm>
          <a:off x="0" y="0"/>
          <a:ext cx="0" cy="0"/>
          <a:chOff x="0" y="0"/>
          <a:chExt cx="0" cy="0"/>
        </a:xfrm>
      </p:grpSpPr>
      <p:pic>
        <p:nvPicPr>
          <p:cNvPr id="41" name="Google Shape;41;p9"/>
          <p:cNvPicPr preferRelativeResize="0"/>
          <p:nvPr/>
        </p:nvPicPr>
        <p:blipFill rotWithShape="1">
          <a:blip r:embed="rId2">
            <a:alphaModFix/>
          </a:blip>
          <a:srcRect b="-26994" l="7043" r="-48486" t="47434"/>
          <a:stretch/>
        </p:blipFill>
        <p:spPr>
          <a:xfrm flipH="1" rot="10800000">
            <a:off x="-12" y="-2285"/>
            <a:ext cx="9144000" cy="5148070"/>
          </a:xfrm>
          <a:prstGeom prst="rect">
            <a:avLst/>
          </a:prstGeom>
          <a:noFill/>
          <a:ln>
            <a:noFill/>
          </a:ln>
        </p:spPr>
      </p:pic>
      <p:sp>
        <p:nvSpPr>
          <p:cNvPr id="42" name="Google Shape;42;p9"/>
          <p:cNvSpPr txBox="1"/>
          <p:nvPr>
            <p:ph type="title"/>
          </p:nvPr>
        </p:nvSpPr>
        <p:spPr>
          <a:xfrm>
            <a:off x="720000" y="535000"/>
            <a:ext cx="5925300" cy="1250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7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 name="Google Shape;43;p9"/>
          <p:cNvSpPr txBox="1"/>
          <p:nvPr>
            <p:ph idx="1" type="subTitle"/>
          </p:nvPr>
        </p:nvSpPr>
        <p:spPr>
          <a:xfrm>
            <a:off x="4572000" y="3358100"/>
            <a:ext cx="3856800" cy="125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p:nvPr>
            <p:ph idx="2" type="pic"/>
          </p:nvPr>
        </p:nvSpPr>
        <p:spPr>
          <a:xfrm>
            <a:off x="0" y="0"/>
            <a:ext cx="9144000" cy="5143500"/>
          </a:xfrm>
          <a:prstGeom prst="rect">
            <a:avLst/>
          </a:prstGeom>
          <a:noFill/>
          <a:ln>
            <a:noFill/>
          </a:ln>
        </p:spPr>
      </p:sp>
      <p:sp>
        <p:nvSpPr>
          <p:cNvPr id="46" name="Google Shape;46;p10"/>
          <p:cNvSpPr txBox="1"/>
          <p:nvPr>
            <p:ph type="title"/>
          </p:nvPr>
        </p:nvSpPr>
        <p:spPr>
          <a:xfrm>
            <a:off x="715100" y="4059800"/>
            <a:ext cx="7713600" cy="548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548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1pPr>
            <a:lvl2pPr lvl="1"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2pPr>
            <a:lvl3pPr lvl="2"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3pPr>
            <a:lvl4pPr lvl="3"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4pPr>
            <a:lvl5pPr lvl="4"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5pPr>
            <a:lvl6pPr lvl="5"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6pPr>
            <a:lvl7pPr lvl="6"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7pPr>
            <a:lvl8pPr lvl="7"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8pPr>
            <a:lvl9pPr lvl="8"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9pPr>
          </a:lstStyle>
          <a:p/>
        </p:txBody>
      </p:sp>
      <p:sp>
        <p:nvSpPr>
          <p:cNvPr id="7" name="Google Shape;7;p1"/>
          <p:cNvSpPr txBox="1"/>
          <p:nvPr>
            <p:ph idx="1" type="body"/>
          </p:nvPr>
        </p:nvSpPr>
        <p:spPr>
          <a:xfrm>
            <a:off x="715100" y="1083700"/>
            <a:ext cx="7713900" cy="35247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indent="-304800" lvl="1" marL="914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indent="-304800" lvl="2" marL="1371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indent="-304800" lvl="3" marL="1828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indent="-304800" lvl="4" marL="22860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indent="-304800" lvl="5" marL="2743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indent="-304800" lvl="6" marL="3200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indent="-304800" lvl="7" marL="3657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indent="-304800" lvl="8" marL="411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hyperlink" Target="https://github.com/PanLuvme/libcore" TargetMode="External"/><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comments" Target="../comments/comment9.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comments" Target="../comments/comment10.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comments" Target="../comments/comment1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comments" Target="../comments/commen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comments" Target="../comments/commen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comments" Target="../comments/comment14.xml"/><Relationship Id="rId4" Type="http://schemas.openxmlformats.org/officeDocument/2006/relationships/image" Target="../media/image9.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comments" Target="../comments/commen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comments" Target="../comments/commen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comments" Target="../comments/commen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comments" Target="../comments/commen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comments" Target="../comments/comment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ctrTitle"/>
          </p:nvPr>
        </p:nvSpPr>
        <p:spPr>
          <a:xfrm>
            <a:off x="711750" y="1958600"/>
            <a:ext cx="4897500" cy="26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LIBcore</a:t>
            </a:r>
            <a:endParaRPr/>
          </a:p>
          <a:p>
            <a:pPr indent="0" lvl="0" marL="0" rtl="0" algn="l">
              <a:spcBef>
                <a:spcPts val="0"/>
              </a:spcBef>
              <a:spcAft>
                <a:spcPts val="0"/>
              </a:spcAft>
              <a:buNone/>
            </a:pPr>
            <a:r>
              <a:rPr lang="en" sz="4000"/>
              <a:t>Final Phase</a:t>
            </a:r>
            <a:endParaRPr sz="4000"/>
          </a:p>
        </p:txBody>
      </p:sp>
      <p:cxnSp>
        <p:nvCxnSpPr>
          <p:cNvPr id="185" name="Google Shape;185;p32">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pic>
        <p:nvPicPr>
          <p:cNvPr id="186" name="Google Shape;186;p32"/>
          <p:cNvPicPr preferRelativeResize="0"/>
          <p:nvPr/>
        </p:nvPicPr>
        <p:blipFill>
          <a:blip r:embed="rId3">
            <a:alphaModFix/>
          </a:blip>
          <a:stretch>
            <a:fillRect/>
          </a:stretch>
        </p:blipFill>
        <p:spPr>
          <a:xfrm>
            <a:off x="1772618" y="1078052"/>
            <a:ext cx="2182448" cy="880550"/>
          </a:xfrm>
          <a:prstGeom prst="rect">
            <a:avLst/>
          </a:prstGeom>
          <a:noFill/>
          <a:ln>
            <a:noFill/>
          </a:ln>
        </p:spPr>
      </p:pic>
      <p:sp>
        <p:nvSpPr>
          <p:cNvPr id="187" name="Google Shape;187;p32"/>
          <p:cNvSpPr txBox="1"/>
          <p:nvPr>
            <p:ph idx="1" type="subTitle"/>
          </p:nvPr>
        </p:nvSpPr>
        <p:spPr>
          <a:xfrm>
            <a:off x="6111450" y="2380100"/>
            <a:ext cx="2737800" cy="2354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solidFill>
                  <a:srgbClr val="000000"/>
                </a:solidFill>
                <a:latin typeface="Arial"/>
                <a:ea typeface="Arial"/>
                <a:cs typeface="Arial"/>
                <a:sym typeface="Arial"/>
              </a:rPr>
              <a:t>Alejandro Fernandez</a:t>
            </a:r>
            <a:br>
              <a:rPr lang="en" sz="2000">
                <a:solidFill>
                  <a:srgbClr val="000000"/>
                </a:solidFill>
                <a:latin typeface="Arial"/>
                <a:ea typeface="Arial"/>
                <a:cs typeface="Arial"/>
                <a:sym typeface="Arial"/>
              </a:rPr>
            </a:br>
            <a:r>
              <a:rPr lang="en" sz="2000">
                <a:solidFill>
                  <a:srgbClr val="000000"/>
                </a:solidFill>
                <a:latin typeface="Arial"/>
                <a:ea typeface="Arial"/>
                <a:cs typeface="Arial"/>
                <a:sym typeface="Arial"/>
              </a:rPr>
              <a:t>Steven Le</a:t>
            </a:r>
            <a:br>
              <a:rPr lang="en" sz="2000">
                <a:solidFill>
                  <a:srgbClr val="000000"/>
                </a:solidFill>
                <a:latin typeface="Arial"/>
                <a:ea typeface="Arial"/>
                <a:cs typeface="Arial"/>
                <a:sym typeface="Arial"/>
              </a:rPr>
            </a:br>
            <a:r>
              <a:rPr lang="en" sz="2000">
                <a:solidFill>
                  <a:srgbClr val="000000"/>
                </a:solidFill>
                <a:latin typeface="Arial"/>
                <a:ea typeface="Arial"/>
                <a:cs typeface="Arial"/>
                <a:sym typeface="Arial"/>
              </a:rPr>
              <a:t>Thomas Tran</a:t>
            </a:r>
            <a:br>
              <a:rPr lang="en" sz="2000">
                <a:solidFill>
                  <a:srgbClr val="000000"/>
                </a:solidFill>
                <a:latin typeface="Arial"/>
                <a:ea typeface="Arial"/>
                <a:cs typeface="Arial"/>
                <a:sym typeface="Arial"/>
              </a:rPr>
            </a:br>
            <a:r>
              <a:rPr lang="en" sz="2000">
                <a:solidFill>
                  <a:srgbClr val="000000"/>
                </a:solidFill>
                <a:latin typeface="Arial"/>
                <a:ea typeface="Arial"/>
                <a:cs typeface="Arial"/>
                <a:sym typeface="Arial"/>
              </a:rPr>
              <a:t>Kartik Tripathi (KT)</a:t>
            </a:r>
            <a:endParaRPr b="1" sz="600"/>
          </a:p>
        </p:txBody>
      </p:sp>
      <p:pic>
        <p:nvPicPr>
          <p:cNvPr id="188" name="Google Shape;188;p32">
            <a:hlinkClick r:id="rId4"/>
          </p:cNvPr>
          <p:cNvPicPr preferRelativeResize="0"/>
          <p:nvPr/>
        </p:nvPicPr>
        <p:blipFill>
          <a:blip r:embed="rId5">
            <a:alphaModFix/>
          </a:blip>
          <a:stretch>
            <a:fillRect/>
          </a:stretch>
        </p:blipFill>
        <p:spPr>
          <a:xfrm>
            <a:off x="7827975" y="93025"/>
            <a:ext cx="1244800" cy="70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idx="1" type="subTitle"/>
          </p:nvPr>
        </p:nvSpPr>
        <p:spPr>
          <a:xfrm>
            <a:off x="715100" y="1742900"/>
            <a:ext cx="2907600" cy="21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Additions made from the past class diagram since then: </a:t>
            </a:r>
            <a:endParaRPr/>
          </a:p>
          <a:p>
            <a:pPr indent="-304800" lvl="0" marL="457200" rtl="0" algn="l">
              <a:spcBef>
                <a:spcPts val="0"/>
              </a:spcBef>
              <a:spcAft>
                <a:spcPts val="0"/>
              </a:spcAft>
              <a:buSzPts val="1200"/>
              <a:buChar char="●"/>
            </a:pPr>
            <a:r>
              <a:rPr lang="en"/>
              <a:t>Diagram was updated to include additional classes added during development that weren’t on the old diagram</a:t>
            </a:r>
            <a:endParaRPr/>
          </a:p>
          <a:p>
            <a:pPr indent="-304800" lvl="0" marL="457200" rtl="0" algn="l">
              <a:spcBef>
                <a:spcPts val="0"/>
              </a:spcBef>
              <a:spcAft>
                <a:spcPts val="0"/>
              </a:spcAft>
              <a:buSzPts val="1200"/>
              <a:buChar char="●"/>
            </a:pPr>
            <a:r>
              <a:rPr lang="en"/>
              <a:t>Also now includes the text files that would store data of users, resources, and </a:t>
            </a:r>
            <a:r>
              <a:rPr lang="en"/>
              <a:t>loans</a:t>
            </a:r>
            <a:endParaRPr/>
          </a:p>
          <a:p>
            <a:pPr indent="-304800" lvl="0" marL="457200" rtl="0" algn="l">
              <a:spcBef>
                <a:spcPts val="0"/>
              </a:spcBef>
              <a:spcAft>
                <a:spcPts val="0"/>
              </a:spcAft>
              <a:buSzPts val="1200"/>
              <a:buChar char="●"/>
            </a:pPr>
            <a:r>
              <a:rPr lang="en"/>
              <a:t>Includes GUI and Multithreaded Server Client Design through TCP/IP</a:t>
            </a:r>
            <a:endParaRPr/>
          </a:p>
        </p:txBody>
      </p:sp>
      <p:sp>
        <p:nvSpPr>
          <p:cNvPr id="240" name="Google Shape;240;p41"/>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 Class Diagram</a:t>
            </a:r>
            <a:endParaRPr/>
          </a:p>
        </p:txBody>
      </p:sp>
      <p:pic>
        <p:nvPicPr>
          <p:cNvPr id="241" name="Google Shape;241;p41"/>
          <p:cNvPicPr preferRelativeResize="0"/>
          <p:nvPr/>
        </p:nvPicPr>
        <p:blipFill>
          <a:blip r:embed="rId4">
            <a:alphaModFix/>
          </a:blip>
          <a:stretch>
            <a:fillRect/>
          </a:stretch>
        </p:blipFill>
        <p:spPr>
          <a:xfrm>
            <a:off x="4097346" y="960713"/>
            <a:ext cx="5003176" cy="3222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idx="1" type="subTitle"/>
          </p:nvPr>
        </p:nvSpPr>
        <p:spPr>
          <a:xfrm>
            <a:off x="117025" y="1869750"/>
            <a:ext cx="4409100" cy="21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latin typeface="Arial"/>
                <a:ea typeface="Arial"/>
                <a:cs typeface="Arial"/>
                <a:sym typeface="Arial"/>
              </a:rPr>
              <a:t>this diagram shows the roles of each actor:</a:t>
            </a:r>
            <a:endParaRPr b="1" sz="1500">
              <a:solidFill>
                <a:srgbClr val="000000"/>
              </a:solidFill>
              <a:latin typeface="Arial"/>
              <a:ea typeface="Arial"/>
              <a:cs typeface="Arial"/>
              <a:sym typeface="Arial"/>
            </a:endParaRPr>
          </a:p>
          <a:p>
            <a:pPr indent="-304800" lvl="0" marL="609600" rtl="0" algn="l">
              <a:lnSpc>
                <a:spcPct val="115000"/>
              </a:lnSpc>
              <a:spcBef>
                <a:spcPts val="300"/>
              </a:spcBef>
              <a:spcAft>
                <a:spcPts val="0"/>
              </a:spcAft>
              <a:buClr>
                <a:srgbClr val="000000"/>
              </a:buClr>
              <a:buSzPts val="1200"/>
              <a:buFont typeface="Arial"/>
              <a:buChar char="●"/>
            </a:pPr>
            <a:r>
              <a:rPr lang="en">
                <a:solidFill>
                  <a:srgbClr val="000000"/>
                </a:solidFill>
                <a:latin typeface="Arial"/>
                <a:ea typeface="Arial"/>
                <a:cs typeface="Arial"/>
                <a:sym typeface="Arial"/>
              </a:rPr>
              <a:t>staff can do everything — login, manage books, users, manage inventory, export loan data, generate logs, and view history</a:t>
            </a:r>
            <a:endParaRPr>
              <a:solidFill>
                <a:srgbClr val="000000"/>
              </a:solidFill>
              <a:latin typeface="Arial"/>
              <a:ea typeface="Arial"/>
              <a:cs typeface="Arial"/>
              <a:sym typeface="Arial"/>
            </a:endParaRPr>
          </a:p>
          <a:p>
            <a:pPr indent="-304800" lvl="0" marL="609600" rtl="0" algn="l">
              <a:lnSpc>
                <a:spcPct val="115000"/>
              </a:lnSpc>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members can only login, borrow, and return</a:t>
            </a:r>
            <a:endParaRPr>
              <a:solidFill>
                <a:srgbClr val="000000"/>
              </a:solidFill>
              <a:latin typeface="Arial"/>
              <a:ea typeface="Arial"/>
              <a:cs typeface="Arial"/>
              <a:sym typeface="Arial"/>
            </a:endParaRPr>
          </a:p>
          <a:p>
            <a:pPr indent="0" lvl="0" marL="0" rtl="0" algn="l">
              <a:spcBef>
                <a:spcPts val="300"/>
              </a:spcBef>
              <a:spcAft>
                <a:spcPts val="0"/>
              </a:spcAft>
              <a:buNone/>
            </a:pP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 </a:t>
            </a:r>
            <a:r>
              <a:rPr lang="en">
                <a:solidFill>
                  <a:srgbClr val="000000"/>
                </a:solidFill>
                <a:latin typeface="Arial"/>
                <a:ea typeface="Arial"/>
                <a:cs typeface="Arial"/>
                <a:sym typeface="Arial"/>
              </a:rPr>
              <a:t>it helped guide the feature design and gui layout.</a:t>
            </a:r>
            <a:endParaRPr b="1" sz="1500"/>
          </a:p>
        </p:txBody>
      </p:sp>
      <p:sp>
        <p:nvSpPr>
          <p:cNvPr id="247" name="Google Shape;247;p42"/>
          <p:cNvSpPr txBox="1"/>
          <p:nvPr>
            <p:ph type="title"/>
          </p:nvPr>
        </p:nvSpPr>
        <p:spPr>
          <a:xfrm>
            <a:off x="324575" y="30685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a:t>
            </a:r>
            <a:endParaRPr/>
          </a:p>
        </p:txBody>
      </p:sp>
      <p:pic>
        <p:nvPicPr>
          <p:cNvPr id="248" name="Google Shape;248;p42"/>
          <p:cNvPicPr preferRelativeResize="0"/>
          <p:nvPr/>
        </p:nvPicPr>
        <p:blipFill>
          <a:blip r:embed="rId4">
            <a:alphaModFix/>
          </a:blip>
          <a:stretch>
            <a:fillRect/>
          </a:stretch>
        </p:blipFill>
        <p:spPr>
          <a:xfrm>
            <a:off x="4526125" y="580175"/>
            <a:ext cx="4244454" cy="39831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idx="1" type="subTitle"/>
          </p:nvPr>
        </p:nvSpPr>
        <p:spPr>
          <a:xfrm>
            <a:off x="0" y="2258500"/>
            <a:ext cx="2907600" cy="28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Borrowing a book walk through:</a:t>
            </a:r>
            <a:br>
              <a:rPr lang="en">
                <a:solidFill>
                  <a:srgbClr val="000000"/>
                </a:solidFill>
                <a:latin typeface="Arial"/>
                <a:ea typeface="Arial"/>
                <a:cs typeface="Arial"/>
                <a:sym typeface="Arial"/>
              </a:rPr>
            </a:b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 member </a:t>
            </a:r>
            <a:r>
              <a:rPr b="1" lang="en">
                <a:solidFill>
                  <a:srgbClr val="000000"/>
                </a:solidFill>
                <a:latin typeface="Arial"/>
                <a:ea typeface="Arial"/>
                <a:cs typeface="Arial"/>
                <a:sym typeface="Arial"/>
              </a:rPr>
              <a:t>double-clicks</a:t>
            </a:r>
            <a:r>
              <a:rPr lang="en">
                <a:solidFill>
                  <a:srgbClr val="000000"/>
                </a:solidFill>
                <a:latin typeface="Arial"/>
                <a:ea typeface="Arial"/>
                <a:cs typeface="Arial"/>
                <a:sym typeface="Arial"/>
              </a:rPr>
              <a:t> a row in table</a:t>
            </a:r>
            <a:endParaRPr>
              <a:solidFill>
                <a:srgbClr val="000000"/>
              </a:solidFill>
              <a:latin typeface="Arial"/>
              <a:ea typeface="Arial"/>
              <a:cs typeface="Arial"/>
              <a:sym typeface="Arial"/>
            </a:endParaRPr>
          </a:p>
          <a:p>
            <a:pPr indent="0" lvl="0" marL="0" rtl="0" algn="l">
              <a:spcBef>
                <a:spcPts val="0"/>
              </a:spcBef>
              <a:spcAft>
                <a:spcPts val="0"/>
              </a:spcAft>
              <a:buNone/>
            </a:pP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 </a:t>
            </a:r>
            <a:r>
              <a:rPr b="1" lang="en">
                <a:solidFill>
                  <a:srgbClr val="000000"/>
                </a:solidFill>
                <a:latin typeface="Arial"/>
                <a:ea typeface="Arial"/>
                <a:cs typeface="Arial"/>
                <a:sym typeface="Arial"/>
              </a:rPr>
              <a:t>client sends a message to the </a:t>
            </a:r>
            <a:br>
              <a:rPr b="1" lang="en">
                <a:solidFill>
                  <a:srgbClr val="000000"/>
                </a:solidFill>
                <a:latin typeface="Arial"/>
                <a:ea typeface="Arial"/>
                <a:cs typeface="Arial"/>
                <a:sym typeface="Arial"/>
              </a:rPr>
            </a:br>
            <a:r>
              <a:rPr b="1" lang="en">
                <a:solidFill>
                  <a:srgbClr val="000000"/>
                </a:solidFill>
                <a:latin typeface="Arial"/>
                <a:ea typeface="Arial"/>
                <a:cs typeface="Arial"/>
                <a:sym typeface="Arial"/>
              </a:rPr>
              <a:t>server</a:t>
            </a:r>
            <a:r>
              <a:rPr lang="en">
                <a:solidFill>
                  <a:srgbClr val="000000"/>
                </a:solidFill>
                <a:latin typeface="Arial"/>
                <a:ea typeface="Arial"/>
                <a:cs typeface="Arial"/>
                <a:sym typeface="Arial"/>
              </a:rPr>
              <a:t> like: </a:t>
            </a: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‘borrow_resource,userid,bookid,date’</a:t>
            </a:r>
            <a:br>
              <a:rPr lang="en">
                <a:solidFill>
                  <a:srgbClr val="000000"/>
                </a:solidFill>
                <a:latin typeface="Arial"/>
                <a:ea typeface="Arial"/>
                <a:cs typeface="Arial"/>
                <a:sym typeface="Arial"/>
              </a:rPr>
            </a:b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 the server checks if the book is available</a:t>
            </a:r>
            <a:endParaRPr>
              <a:solidFill>
                <a:srgbClr val="000000"/>
              </a:solidFill>
              <a:latin typeface="Arial"/>
              <a:ea typeface="Arial"/>
              <a:cs typeface="Arial"/>
              <a:sym typeface="Arial"/>
            </a:endParaRPr>
          </a:p>
          <a:p>
            <a:pPr indent="0" lvl="0" marL="0" rtl="0" algn="l">
              <a:lnSpc>
                <a:spcPct val="115000"/>
              </a:lnSpc>
              <a:spcBef>
                <a:spcPts val="300"/>
              </a:spcBef>
              <a:spcAft>
                <a:spcPts val="0"/>
              </a:spcAft>
              <a:buNone/>
            </a:pPr>
            <a:r>
              <a:rPr lang="en">
                <a:solidFill>
                  <a:srgbClr val="000000"/>
                </a:solidFill>
                <a:latin typeface="Arial"/>
                <a:ea typeface="Arial"/>
                <a:cs typeface="Arial"/>
                <a:sym typeface="Arial"/>
              </a:rPr>
              <a:t>- if </a:t>
            </a:r>
            <a:r>
              <a:rPr b="1" lang="en">
                <a:solidFill>
                  <a:srgbClr val="000000"/>
                </a:solidFill>
                <a:latin typeface="Arial"/>
                <a:ea typeface="Arial"/>
                <a:cs typeface="Arial"/>
                <a:sym typeface="Arial"/>
              </a:rPr>
              <a:t>yes</a:t>
            </a:r>
            <a:r>
              <a:rPr lang="en">
                <a:solidFill>
                  <a:srgbClr val="000000"/>
                </a:solidFill>
                <a:latin typeface="Arial"/>
                <a:ea typeface="Arial"/>
                <a:cs typeface="Arial"/>
                <a:sym typeface="Arial"/>
              </a:rPr>
              <a:t>, it marks the book as unavailable and logs the transaction</a:t>
            </a:r>
            <a:endParaRPr>
              <a:solidFill>
                <a:srgbClr val="000000"/>
              </a:solidFill>
              <a:latin typeface="Arial"/>
              <a:ea typeface="Arial"/>
              <a:cs typeface="Arial"/>
              <a:sym typeface="Arial"/>
            </a:endParaRPr>
          </a:p>
          <a:p>
            <a:pPr indent="0" lvl="0" marL="0" rtl="0" algn="l">
              <a:lnSpc>
                <a:spcPct val="115000"/>
              </a:lnSpc>
              <a:spcBef>
                <a:spcPts val="300"/>
              </a:spcBef>
              <a:spcAft>
                <a:spcPts val="0"/>
              </a:spcAft>
              <a:buNone/>
            </a:pPr>
            <a:r>
              <a:rPr lang="en">
                <a:solidFill>
                  <a:srgbClr val="000000"/>
                </a:solidFill>
                <a:latin typeface="Arial"/>
                <a:ea typeface="Arial"/>
                <a:cs typeface="Arial"/>
                <a:sym typeface="Arial"/>
              </a:rPr>
              <a:t>- it sends a message back, and the gui updates</a:t>
            </a:r>
            <a:endParaRPr>
              <a:solidFill>
                <a:srgbClr val="000000"/>
              </a:solidFill>
              <a:latin typeface="Arial"/>
              <a:ea typeface="Arial"/>
              <a:cs typeface="Arial"/>
              <a:sym typeface="Arial"/>
            </a:endParaRPr>
          </a:p>
          <a:p>
            <a:pPr indent="0" lvl="0" marL="0" rtl="0" algn="l">
              <a:spcBef>
                <a:spcPts val="300"/>
              </a:spcBef>
              <a:spcAft>
                <a:spcPts val="0"/>
              </a:spcAft>
              <a:buNone/>
            </a:pP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p:txBody>
      </p:sp>
      <p:sp>
        <p:nvSpPr>
          <p:cNvPr id="254" name="Google Shape;254;p43"/>
          <p:cNvSpPr txBox="1"/>
          <p:nvPr>
            <p:ph type="title"/>
          </p:nvPr>
        </p:nvSpPr>
        <p:spPr>
          <a:xfrm>
            <a:off x="182675" y="30425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when you borrow a resource?</a:t>
            </a:r>
            <a:endParaRPr/>
          </a:p>
        </p:txBody>
      </p:sp>
      <p:sp>
        <p:nvSpPr>
          <p:cNvPr id="255" name="Google Shape;255;p43"/>
          <p:cNvSpPr txBox="1"/>
          <p:nvPr>
            <p:ph idx="2" type="subTitle"/>
          </p:nvPr>
        </p:nvSpPr>
        <p:spPr>
          <a:xfrm>
            <a:off x="5046650" y="1742900"/>
            <a:ext cx="2907600" cy="21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56" name="Google Shape;256;p43"/>
          <p:cNvPicPr preferRelativeResize="0"/>
          <p:nvPr/>
        </p:nvPicPr>
        <p:blipFill>
          <a:blip r:embed="rId4">
            <a:alphaModFix/>
          </a:blip>
          <a:stretch>
            <a:fillRect/>
          </a:stretch>
        </p:blipFill>
        <p:spPr>
          <a:xfrm>
            <a:off x="2962953" y="1395950"/>
            <a:ext cx="5974899" cy="3400599"/>
          </a:xfrm>
          <a:prstGeom prst="rect">
            <a:avLst/>
          </a:prstGeom>
          <a:noFill/>
          <a:ln>
            <a:noFill/>
          </a:ln>
        </p:spPr>
      </p:pic>
      <p:sp>
        <p:nvSpPr>
          <p:cNvPr id="257" name="Google Shape;257;p43"/>
          <p:cNvSpPr txBox="1"/>
          <p:nvPr/>
        </p:nvSpPr>
        <p:spPr>
          <a:xfrm>
            <a:off x="176750" y="854300"/>
            <a:ext cx="2356800" cy="14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lbert Sans"/>
                <a:ea typeface="Albert Sans"/>
                <a:cs typeface="Albert Sans"/>
                <a:sym typeface="Albert Sans"/>
              </a:rPr>
              <a:t>What was added:</a:t>
            </a:r>
            <a:br>
              <a:rPr lang="en" sz="1200">
                <a:solidFill>
                  <a:schemeClr val="dk1"/>
                </a:solidFill>
                <a:latin typeface="Albert Sans"/>
                <a:ea typeface="Albert Sans"/>
                <a:cs typeface="Albert Sans"/>
                <a:sym typeface="Albert Sans"/>
              </a:rPr>
            </a:br>
            <a:br>
              <a:rPr lang="en" sz="1200">
                <a:solidFill>
                  <a:schemeClr val="dk1"/>
                </a:solidFill>
                <a:latin typeface="Albert Sans"/>
                <a:ea typeface="Albert Sans"/>
                <a:cs typeface="Albert Sans"/>
                <a:sym typeface="Albert Sans"/>
              </a:rPr>
            </a:br>
            <a:r>
              <a:rPr lang="en" sz="1200">
                <a:solidFill>
                  <a:schemeClr val="dk1"/>
                </a:solidFill>
                <a:latin typeface="Albert Sans"/>
                <a:ea typeface="Albert Sans"/>
                <a:cs typeface="Albert Sans"/>
                <a:sym typeface="Albert Sans"/>
              </a:rPr>
              <a:t>Session Manager, and other core </a:t>
            </a:r>
            <a:r>
              <a:rPr lang="en" sz="1200"/>
              <a:t>for creation of Session and validating requests. which finalizes our Sequence diagram</a:t>
            </a:r>
            <a:endParaRPr sz="1200">
              <a:solidFill>
                <a:schemeClr val="dk1"/>
              </a:solidFill>
              <a:latin typeface="Albert Sans"/>
              <a:ea typeface="Albert Sans"/>
              <a:cs typeface="Albert Sans"/>
              <a:sym typeface="Albert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715100" y="262875"/>
            <a:ext cx="7713900" cy="548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2200">
                <a:solidFill>
                  <a:srgbClr val="000000"/>
                </a:solidFill>
                <a:latin typeface="Alexandria"/>
                <a:ea typeface="Alexandria"/>
                <a:cs typeface="Alexandria"/>
                <a:sym typeface="Alexandria"/>
              </a:rPr>
              <a:t>Session Timeout Explained Simply</a:t>
            </a:r>
            <a:endParaRPr sz="3300">
              <a:solidFill>
                <a:srgbClr val="000000"/>
              </a:solidFill>
              <a:latin typeface="Alexandria"/>
              <a:ea typeface="Alexandria"/>
              <a:cs typeface="Alexandria"/>
              <a:sym typeface="Alexandria"/>
            </a:endParaRPr>
          </a:p>
        </p:txBody>
      </p:sp>
      <p:sp>
        <p:nvSpPr>
          <p:cNvPr id="263" name="Google Shape;263;p44"/>
          <p:cNvSpPr txBox="1"/>
          <p:nvPr>
            <p:ph idx="2" type="subTitle"/>
          </p:nvPr>
        </p:nvSpPr>
        <p:spPr>
          <a:xfrm>
            <a:off x="715100" y="1009300"/>
            <a:ext cx="7713900" cy="3000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900">
                <a:solidFill>
                  <a:srgbClr val="000000"/>
                </a:solidFill>
                <a:latin typeface="Alexandria"/>
                <a:ea typeface="Alexandria"/>
                <a:cs typeface="Alexandria"/>
                <a:sym typeface="Alexandria"/>
              </a:rPr>
              <a:t>We want to make sure users don’t stay logged in forever.</a:t>
            </a:r>
            <a:endParaRPr sz="1900">
              <a:solidFill>
                <a:srgbClr val="000000"/>
              </a:solidFill>
              <a:latin typeface="Alexandria"/>
              <a:ea typeface="Alexandria"/>
              <a:cs typeface="Alexandria"/>
              <a:sym typeface="Alexandria"/>
            </a:endParaRPr>
          </a:p>
          <a:p>
            <a:pPr indent="0" lvl="0" marL="0" rtl="0" algn="l">
              <a:lnSpc>
                <a:spcPct val="115000"/>
              </a:lnSpc>
              <a:spcBef>
                <a:spcPts val="1200"/>
              </a:spcBef>
              <a:spcAft>
                <a:spcPts val="0"/>
              </a:spcAft>
              <a:buNone/>
            </a:pPr>
            <a:r>
              <a:rPr lang="en" sz="1900">
                <a:solidFill>
                  <a:srgbClr val="000000"/>
                </a:solidFill>
                <a:latin typeface="Alexandria"/>
                <a:ea typeface="Alexandria"/>
                <a:cs typeface="Alexandria"/>
                <a:sym typeface="Alexandria"/>
              </a:rPr>
              <a:t>To do this, we use something called a HashMap — a data structure that stores key-value pairs. Imagine a notebook where we write:</a:t>
            </a:r>
            <a:endParaRPr sz="1900">
              <a:solidFill>
                <a:srgbClr val="000000"/>
              </a:solidFill>
              <a:latin typeface="Alexandria"/>
              <a:ea typeface="Alexandria"/>
              <a:cs typeface="Alexandria"/>
              <a:sym typeface="Alexandria"/>
            </a:endParaRPr>
          </a:p>
          <a:p>
            <a:pPr indent="-349250" lvl="0" marL="457200" rtl="0" algn="l">
              <a:lnSpc>
                <a:spcPct val="115000"/>
              </a:lnSpc>
              <a:spcBef>
                <a:spcPts val="1200"/>
              </a:spcBef>
              <a:spcAft>
                <a:spcPts val="0"/>
              </a:spcAft>
              <a:buClr>
                <a:srgbClr val="000000"/>
              </a:buClr>
              <a:buSzPts val="1900"/>
              <a:buFont typeface="Alexandria"/>
              <a:buChar char="●"/>
            </a:pPr>
            <a:r>
              <a:rPr lang="en" sz="1900">
                <a:solidFill>
                  <a:srgbClr val="000000"/>
                </a:solidFill>
                <a:latin typeface="Alexandria"/>
                <a:ea typeface="Alexandria"/>
                <a:cs typeface="Alexandria"/>
                <a:sym typeface="Alexandria"/>
              </a:rPr>
              <a:t>'UserID: LastActiveTime'</a:t>
            </a:r>
            <a:endParaRPr sz="1900">
              <a:solidFill>
                <a:srgbClr val="000000"/>
              </a:solidFill>
              <a:latin typeface="Alexandria"/>
              <a:ea typeface="Alexandria"/>
              <a:cs typeface="Alexandria"/>
              <a:sym typeface="Alexandria"/>
            </a:endParaRPr>
          </a:p>
          <a:p>
            <a:pPr indent="0" lvl="0" marL="0" rtl="0" algn="l">
              <a:lnSpc>
                <a:spcPct val="115000"/>
              </a:lnSpc>
              <a:spcBef>
                <a:spcPts val="1200"/>
              </a:spcBef>
              <a:spcAft>
                <a:spcPts val="1200"/>
              </a:spcAft>
              <a:buNone/>
            </a:pPr>
            <a:r>
              <a:rPr lang="en" sz="1900">
                <a:solidFill>
                  <a:srgbClr val="000000"/>
                </a:solidFill>
                <a:latin typeface="Alexandria"/>
                <a:ea typeface="Alexandria"/>
                <a:cs typeface="Alexandria"/>
                <a:sym typeface="Alexandria"/>
              </a:rPr>
              <a:t>Every few seconds, the server checks that list (run function in clienthandler). If someone hasn’t done anything for 30 seconds, it logs them out and tells the client. The GUI immediately shows the login screen again.</a:t>
            </a:r>
            <a:endParaRPr sz="2800">
              <a:solidFill>
                <a:srgbClr val="000000"/>
              </a:solidFill>
              <a:latin typeface="Alexandria"/>
              <a:ea typeface="Alexandria"/>
              <a:cs typeface="Alexandria"/>
              <a:sym typeface="Alexand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715100" y="262875"/>
            <a:ext cx="7713900" cy="548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2200">
                <a:solidFill>
                  <a:srgbClr val="000000"/>
                </a:solidFill>
                <a:latin typeface="Alexandria"/>
                <a:ea typeface="Alexandria"/>
                <a:cs typeface="Alexandria"/>
                <a:sym typeface="Alexandria"/>
              </a:rPr>
              <a:t>Testing</a:t>
            </a:r>
            <a:endParaRPr sz="3300">
              <a:solidFill>
                <a:srgbClr val="000000"/>
              </a:solidFill>
              <a:latin typeface="Alexandria"/>
              <a:ea typeface="Alexandria"/>
              <a:cs typeface="Alexandria"/>
              <a:sym typeface="Alexandria"/>
            </a:endParaRPr>
          </a:p>
        </p:txBody>
      </p:sp>
      <p:sp>
        <p:nvSpPr>
          <p:cNvPr id="269" name="Google Shape;269;p45"/>
          <p:cNvSpPr txBox="1"/>
          <p:nvPr>
            <p:ph idx="2" type="subTitle"/>
          </p:nvPr>
        </p:nvSpPr>
        <p:spPr>
          <a:xfrm>
            <a:off x="715100" y="1174675"/>
            <a:ext cx="7713900" cy="3000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solidFill>
                  <a:srgbClr val="000000"/>
                </a:solidFill>
                <a:latin typeface="Alexandria"/>
                <a:ea typeface="Alexandria"/>
                <a:cs typeface="Alexandria"/>
                <a:sym typeface="Alexandria"/>
              </a:rPr>
              <a:t>No project is complete without testing. We used JUnit 5, a popular tool for testing Java code.</a:t>
            </a:r>
            <a:endParaRPr sz="1800">
              <a:solidFill>
                <a:srgbClr val="000000"/>
              </a:solidFill>
              <a:latin typeface="Alexandria"/>
              <a:ea typeface="Alexandria"/>
              <a:cs typeface="Alexandria"/>
              <a:sym typeface="Alexandria"/>
            </a:endParaRPr>
          </a:p>
          <a:p>
            <a:pPr indent="0" lvl="0" marL="0" rtl="0" algn="l">
              <a:lnSpc>
                <a:spcPct val="115000"/>
              </a:lnSpc>
              <a:spcBef>
                <a:spcPts val="1200"/>
              </a:spcBef>
              <a:spcAft>
                <a:spcPts val="0"/>
              </a:spcAft>
              <a:buNone/>
            </a:pPr>
            <a:r>
              <a:rPr lang="en" sz="1800">
                <a:solidFill>
                  <a:srgbClr val="000000"/>
                </a:solidFill>
                <a:latin typeface="Alexandria"/>
                <a:ea typeface="Alexandria"/>
                <a:cs typeface="Alexandria"/>
                <a:sym typeface="Alexandria"/>
              </a:rPr>
              <a:t>We wrote tests for server services:</a:t>
            </a:r>
            <a:endParaRPr sz="1800">
              <a:solidFill>
                <a:srgbClr val="000000"/>
              </a:solidFill>
              <a:latin typeface="Alexandria"/>
              <a:ea typeface="Alexandria"/>
              <a:cs typeface="Alexandria"/>
              <a:sym typeface="Alexandria"/>
            </a:endParaRPr>
          </a:p>
          <a:p>
            <a:pPr indent="-342900" lvl="0" marL="457200" rtl="0" algn="l">
              <a:lnSpc>
                <a:spcPct val="115000"/>
              </a:lnSpc>
              <a:spcBef>
                <a:spcPts val="1200"/>
              </a:spcBef>
              <a:spcAft>
                <a:spcPts val="0"/>
              </a:spcAft>
              <a:buClr>
                <a:srgbClr val="000000"/>
              </a:buClr>
              <a:buSzPts val="1800"/>
              <a:buFont typeface="Alexandria"/>
              <a:buChar char="●"/>
            </a:pPr>
            <a:r>
              <a:rPr lang="en" sz="1800">
                <a:solidFill>
                  <a:srgbClr val="000000"/>
                </a:solidFill>
                <a:latin typeface="Alexandria"/>
                <a:ea typeface="Alexandria"/>
                <a:cs typeface="Alexandria"/>
                <a:sym typeface="Alexandria"/>
              </a:rPr>
              <a:t>Validating login with correct/incorrect passwords.</a:t>
            </a:r>
            <a:endParaRPr sz="1800">
              <a:solidFill>
                <a:srgbClr val="000000"/>
              </a:solidFill>
              <a:latin typeface="Alexandria"/>
              <a:ea typeface="Alexandria"/>
              <a:cs typeface="Alexandria"/>
              <a:sym typeface="Alexandria"/>
            </a:endParaRPr>
          </a:p>
          <a:p>
            <a:pPr indent="-342900" lvl="0" marL="457200" rtl="0" algn="l">
              <a:lnSpc>
                <a:spcPct val="115000"/>
              </a:lnSpc>
              <a:spcBef>
                <a:spcPts val="0"/>
              </a:spcBef>
              <a:spcAft>
                <a:spcPts val="0"/>
              </a:spcAft>
              <a:buClr>
                <a:srgbClr val="000000"/>
              </a:buClr>
              <a:buSzPts val="1800"/>
              <a:buFont typeface="Alexandria"/>
              <a:buChar char="●"/>
            </a:pPr>
            <a:r>
              <a:rPr lang="en" sz="1800">
                <a:solidFill>
                  <a:srgbClr val="000000"/>
                </a:solidFill>
                <a:latin typeface="Alexandria"/>
                <a:ea typeface="Alexandria"/>
                <a:cs typeface="Alexandria"/>
                <a:sym typeface="Alexandria"/>
              </a:rPr>
              <a:t>Making sure sessions expire properly.</a:t>
            </a:r>
            <a:endParaRPr sz="1800">
              <a:solidFill>
                <a:srgbClr val="000000"/>
              </a:solidFill>
              <a:latin typeface="Alexandria"/>
              <a:ea typeface="Alexandria"/>
              <a:cs typeface="Alexandria"/>
              <a:sym typeface="Alexandria"/>
            </a:endParaRPr>
          </a:p>
          <a:p>
            <a:pPr indent="-342900" lvl="0" marL="457200" rtl="0" algn="l">
              <a:lnSpc>
                <a:spcPct val="115000"/>
              </a:lnSpc>
              <a:spcBef>
                <a:spcPts val="0"/>
              </a:spcBef>
              <a:spcAft>
                <a:spcPts val="0"/>
              </a:spcAft>
              <a:buClr>
                <a:srgbClr val="000000"/>
              </a:buClr>
              <a:buSzPts val="1800"/>
              <a:buFont typeface="Alexandria"/>
              <a:buChar char="●"/>
            </a:pPr>
            <a:r>
              <a:rPr lang="en" sz="1800">
                <a:solidFill>
                  <a:srgbClr val="000000"/>
                </a:solidFill>
                <a:latin typeface="Alexandria"/>
                <a:ea typeface="Alexandria"/>
                <a:cs typeface="Alexandria"/>
                <a:sym typeface="Alexandria"/>
              </a:rPr>
              <a:t>Checking if borrowing logic updates the book's status.</a:t>
            </a:r>
            <a:endParaRPr sz="1800">
              <a:solidFill>
                <a:srgbClr val="000000"/>
              </a:solidFill>
              <a:latin typeface="Alexandria"/>
              <a:ea typeface="Alexandria"/>
              <a:cs typeface="Alexandria"/>
              <a:sym typeface="Alexandria"/>
            </a:endParaRPr>
          </a:p>
          <a:p>
            <a:pPr indent="0" lvl="0" marL="0" rtl="0" algn="l">
              <a:lnSpc>
                <a:spcPct val="115000"/>
              </a:lnSpc>
              <a:spcBef>
                <a:spcPts val="1200"/>
              </a:spcBef>
              <a:spcAft>
                <a:spcPts val="1200"/>
              </a:spcAft>
              <a:buNone/>
            </a:pPr>
            <a:r>
              <a:rPr lang="en" sz="1800">
                <a:solidFill>
                  <a:srgbClr val="000000"/>
                </a:solidFill>
                <a:latin typeface="Alexandria"/>
                <a:ea typeface="Alexandria"/>
                <a:cs typeface="Alexandria"/>
                <a:sym typeface="Alexandria"/>
              </a:rPr>
              <a:t>These tests are grouped into one suite so anyone can run them by clicking a single file: </a:t>
            </a:r>
            <a:r>
              <a:rPr lang="en" sz="1800">
                <a:solidFill>
                  <a:srgbClr val="188038"/>
                </a:solidFill>
                <a:latin typeface="Alexandria"/>
                <a:ea typeface="Alexandria"/>
                <a:cs typeface="Alexandria"/>
                <a:sym typeface="Alexandria"/>
              </a:rPr>
              <a:t>AllTests.java</a:t>
            </a:r>
            <a:r>
              <a:rPr lang="en" sz="1800">
                <a:solidFill>
                  <a:srgbClr val="000000"/>
                </a:solidFill>
                <a:latin typeface="Alexandria"/>
                <a:ea typeface="Alexandria"/>
                <a:cs typeface="Alexandria"/>
                <a:sym typeface="Alexandria"/>
              </a:rPr>
              <a:t>.</a:t>
            </a:r>
            <a:endParaRPr sz="2600">
              <a:solidFill>
                <a:srgbClr val="000000"/>
              </a:solidFill>
              <a:latin typeface="Alexandria"/>
              <a:ea typeface="Alexandria"/>
              <a:cs typeface="Alexandria"/>
              <a:sym typeface="Alexand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idx="1" type="subTitle"/>
          </p:nvPr>
        </p:nvSpPr>
        <p:spPr>
          <a:xfrm>
            <a:off x="1189750" y="1742900"/>
            <a:ext cx="2907600" cy="21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6"/>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Tasks &amp; Workload Schedule</a:t>
            </a:r>
            <a:endParaRPr/>
          </a:p>
        </p:txBody>
      </p:sp>
      <p:pic>
        <p:nvPicPr>
          <p:cNvPr id="276" name="Google Shape;276;p46" title="Screenshot 2025-04-09 at 2.09.58 PM.png"/>
          <p:cNvPicPr preferRelativeResize="0"/>
          <p:nvPr/>
        </p:nvPicPr>
        <p:blipFill>
          <a:blip r:embed="rId4">
            <a:alphaModFix/>
          </a:blip>
          <a:stretch>
            <a:fillRect/>
          </a:stretch>
        </p:blipFill>
        <p:spPr>
          <a:xfrm>
            <a:off x="557200" y="1083700"/>
            <a:ext cx="5751977" cy="3028811"/>
          </a:xfrm>
          <a:prstGeom prst="rect">
            <a:avLst/>
          </a:prstGeom>
          <a:noFill/>
          <a:ln>
            <a:noFill/>
          </a:ln>
        </p:spPr>
      </p:pic>
      <p:pic>
        <p:nvPicPr>
          <p:cNvPr id="277" name="Google Shape;277;p46" title="Screenshot 2025-05-05 at 2.25.28 PM.png"/>
          <p:cNvPicPr preferRelativeResize="0"/>
          <p:nvPr/>
        </p:nvPicPr>
        <p:blipFill>
          <a:blip r:embed="rId5">
            <a:alphaModFix/>
          </a:blip>
          <a:stretch>
            <a:fillRect/>
          </a:stretch>
        </p:blipFill>
        <p:spPr>
          <a:xfrm>
            <a:off x="2834900" y="4112488"/>
            <a:ext cx="5751977" cy="878862"/>
          </a:xfrm>
          <a:prstGeom prst="rect">
            <a:avLst/>
          </a:prstGeom>
          <a:noFill/>
          <a:ln>
            <a:noFill/>
          </a:ln>
        </p:spPr>
      </p:pic>
      <p:sp>
        <p:nvSpPr>
          <p:cNvPr id="278" name="Google Shape;278;p46"/>
          <p:cNvSpPr txBox="1"/>
          <p:nvPr/>
        </p:nvSpPr>
        <p:spPr>
          <a:xfrm>
            <a:off x="213750" y="4477000"/>
            <a:ext cx="26211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Albert Sans"/>
                <a:ea typeface="Albert Sans"/>
                <a:cs typeface="Albert Sans"/>
                <a:sym typeface="Albert Sans"/>
              </a:rPr>
              <a:t>1-2 Meetings were fridays in person</a:t>
            </a:r>
            <a:endParaRPr b="1" sz="1200">
              <a:solidFill>
                <a:schemeClr val="dk1"/>
              </a:solidFill>
              <a:latin typeface="Albert Sans"/>
              <a:ea typeface="Albert Sans"/>
              <a:cs typeface="Albert Sans"/>
              <a:sym typeface="Albert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7"/>
          <p:cNvSpPr txBox="1"/>
          <p:nvPr>
            <p:ph type="title"/>
          </p:nvPr>
        </p:nvSpPr>
        <p:spPr>
          <a:xfrm>
            <a:off x="715050" y="330500"/>
            <a:ext cx="7713900" cy="548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sz="3200">
                <a:solidFill>
                  <a:srgbClr val="000000"/>
                </a:solidFill>
                <a:latin typeface="Alexandria"/>
                <a:ea typeface="Alexandria"/>
                <a:cs typeface="Alexandria"/>
                <a:sym typeface="Alexandria"/>
              </a:rPr>
              <a:t>Things we could have done better</a:t>
            </a:r>
            <a:endParaRPr sz="4600">
              <a:solidFill>
                <a:srgbClr val="000000"/>
              </a:solidFill>
              <a:latin typeface="Alexandria"/>
              <a:ea typeface="Alexandria"/>
              <a:cs typeface="Alexandria"/>
              <a:sym typeface="Alexandria"/>
            </a:endParaRPr>
          </a:p>
        </p:txBody>
      </p:sp>
      <p:sp>
        <p:nvSpPr>
          <p:cNvPr id="284" name="Google Shape;284;p47"/>
          <p:cNvSpPr txBox="1"/>
          <p:nvPr/>
        </p:nvSpPr>
        <p:spPr>
          <a:xfrm>
            <a:off x="670125" y="1418600"/>
            <a:ext cx="7771800" cy="3237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Alexandria"/>
              <a:buChar char="-"/>
            </a:pPr>
            <a:r>
              <a:rPr lang="en" sz="1200">
                <a:solidFill>
                  <a:schemeClr val="dk1"/>
                </a:solidFill>
                <a:latin typeface="Alexandria"/>
                <a:ea typeface="Alexandria"/>
                <a:cs typeface="Alexandria"/>
                <a:sym typeface="Alexandria"/>
              </a:rPr>
              <a:t>Make the program look prettier.</a:t>
            </a:r>
            <a:endParaRPr sz="1200">
              <a:solidFill>
                <a:schemeClr val="dk1"/>
              </a:solidFill>
              <a:latin typeface="Alexandria"/>
              <a:ea typeface="Alexandria"/>
              <a:cs typeface="Alexandria"/>
              <a:sym typeface="Alexandria"/>
            </a:endParaRPr>
          </a:p>
          <a:p>
            <a:pPr indent="-304800" lvl="0" marL="457200" rtl="0" algn="l">
              <a:spcBef>
                <a:spcPts val="0"/>
              </a:spcBef>
              <a:spcAft>
                <a:spcPts val="0"/>
              </a:spcAft>
              <a:buClr>
                <a:schemeClr val="dk1"/>
              </a:buClr>
              <a:buSzPts val="1200"/>
              <a:buFont typeface="Alexandria"/>
              <a:buChar char="-"/>
            </a:pPr>
            <a:r>
              <a:rPr lang="en" sz="1200">
                <a:solidFill>
                  <a:schemeClr val="dk1"/>
                </a:solidFill>
                <a:latin typeface="Alexandria"/>
                <a:ea typeface="Alexandria"/>
                <a:cs typeface="Alexandria"/>
                <a:sym typeface="Alexandria"/>
              </a:rPr>
              <a:t>Ability to have multiple library objects.</a:t>
            </a:r>
            <a:endParaRPr sz="1200">
              <a:solidFill>
                <a:schemeClr val="dk1"/>
              </a:solidFill>
              <a:latin typeface="Alexandria"/>
              <a:ea typeface="Alexandria"/>
              <a:cs typeface="Alexandria"/>
              <a:sym typeface="Alexandria"/>
            </a:endParaRPr>
          </a:p>
          <a:p>
            <a:pPr indent="-304800" lvl="0" marL="457200" rtl="0" algn="l">
              <a:spcBef>
                <a:spcPts val="0"/>
              </a:spcBef>
              <a:spcAft>
                <a:spcPts val="0"/>
              </a:spcAft>
              <a:buClr>
                <a:schemeClr val="dk1"/>
              </a:buClr>
              <a:buSzPts val="1200"/>
              <a:buFont typeface="Alexandria"/>
              <a:buChar char="-"/>
            </a:pPr>
            <a:r>
              <a:rPr lang="en" sz="1200">
                <a:solidFill>
                  <a:schemeClr val="dk1"/>
                </a:solidFill>
                <a:latin typeface="Alexandria"/>
                <a:ea typeface="Alexandria"/>
                <a:cs typeface="Alexandria"/>
                <a:sym typeface="Alexandria"/>
              </a:rPr>
              <a:t>Account registration for new members.</a:t>
            </a:r>
            <a:endParaRPr sz="1200">
              <a:solidFill>
                <a:schemeClr val="dk1"/>
              </a:solidFill>
              <a:latin typeface="Alexandria"/>
              <a:ea typeface="Alexandria"/>
              <a:cs typeface="Alexandria"/>
              <a:sym typeface="Alexand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715100" y="2259575"/>
            <a:ext cx="4276800" cy="23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290" name="Google Shape;290;p48"/>
          <p:cNvSpPr txBox="1"/>
          <p:nvPr>
            <p:ph idx="1" type="body"/>
          </p:nvPr>
        </p:nvSpPr>
        <p:spPr>
          <a:xfrm>
            <a:off x="4572000" y="535000"/>
            <a:ext cx="3856500" cy="8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Questions or Feedback?</a:t>
            </a:r>
            <a:endParaRPr/>
          </a:p>
        </p:txBody>
      </p:sp>
      <p:cxnSp>
        <p:nvCxnSpPr>
          <p:cNvPr id="291" name="Google Shape;291;p48">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715050" y="45435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What exactly is LIBcore?</a:t>
            </a:r>
            <a:endParaRPr sz="3000"/>
          </a:p>
        </p:txBody>
      </p:sp>
      <p:sp>
        <p:nvSpPr>
          <p:cNvPr id="194" name="Google Shape;194;p33"/>
          <p:cNvSpPr txBox="1"/>
          <p:nvPr>
            <p:ph idx="2" type="subTitle"/>
          </p:nvPr>
        </p:nvSpPr>
        <p:spPr>
          <a:xfrm>
            <a:off x="715050" y="1296525"/>
            <a:ext cx="7713900" cy="3000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500">
                <a:solidFill>
                  <a:srgbClr val="000000"/>
                </a:solidFill>
                <a:latin typeface="Alexandria"/>
                <a:ea typeface="Alexandria"/>
                <a:cs typeface="Alexandria"/>
                <a:sym typeface="Alexandria"/>
              </a:rPr>
              <a:t>It's a complete library management system built in Java. The system includes both the front-end and the back-end, meaning I created the visual interface users interact with, as well as the logic behind the scenes that makes everything work.</a:t>
            </a:r>
            <a:endParaRPr sz="1500">
              <a:solidFill>
                <a:srgbClr val="000000"/>
              </a:solidFill>
              <a:latin typeface="Alexandria"/>
              <a:ea typeface="Alexandria"/>
              <a:cs typeface="Alexandria"/>
              <a:sym typeface="Alexandria"/>
            </a:endParaRPr>
          </a:p>
          <a:p>
            <a:pPr indent="0" lvl="0" marL="0" rtl="0" algn="l">
              <a:lnSpc>
                <a:spcPct val="115000"/>
              </a:lnSpc>
              <a:spcBef>
                <a:spcPts val="1200"/>
              </a:spcBef>
              <a:spcAft>
                <a:spcPts val="0"/>
              </a:spcAft>
              <a:buNone/>
            </a:pPr>
            <a:r>
              <a:t/>
            </a:r>
            <a:endParaRPr sz="1500">
              <a:solidFill>
                <a:srgbClr val="000000"/>
              </a:solidFill>
              <a:latin typeface="Alexandria"/>
              <a:ea typeface="Alexandria"/>
              <a:cs typeface="Alexandria"/>
              <a:sym typeface="Alexandria"/>
            </a:endParaRPr>
          </a:p>
          <a:p>
            <a:pPr indent="0" lvl="0" marL="0" rtl="0" algn="l">
              <a:lnSpc>
                <a:spcPct val="115000"/>
              </a:lnSpc>
              <a:spcBef>
                <a:spcPts val="1200"/>
              </a:spcBef>
              <a:spcAft>
                <a:spcPts val="0"/>
              </a:spcAft>
              <a:buNone/>
            </a:pPr>
            <a:r>
              <a:rPr lang="en" sz="1500">
                <a:solidFill>
                  <a:srgbClr val="000000"/>
                </a:solidFill>
                <a:latin typeface="Alexandria"/>
                <a:ea typeface="Alexandria"/>
                <a:cs typeface="Alexandria"/>
                <a:sym typeface="Alexandria"/>
              </a:rPr>
              <a:t>Imagine a digital version of your local library. You can log in, search for books, borrow them, return them — all from a computer. That’s what LIBcore does. It’s designed for two types of users: library staff and regular members. It runs entirely on Java, and doesn’t require the internet or any special software — just Java installed on the computer.</a:t>
            </a:r>
            <a:endParaRPr sz="1500">
              <a:solidFill>
                <a:srgbClr val="000000"/>
              </a:solidFill>
              <a:latin typeface="Alexandria"/>
              <a:ea typeface="Alexandria"/>
              <a:cs typeface="Alexandria"/>
              <a:sym typeface="Alexandria"/>
            </a:endParaRPr>
          </a:p>
          <a:p>
            <a:pPr indent="0" lvl="0" marL="0" rtl="0" algn="l">
              <a:lnSpc>
                <a:spcPct val="115000"/>
              </a:lnSpc>
              <a:spcBef>
                <a:spcPts val="1200"/>
              </a:spcBef>
              <a:spcAft>
                <a:spcPts val="0"/>
              </a:spcAft>
              <a:buNone/>
            </a:pPr>
            <a:r>
              <a:t/>
            </a:r>
            <a:endParaRPr sz="1500">
              <a:solidFill>
                <a:srgbClr val="000000"/>
              </a:solidFill>
              <a:latin typeface="Alexandria"/>
              <a:ea typeface="Alexandria"/>
              <a:cs typeface="Alexandria"/>
              <a:sym typeface="Alexandria"/>
            </a:endParaRPr>
          </a:p>
          <a:p>
            <a:pPr indent="0" lvl="0" marL="0" rtl="0" algn="l">
              <a:lnSpc>
                <a:spcPct val="115000"/>
              </a:lnSpc>
              <a:spcBef>
                <a:spcPts val="1200"/>
              </a:spcBef>
              <a:spcAft>
                <a:spcPts val="0"/>
              </a:spcAft>
              <a:buNone/>
            </a:pPr>
            <a:r>
              <a:t/>
            </a:r>
            <a:endParaRPr sz="1500">
              <a:solidFill>
                <a:srgbClr val="000000"/>
              </a:solidFill>
              <a:latin typeface="Alexandria"/>
              <a:ea typeface="Alexandria"/>
              <a:cs typeface="Alexandria"/>
              <a:sym typeface="Alexandria"/>
            </a:endParaRPr>
          </a:p>
          <a:p>
            <a:pPr indent="0" lvl="0" marL="457200" rtl="0" algn="l">
              <a:lnSpc>
                <a:spcPct val="100000"/>
              </a:lnSpc>
              <a:spcBef>
                <a:spcPts val="1200"/>
              </a:spcBef>
              <a:spcAft>
                <a:spcPts val="0"/>
              </a:spcAft>
              <a:buNone/>
            </a:pPr>
            <a:r>
              <a:t/>
            </a:r>
            <a:endParaRPr sz="1500">
              <a:solidFill>
                <a:srgbClr val="000000"/>
              </a:solidFill>
              <a:latin typeface="Alexandria"/>
              <a:ea typeface="Alexandria"/>
              <a:cs typeface="Alexandria"/>
              <a:sym typeface="Alexand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715100" y="3064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 Phases Overview</a:t>
            </a:r>
            <a:endParaRPr/>
          </a:p>
        </p:txBody>
      </p:sp>
      <p:sp>
        <p:nvSpPr>
          <p:cNvPr id="200" name="Google Shape;200;p34"/>
          <p:cNvSpPr txBox="1"/>
          <p:nvPr>
            <p:ph idx="2" type="subTitle"/>
          </p:nvPr>
        </p:nvSpPr>
        <p:spPr>
          <a:xfrm>
            <a:off x="715100" y="1018025"/>
            <a:ext cx="7713900" cy="30003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000000"/>
              </a:buClr>
              <a:buSzPts val="1500"/>
              <a:buFont typeface="Alexandria"/>
              <a:buChar char="●"/>
            </a:pPr>
            <a:r>
              <a:rPr lang="en" sz="1500">
                <a:solidFill>
                  <a:srgbClr val="000000"/>
                </a:solidFill>
                <a:latin typeface="Alexandria"/>
                <a:ea typeface="Alexandria"/>
                <a:cs typeface="Alexandria"/>
                <a:sym typeface="Alexandria"/>
              </a:rPr>
              <a:t>Recap of Phase 1: </a:t>
            </a:r>
            <a:endParaRPr sz="1500">
              <a:solidFill>
                <a:srgbClr val="000000"/>
              </a:solidFill>
              <a:latin typeface="Alexandria"/>
              <a:ea typeface="Alexandria"/>
              <a:cs typeface="Alexandria"/>
              <a:sym typeface="Alexandria"/>
            </a:endParaRPr>
          </a:p>
          <a:p>
            <a:pPr indent="0" lvl="0" marL="457200" rtl="0" algn="l">
              <a:lnSpc>
                <a:spcPct val="100000"/>
              </a:lnSpc>
              <a:spcBef>
                <a:spcPts val="0"/>
              </a:spcBef>
              <a:spcAft>
                <a:spcPts val="0"/>
              </a:spcAft>
              <a:buNone/>
            </a:pPr>
            <a:r>
              <a:rPr lang="en" sz="1500">
                <a:solidFill>
                  <a:srgbClr val="000000"/>
                </a:solidFill>
                <a:latin typeface="Alexandria"/>
                <a:ea typeface="Alexandria"/>
                <a:cs typeface="Alexandria"/>
                <a:sym typeface="Alexandria"/>
              </a:rPr>
              <a:t>Outlined functional &amp; non-functional requirements</a:t>
            </a:r>
            <a:endParaRPr sz="1500">
              <a:solidFill>
                <a:srgbClr val="000000"/>
              </a:solidFill>
              <a:latin typeface="Alexandria"/>
              <a:ea typeface="Alexandria"/>
              <a:cs typeface="Alexandria"/>
              <a:sym typeface="Alexandria"/>
            </a:endParaRPr>
          </a:p>
          <a:p>
            <a:pPr indent="0" lvl="0" marL="457200" rtl="0" algn="l">
              <a:lnSpc>
                <a:spcPct val="100000"/>
              </a:lnSpc>
              <a:spcBef>
                <a:spcPts val="0"/>
              </a:spcBef>
              <a:spcAft>
                <a:spcPts val="0"/>
              </a:spcAft>
              <a:buNone/>
            </a:pPr>
            <a:r>
              <a:rPr lang="en" sz="1500">
                <a:solidFill>
                  <a:srgbClr val="000000"/>
                </a:solidFill>
                <a:latin typeface="Alexandria"/>
                <a:ea typeface="Alexandria"/>
                <a:cs typeface="Alexandria"/>
                <a:sym typeface="Alexandria"/>
              </a:rPr>
              <a:t>Designed file-based session &amp; data storage</a:t>
            </a:r>
            <a:endParaRPr sz="1500">
              <a:solidFill>
                <a:srgbClr val="000000"/>
              </a:solidFill>
              <a:latin typeface="Alexandria"/>
              <a:ea typeface="Alexandria"/>
              <a:cs typeface="Alexandria"/>
              <a:sym typeface="Alexandria"/>
            </a:endParaRPr>
          </a:p>
          <a:p>
            <a:pPr indent="0" lvl="0" marL="457200" rtl="0" algn="l">
              <a:lnSpc>
                <a:spcPct val="100000"/>
              </a:lnSpc>
              <a:spcBef>
                <a:spcPts val="0"/>
              </a:spcBef>
              <a:spcAft>
                <a:spcPts val="0"/>
              </a:spcAft>
              <a:buNone/>
            </a:pPr>
            <a:r>
              <a:rPr lang="en" sz="1500">
                <a:solidFill>
                  <a:srgbClr val="000000"/>
                </a:solidFill>
                <a:latin typeface="Alexandria"/>
                <a:ea typeface="Alexandria"/>
                <a:cs typeface="Alexandria"/>
                <a:sym typeface="Alexandria"/>
              </a:rPr>
              <a:t>Defined core modules: User, Resource, Transaction, LoanHistory, Inventory</a:t>
            </a:r>
            <a:endParaRPr sz="1500">
              <a:solidFill>
                <a:srgbClr val="000000"/>
              </a:solidFill>
              <a:latin typeface="Alexandria"/>
              <a:ea typeface="Alexandria"/>
              <a:cs typeface="Alexandria"/>
              <a:sym typeface="Alexandria"/>
            </a:endParaRPr>
          </a:p>
          <a:p>
            <a:pPr indent="-323850" lvl="0" marL="457200" rtl="0" algn="l">
              <a:lnSpc>
                <a:spcPct val="100000"/>
              </a:lnSpc>
              <a:spcBef>
                <a:spcPts val="0"/>
              </a:spcBef>
              <a:spcAft>
                <a:spcPts val="0"/>
              </a:spcAft>
              <a:buClr>
                <a:srgbClr val="000000"/>
              </a:buClr>
              <a:buSzPts val="1500"/>
              <a:buFont typeface="Alexandria"/>
              <a:buChar char="●"/>
            </a:pPr>
            <a:r>
              <a:rPr lang="en" sz="1500">
                <a:solidFill>
                  <a:srgbClr val="000000"/>
                </a:solidFill>
                <a:latin typeface="Alexandria"/>
                <a:ea typeface="Alexandria"/>
                <a:cs typeface="Alexandria"/>
                <a:sym typeface="Alexandria"/>
              </a:rPr>
              <a:t>Additions in Phase 2:</a:t>
            </a:r>
            <a:endParaRPr sz="1500">
              <a:solidFill>
                <a:srgbClr val="000000"/>
              </a:solidFill>
              <a:latin typeface="Alexandria"/>
              <a:ea typeface="Alexandria"/>
              <a:cs typeface="Alexandria"/>
              <a:sym typeface="Alexandria"/>
            </a:endParaRPr>
          </a:p>
          <a:p>
            <a:pPr indent="0" lvl="0" marL="457200" rtl="0" algn="l">
              <a:lnSpc>
                <a:spcPct val="100000"/>
              </a:lnSpc>
              <a:spcBef>
                <a:spcPts val="0"/>
              </a:spcBef>
              <a:spcAft>
                <a:spcPts val="0"/>
              </a:spcAft>
              <a:buNone/>
            </a:pPr>
            <a:r>
              <a:rPr lang="en" sz="1500">
                <a:solidFill>
                  <a:srgbClr val="000000"/>
                </a:solidFill>
                <a:latin typeface="Alexandria"/>
                <a:ea typeface="Alexandria"/>
                <a:cs typeface="Alexandria"/>
                <a:sym typeface="Alexandria"/>
              </a:rPr>
              <a:t>Added architectural context to design choices</a:t>
            </a:r>
            <a:endParaRPr sz="1500">
              <a:solidFill>
                <a:srgbClr val="000000"/>
              </a:solidFill>
              <a:latin typeface="Alexandria"/>
              <a:ea typeface="Alexandria"/>
              <a:cs typeface="Alexandria"/>
              <a:sym typeface="Alexandria"/>
            </a:endParaRPr>
          </a:p>
          <a:p>
            <a:pPr indent="0" lvl="0" marL="457200" rtl="0" algn="l">
              <a:lnSpc>
                <a:spcPct val="100000"/>
              </a:lnSpc>
              <a:spcBef>
                <a:spcPts val="0"/>
              </a:spcBef>
              <a:spcAft>
                <a:spcPts val="0"/>
              </a:spcAft>
              <a:buNone/>
            </a:pPr>
            <a:r>
              <a:rPr lang="en" sz="1500">
                <a:solidFill>
                  <a:srgbClr val="000000"/>
                </a:solidFill>
                <a:latin typeface="Alexandria"/>
                <a:ea typeface="Alexandria"/>
                <a:cs typeface="Alexandria"/>
                <a:sym typeface="Alexandria"/>
              </a:rPr>
              <a:t>Defined multithreaded client-server model (Staff client GUI, server backend)</a:t>
            </a:r>
            <a:endParaRPr sz="1500">
              <a:solidFill>
                <a:srgbClr val="000000"/>
              </a:solidFill>
              <a:latin typeface="Alexandria"/>
              <a:ea typeface="Alexandria"/>
              <a:cs typeface="Alexandria"/>
              <a:sym typeface="Alexandria"/>
            </a:endParaRPr>
          </a:p>
          <a:p>
            <a:pPr indent="0" lvl="0" marL="457200" rtl="0" algn="l">
              <a:lnSpc>
                <a:spcPct val="100000"/>
              </a:lnSpc>
              <a:spcBef>
                <a:spcPts val="0"/>
              </a:spcBef>
              <a:spcAft>
                <a:spcPts val="0"/>
              </a:spcAft>
              <a:buNone/>
            </a:pPr>
            <a:r>
              <a:rPr lang="en" sz="1500">
                <a:solidFill>
                  <a:srgbClr val="000000"/>
                </a:solidFill>
                <a:latin typeface="Alexandria"/>
                <a:ea typeface="Alexandria"/>
                <a:cs typeface="Alexandria"/>
                <a:sym typeface="Alexandria"/>
              </a:rPr>
              <a:t>Introduced message-handling logic with enums</a:t>
            </a:r>
            <a:endParaRPr sz="1500">
              <a:solidFill>
                <a:srgbClr val="000000"/>
              </a:solidFill>
              <a:latin typeface="Alexandria"/>
              <a:ea typeface="Alexandria"/>
              <a:cs typeface="Alexandria"/>
              <a:sym typeface="Alexandria"/>
            </a:endParaRPr>
          </a:p>
          <a:p>
            <a:pPr indent="0" lvl="0" marL="457200" rtl="0" algn="l">
              <a:lnSpc>
                <a:spcPct val="100000"/>
              </a:lnSpc>
              <a:spcBef>
                <a:spcPts val="0"/>
              </a:spcBef>
              <a:spcAft>
                <a:spcPts val="0"/>
              </a:spcAft>
              <a:buNone/>
            </a:pPr>
            <a:r>
              <a:rPr lang="en" sz="1500">
                <a:solidFill>
                  <a:srgbClr val="000000"/>
                </a:solidFill>
                <a:latin typeface="Alexandria"/>
                <a:ea typeface="Alexandria"/>
                <a:cs typeface="Alexandria"/>
                <a:sym typeface="Alexandria"/>
              </a:rPr>
              <a:t>Added network communication module</a:t>
            </a:r>
            <a:endParaRPr sz="1500">
              <a:solidFill>
                <a:srgbClr val="000000"/>
              </a:solidFill>
              <a:latin typeface="Alexandria"/>
              <a:ea typeface="Alexandria"/>
              <a:cs typeface="Alexandria"/>
              <a:sym typeface="Alexandria"/>
            </a:endParaRPr>
          </a:p>
          <a:p>
            <a:pPr indent="-323850" lvl="0" marL="457200" rtl="0" algn="l">
              <a:lnSpc>
                <a:spcPct val="100000"/>
              </a:lnSpc>
              <a:spcBef>
                <a:spcPts val="0"/>
              </a:spcBef>
              <a:spcAft>
                <a:spcPts val="0"/>
              </a:spcAft>
              <a:buClr>
                <a:srgbClr val="000000"/>
              </a:buClr>
              <a:buSzPts val="1500"/>
              <a:buFont typeface="Alexandria"/>
              <a:buChar char="●"/>
            </a:pPr>
            <a:r>
              <a:rPr lang="en" sz="1500">
                <a:solidFill>
                  <a:srgbClr val="000000"/>
                </a:solidFill>
                <a:latin typeface="Alexandria"/>
                <a:ea typeface="Alexandria"/>
                <a:cs typeface="Alexandria"/>
                <a:sym typeface="Alexandria"/>
              </a:rPr>
              <a:t>System Architecture:</a:t>
            </a:r>
            <a:endParaRPr sz="1500">
              <a:solidFill>
                <a:srgbClr val="000000"/>
              </a:solidFill>
              <a:latin typeface="Alexandria"/>
              <a:ea typeface="Alexandria"/>
              <a:cs typeface="Alexandria"/>
              <a:sym typeface="Alexandria"/>
            </a:endParaRPr>
          </a:p>
          <a:p>
            <a:pPr indent="0" lvl="0" marL="457200" rtl="0" algn="l">
              <a:lnSpc>
                <a:spcPct val="100000"/>
              </a:lnSpc>
              <a:spcBef>
                <a:spcPts val="0"/>
              </a:spcBef>
              <a:spcAft>
                <a:spcPts val="0"/>
              </a:spcAft>
              <a:buNone/>
            </a:pPr>
            <a:r>
              <a:rPr lang="en" sz="1500">
                <a:solidFill>
                  <a:srgbClr val="000000"/>
                </a:solidFill>
                <a:latin typeface="Alexandria"/>
                <a:ea typeface="Alexandria"/>
                <a:cs typeface="Alexandria"/>
                <a:sym typeface="Alexandria"/>
              </a:rPr>
              <a:t>Client-Server Communication Model</a:t>
            </a:r>
            <a:endParaRPr sz="1500">
              <a:solidFill>
                <a:srgbClr val="000000"/>
              </a:solidFill>
              <a:latin typeface="Alexandria"/>
              <a:ea typeface="Alexandria"/>
              <a:cs typeface="Alexandria"/>
              <a:sym typeface="Alexandria"/>
            </a:endParaRPr>
          </a:p>
          <a:p>
            <a:pPr indent="0" lvl="0" marL="457200" rtl="0" algn="l">
              <a:lnSpc>
                <a:spcPct val="100000"/>
              </a:lnSpc>
              <a:spcBef>
                <a:spcPts val="0"/>
              </a:spcBef>
              <a:spcAft>
                <a:spcPts val="0"/>
              </a:spcAft>
              <a:buNone/>
            </a:pPr>
            <a:r>
              <a:rPr lang="en" sz="1500">
                <a:solidFill>
                  <a:srgbClr val="000000"/>
                </a:solidFill>
                <a:latin typeface="Alexandria"/>
                <a:ea typeface="Alexandria"/>
                <a:cs typeface="Alexandria"/>
                <a:sym typeface="Alexandria"/>
              </a:rPr>
              <a:t>Staff (Client GUI) → Server (Request Handling)</a:t>
            </a:r>
            <a:endParaRPr sz="1500">
              <a:solidFill>
                <a:srgbClr val="000000"/>
              </a:solidFill>
              <a:latin typeface="Alexandria"/>
              <a:ea typeface="Alexandria"/>
              <a:cs typeface="Alexandria"/>
              <a:sym typeface="Alexandria"/>
            </a:endParaRPr>
          </a:p>
          <a:p>
            <a:pPr indent="0" lvl="0" marL="457200" rtl="0" algn="l">
              <a:lnSpc>
                <a:spcPct val="100000"/>
              </a:lnSpc>
              <a:spcBef>
                <a:spcPts val="0"/>
              </a:spcBef>
              <a:spcAft>
                <a:spcPts val="0"/>
              </a:spcAft>
              <a:buNone/>
            </a:pPr>
            <a:r>
              <a:rPr lang="en" sz="1500">
                <a:solidFill>
                  <a:srgbClr val="000000"/>
                </a:solidFill>
                <a:latin typeface="Alexandria"/>
                <a:ea typeface="Alexandria"/>
                <a:cs typeface="Alexandria"/>
                <a:sym typeface="Alexandria"/>
              </a:rPr>
              <a:t>Use of ClientHandler for multithreaded requests</a:t>
            </a:r>
            <a:endParaRPr sz="1500">
              <a:solidFill>
                <a:srgbClr val="000000"/>
              </a:solidFill>
              <a:latin typeface="Alexandria"/>
              <a:ea typeface="Alexandria"/>
              <a:cs typeface="Alexandria"/>
              <a:sym typeface="Alexandria"/>
            </a:endParaRPr>
          </a:p>
          <a:p>
            <a:pPr indent="0" lvl="0" marL="457200" rtl="0" algn="l">
              <a:lnSpc>
                <a:spcPct val="100000"/>
              </a:lnSpc>
              <a:spcBef>
                <a:spcPts val="0"/>
              </a:spcBef>
              <a:spcAft>
                <a:spcPts val="0"/>
              </a:spcAft>
              <a:buNone/>
            </a:pPr>
            <a:r>
              <a:rPr lang="en" sz="1500">
                <a:solidFill>
                  <a:srgbClr val="000000"/>
                </a:solidFill>
                <a:latin typeface="Alexandria"/>
                <a:ea typeface="Alexandria"/>
                <a:cs typeface="Alexandria"/>
                <a:sym typeface="Alexandria"/>
              </a:rPr>
              <a:t>Message object encapsulates data transfer (uses Enums)</a:t>
            </a:r>
            <a:endParaRPr sz="1500">
              <a:solidFill>
                <a:srgbClr val="000000"/>
              </a:solidFill>
              <a:latin typeface="Alexandria"/>
              <a:ea typeface="Alexandria"/>
              <a:cs typeface="Alexandria"/>
              <a:sym typeface="Alexandria"/>
            </a:endParaRPr>
          </a:p>
          <a:p>
            <a:pPr indent="0" lvl="0" marL="457200" rtl="0" algn="l">
              <a:lnSpc>
                <a:spcPct val="100000"/>
              </a:lnSpc>
              <a:spcBef>
                <a:spcPts val="0"/>
              </a:spcBef>
              <a:spcAft>
                <a:spcPts val="0"/>
              </a:spcAft>
              <a:buNone/>
            </a:pPr>
            <a:r>
              <a:rPr lang="en" sz="1500">
                <a:solidFill>
                  <a:srgbClr val="000000"/>
                </a:solidFill>
                <a:latin typeface="Alexandria"/>
                <a:ea typeface="Alexandria"/>
                <a:cs typeface="Alexandria"/>
                <a:sym typeface="Alexandria"/>
              </a:rPr>
              <a:t>Stored and retrieved from structured .txt files</a:t>
            </a:r>
            <a:endParaRPr sz="1500">
              <a:solidFill>
                <a:srgbClr val="000000"/>
              </a:solidFill>
              <a:latin typeface="Alexandria"/>
              <a:ea typeface="Alexandria"/>
              <a:cs typeface="Alexandria"/>
              <a:sym typeface="Alexandria"/>
            </a:endParaRPr>
          </a:p>
          <a:p>
            <a:pPr indent="0" lvl="0" marL="457200" rtl="0" algn="l">
              <a:lnSpc>
                <a:spcPct val="100000"/>
              </a:lnSpc>
              <a:spcBef>
                <a:spcPts val="0"/>
              </a:spcBef>
              <a:spcAft>
                <a:spcPts val="0"/>
              </a:spcAft>
              <a:buNone/>
            </a:pPr>
            <a:r>
              <a:t/>
            </a:r>
            <a:endParaRPr sz="600">
              <a:solidFill>
                <a:srgbClr val="000000"/>
              </a:solidFill>
              <a:latin typeface="Alexandria"/>
              <a:ea typeface="Alexandria"/>
              <a:cs typeface="Alexandria"/>
              <a:sym typeface="Alexand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715100" y="3064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can use LIBcore?</a:t>
            </a:r>
            <a:endParaRPr/>
          </a:p>
        </p:txBody>
      </p:sp>
      <p:sp>
        <p:nvSpPr>
          <p:cNvPr id="206" name="Google Shape;206;p35"/>
          <p:cNvSpPr txBox="1"/>
          <p:nvPr>
            <p:ph idx="2" type="subTitle"/>
          </p:nvPr>
        </p:nvSpPr>
        <p:spPr>
          <a:xfrm>
            <a:off x="715100" y="1018025"/>
            <a:ext cx="7713900" cy="3000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solidFill>
                  <a:srgbClr val="000000"/>
                </a:solidFill>
                <a:latin typeface="Alexandria"/>
                <a:ea typeface="Alexandria"/>
                <a:cs typeface="Alexandria"/>
                <a:sym typeface="Alexandria"/>
              </a:rPr>
              <a:t>There are two types of users:</a:t>
            </a:r>
            <a:endParaRPr sz="1800">
              <a:solidFill>
                <a:srgbClr val="000000"/>
              </a:solidFill>
              <a:latin typeface="Alexandria"/>
              <a:ea typeface="Alexandria"/>
              <a:cs typeface="Alexandria"/>
              <a:sym typeface="Alexandria"/>
            </a:endParaRPr>
          </a:p>
          <a:p>
            <a:pPr indent="-342900" lvl="0" marL="457200" rtl="0" algn="l">
              <a:lnSpc>
                <a:spcPct val="115000"/>
              </a:lnSpc>
              <a:spcBef>
                <a:spcPts val="1200"/>
              </a:spcBef>
              <a:spcAft>
                <a:spcPts val="0"/>
              </a:spcAft>
              <a:buClr>
                <a:srgbClr val="000000"/>
              </a:buClr>
              <a:buSzPts val="1800"/>
              <a:buFont typeface="Arial"/>
              <a:buChar char="●"/>
            </a:pPr>
            <a:r>
              <a:rPr lang="en" sz="1800">
                <a:solidFill>
                  <a:srgbClr val="000000"/>
                </a:solidFill>
                <a:latin typeface="Alexandria"/>
                <a:ea typeface="Alexandria"/>
                <a:cs typeface="Alexandria"/>
                <a:sym typeface="Alexandria"/>
              </a:rPr>
              <a:t>Staff users, like librarians, can add new books to the system, view who’s borrowing books, and help people return items.</a:t>
            </a:r>
            <a:endParaRPr sz="1800">
              <a:solidFill>
                <a:srgbClr val="000000"/>
              </a:solidFill>
              <a:latin typeface="Alexandria"/>
              <a:ea typeface="Alexandria"/>
              <a:cs typeface="Alexandria"/>
              <a:sym typeface="Alexandria"/>
            </a:endParaRPr>
          </a:p>
          <a:p>
            <a:pPr indent="-342900" lvl="0" marL="457200" rtl="0" algn="l">
              <a:lnSpc>
                <a:spcPct val="115000"/>
              </a:lnSpc>
              <a:spcBef>
                <a:spcPts val="0"/>
              </a:spcBef>
              <a:spcAft>
                <a:spcPts val="0"/>
              </a:spcAft>
              <a:buClr>
                <a:srgbClr val="000000"/>
              </a:buClr>
              <a:buSzPts val="1800"/>
              <a:buFont typeface="Arial"/>
              <a:buChar char="●"/>
            </a:pPr>
            <a:r>
              <a:rPr lang="en" sz="1800">
                <a:solidFill>
                  <a:srgbClr val="000000"/>
                </a:solidFill>
                <a:latin typeface="Alexandria"/>
                <a:ea typeface="Alexandria"/>
                <a:cs typeface="Alexandria"/>
                <a:sym typeface="Alexandria"/>
              </a:rPr>
              <a:t>Members, like students or regular visitors, can log in, see what books are available, borrow them, and return them when done.</a:t>
            </a:r>
            <a:endParaRPr sz="1800">
              <a:solidFill>
                <a:srgbClr val="000000"/>
              </a:solidFill>
              <a:latin typeface="Alexandria"/>
              <a:ea typeface="Alexandria"/>
              <a:cs typeface="Alexandria"/>
              <a:sym typeface="Alexandria"/>
            </a:endParaRPr>
          </a:p>
          <a:p>
            <a:pPr indent="0" lvl="0" marL="0" rtl="0" algn="l">
              <a:lnSpc>
                <a:spcPct val="115000"/>
              </a:lnSpc>
              <a:spcBef>
                <a:spcPts val="1200"/>
              </a:spcBef>
              <a:spcAft>
                <a:spcPts val="0"/>
              </a:spcAft>
              <a:buNone/>
            </a:pPr>
            <a:r>
              <a:rPr lang="en" sz="1800">
                <a:solidFill>
                  <a:srgbClr val="000000"/>
                </a:solidFill>
                <a:latin typeface="Alexandria"/>
                <a:ea typeface="Alexandria"/>
                <a:cs typeface="Alexandria"/>
                <a:sym typeface="Alexandria"/>
              </a:rPr>
              <a:t>The system knows what type of user you are based on your login credentials, and it only shows you the features you're allowed to use.</a:t>
            </a:r>
            <a:endParaRPr sz="1800">
              <a:solidFill>
                <a:srgbClr val="000000"/>
              </a:solidFill>
              <a:latin typeface="Alexandria"/>
              <a:ea typeface="Alexandria"/>
              <a:cs typeface="Alexandria"/>
              <a:sym typeface="Alexandria"/>
            </a:endParaRPr>
          </a:p>
          <a:p>
            <a:pPr indent="0" lvl="0" marL="457200" rtl="0" algn="l">
              <a:lnSpc>
                <a:spcPct val="100000"/>
              </a:lnSpc>
              <a:spcBef>
                <a:spcPts val="1200"/>
              </a:spcBef>
              <a:spcAft>
                <a:spcPts val="0"/>
              </a:spcAft>
              <a:buNone/>
            </a:pPr>
            <a:r>
              <a:t/>
            </a:r>
            <a:endParaRPr sz="2200">
              <a:solidFill>
                <a:srgbClr val="000000"/>
              </a:solidFill>
              <a:latin typeface="Alexandria"/>
              <a:ea typeface="Alexandria"/>
              <a:cs typeface="Alexandria"/>
              <a:sym typeface="Alexand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715100" y="184550"/>
            <a:ext cx="7713900" cy="548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rgbClr val="000000"/>
                </a:solidFill>
                <a:latin typeface="Alexandria"/>
                <a:ea typeface="Alexandria"/>
                <a:cs typeface="Alexandria"/>
                <a:sym typeface="Alexandria"/>
              </a:rPr>
              <a:t>How Does LIBcore Work Behind the Scenes?</a:t>
            </a:r>
            <a:endParaRPr sz="3900">
              <a:latin typeface="Alexandria"/>
              <a:ea typeface="Alexandria"/>
              <a:cs typeface="Alexandria"/>
              <a:sym typeface="Alexandria"/>
            </a:endParaRPr>
          </a:p>
        </p:txBody>
      </p:sp>
      <p:sp>
        <p:nvSpPr>
          <p:cNvPr id="212" name="Google Shape;212;p36"/>
          <p:cNvSpPr txBox="1"/>
          <p:nvPr>
            <p:ph idx="2" type="subTitle"/>
          </p:nvPr>
        </p:nvSpPr>
        <p:spPr>
          <a:xfrm>
            <a:off x="715100" y="931000"/>
            <a:ext cx="7713900" cy="3000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solidFill>
                  <a:srgbClr val="000000"/>
                </a:solidFill>
                <a:latin typeface="Alexandria"/>
                <a:ea typeface="Alexandria"/>
                <a:cs typeface="Alexandria"/>
                <a:sym typeface="Alexandria"/>
              </a:rPr>
              <a:t>LIBcore is built using a model called client-server architecture. That means there are two parts: one part runs on the user’s computer (the 'client'), and another part runs in the background as the 'server'.</a:t>
            </a:r>
            <a:endParaRPr sz="1600">
              <a:solidFill>
                <a:srgbClr val="000000"/>
              </a:solidFill>
              <a:latin typeface="Alexandria"/>
              <a:ea typeface="Alexandria"/>
              <a:cs typeface="Alexandria"/>
              <a:sym typeface="Alexandria"/>
            </a:endParaRPr>
          </a:p>
          <a:p>
            <a:pPr indent="-330200" lvl="0" marL="457200" rtl="0" algn="l">
              <a:lnSpc>
                <a:spcPct val="115000"/>
              </a:lnSpc>
              <a:spcBef>
                <a:spcPts val="1200"/>
              </a:spcBef>
              <a:spcAft>
                <a:spcPts val="0"/>
              </a:spcAft>
              <a:buClr>
                <a:srgbClr val="000000"/>
              </a:buClr>
              <a:buSzPts val="1600"/>
              <a:buFont typeface="Arial"/>
              <a:buChar char="●"/>
            </a:pPr>
            <a:r>
              <a:rPr lang="en" sz="1600">
                <a:solidFill>
                  <a:srgbClr val="000000"/>
                </a:solidFill>
                <a:latin typeface="Alexandria"/>
                <a:ea typeface="Alexandria"/>
                <a:cs typeface="Alexandria"/>
                <a:sym typeface="Alexandria"/>
              </a:rPr>
              <a:t>The client is what you see — the login screen, the tables, the buttons. It’s built using Java Swing, which lets us create windows, forms, and tables.</a:t>
            </a:r>
            <a:endParaRPr sz="1600">
              <a:solidFill>
                <a:srgbClr val="000000"/>
              </a:solidFill>
              <a:latin typeface="Alexandria"/>
              <a:ea typeface="Alexandria"/>
              <a:cs typeface="Alexandria"/>
              <a:sym typeface="Alexandria"/>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lexandria"/>
                <a:ea typeface="Alexandria"/>
                <a:cs typeface="Alexandria"/>
                <a:sym typeface="Alexandria"/>
              </a:rPr>
              <a:t>The server is where the brain of the system lives. It handles login, keeps track of borrowed books, and enforces rules like session timeouts.</a:t>
            </a:r>
            <a:endParaRPr sz="1600">
              <a:solidFill>
                <a:srgbClr val="000000"/>
              </a:solidFill>
              <a:latin typeface="Alexandria"/>
              <a:ea typeface="Alexandria"/>
              <a:cs typeface="Alexandria"/>
              <a:sym typeface="Alexandria"/>
            </a:endParaRPr>
          </a:p>
          <a:p>
            <a:pPr indent="0" lvl="0" marL="0" rtl="0" algn="l">
              <a:lnSpc>
                <a:spcPct val="115000"/>
              </a:lnSpc>
              <a:spcBef>
                <a:spcPts val="1200"/>
              </a:spcBef>
              <a:spcAft>
                <a:spcPts val="0"/>
              </a:spcAft>
              <a:buNone/>
            </a:pPr>
            <a:r>
              <a:rPr lang="en" sz="1600">
                <a:solidFill>
                  <a:srgbClr val="000000"/>
                </a:solidFill>
                <a:latin typeface="Alexandria"/>
                <a:ea typeface="Alexandria"/>
                <a:cs typeface="Alexandria"/>
                <a:sym typeface="Alexandria"/>
              </a:rPr>
              <a:t>The client and server talk to each other using something called sockets — like digital wires that send text messages between two programs.</a:t>
            </a:r>
            <a:endParaRPr sz="1600">
              <a:solidFill>
                <a:srgbClr val="000000"/>
              </a:solidFill>
              <a:latin typeface="Alexandria"/>
              <a:ea typeface="Alexandria"/>
              <a:cs typeface="Alexandria"/>
              <a:sym typeface="Alexandria"/>
            </a:endParaRPr>
          </a:p>
          <a:p>
            <a:pPr indent="0" lvl="0" marL="457200" rtl="0" algn="l">
              <a:lnSpc>
                <a:spcPct val="100000"/>
              </a:lnSpc>
              <a:spcBef>
                <a:spcPts val="1200"/>
              </a:spcBef>
              <a:spcAft>
                <a:spcPts val="0"/>
              </a:spcAft>
              <a:buNone/>
            </a:pPr>
            <a:r>
              <a:t/>
            </a:r>
            <a:endParaRPr sz="2300">
              <a:solidFill>
                <a:srgbClr val="000000"/>
              </a:solidFill>
              <a:latin typeface="Alexandria"/>
              <a:ea typeface="Alexandria"/>
              <a:cs typeface="Alexandria"/>
              <a:sym typeface="Alexand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715100" y="149750"/>
            <a:ext cx="7713900" cy="548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2600">
                <a:solidFill>
                  <a:srgbClr val="000000"/>
                </a:solidFill>
                <a:latin typeface="Alexandria"/>
                <a:ea typeface="Alexandria"/>
                <a:cs typeface="Alexandria"/>
                <a:sym typeface="Alexandria"/>
              </a:rPr>
              <a:t>Core Features of LIBcore</a:t>
            </a:r>
            <a:endParaRPr sz="4000">
              <a:solidFill>
                <a:srgbClr val="000000"/>
              </a:solidFill>
              <a:latin typeface="Alexandria"/>
              <a:ea typeface="Alexandria"/>
              <a:cs typeface="Alexandria"/>
              <a:sym typeface="Alexandria"/>
            </a:endParaRPr>
          </a:p>
        </p:txBody>
      </p:sp>
      <p:sp>
        <p:nvSpPr>
          <p:cNvPr id="218" name="Google Shape;218;p37"/>
          <p:cNvSpPr txBox="1"/>
          <p:nvPr>
            <p:ph idx="2" type="subTitle"/>
          </p:nvPr>
        </p:nvSpPr>
        <p:spPr>
          <a:xfrm>
            <a:off x="715100" y="931000"/>
            <a:ext cx="7713900" cy="3000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rgbClr val="000000"/>
              </a:buClr>
              <a:buSzPts val="1800"/>
              <a:buFont typeface="Arial"/>
              <a:buChar char="●"/>
            </a:pPr>
            <a:r>
              <a:rPr lang="en" sz="1800">
                <a:solidFill>
                  <a:srgbClr val="000000"/>
                </a:solidFill>
                <a:latin typeface="Alexandria"/>
                <a:ea typeface="Alexandria"/>
                <a:cs typeface="Alexandria"/>
                <a:sym typeface="Alexandria"/>
              </a:rPr>
              <a:t>Login system: You can only get in if your user ID and password match.</a:t>
            </a:r>
            <a:endParaRPr sz="1800">
              <a:solidFill>
                <a:srgbClr val="000000"/>
              </a:solidFill>
              <a:latin typeface="Alexandria"/>
              <a:ea typeface="Alexandria"/>
              <a:cs typeface="Alexandria"/>
              <a:sym typeface="Alexandria"/>
            </a:endParaRPr>
          </a:p>
          <a:p>
            <a:pPr indent="-342900" lvl="0" marL="457200" rtl="0" algn="l">
              <a:lnSpc>
                <a:spcPct val="115000"/>
              </a:lnSpc>
              <a:spcBef>
                <a:spcPts val="0"/>
              </a:spcBef>
              <a:spcAft>
                <a:spcPts val="0"/>
              </a:spcAft>
              <a:buClr>
                <a:srgbClr val="000000"/>
              </a:buClr>
              <a:buSzPts val="1800"/>
              <a:buFont typeface="Arial"/>
              <a:buChar char="●"/>
            </a:pPr>
            <a:r>
              <a:rPr lang="en" sz="1800">
                <a:solidFill>
                  <a:srgbClr val="000000"/>
                </a:solidFill>
                <a:latin typeface="Alexandria"/>
                <a:ea typeface="Alexandria"/>
                <a:cs typeface="Alexandria"/>
                <a:sym typeface="Alexandria"/>
              </a:rPr>
              <a:t>Resource viewing: You can browse a list of books — called 'resources'.</a:t>
            </a:r>
            <a:endParaRPr sz="1800">
              <a:solidFill>
                <a:srgbClr val="000000"/>
              </a:solidFill>
              <a:latin typeface="Alexandria"/>
              <a:ea typeface="Alexandria"/>
              <a:cs typeface="Alexandria"/>
              <a:sym typeface="Alexandria"/>
            </a:endParaRPr>
          </a:p>
          <a:p>
            <a:pPr indent="-342900" lvl="0" marL="457200" rtl="0" algn="l">
              <a:lnSpc>
                <a:spcPct val="115000"/>
              </a:lnSpc>
              <a:spcBef>
                <a:spcPts val="0"/>
              </a:spcBef>
              <a:spcAft>
                <a:spcPts val="0"/>
              </a:spcAft>
              <a:buClr>
                <a:srgbClr val="000000"/>
              </a:buClr>
              <a:buSzPts val="1800"/>
              <a:buFont typeface="Arial"/>
              <a:buChar char="●"/>
            </a:pPr>
            <a:r>
              <a:rPr lang="en" sz="1800">
                <a:solidFill>
                  <a:srgbClr val="000000"/>
                </a:solidFill>
                <a:latin typeface="Alexandria"/>
                <a:ea typeface="Alexandria"/>
                <a:cs typeface="Alexandria"/>
                <a:sym typeface="Alexandria"/>
              </a:rPr>
              <a:t>Borrowing books: Double-click any available book to borrow it.</a:t>
            </a:r>
            <a:endParaRPr sz="1800">
              <a:solidFill>
                <a:srgbClr val="000000"/>
              </a:solidFill>
              <a:latin typeface="Alexandria"/>
              <a:ea typeface="Alexandria"/>
              <a:cs typeface="Alexandria"/>
              <a:sym typeface="Alexandria"/>
            </a:endParaRPr>
          </a:p>
          <a:p>
            <a:pPr indent="-342900" lvl="0" marL="457200" rtl="0" algn="l">
              <a:lnSpc>
                <a:spcPct val="115000"/>
              </a:lnSpc>
              <a:spcBef>
                <a:spcPts val="0"/>
              </a:spcBef>
              <a:spcAft>
                <a:spcPts val="0"/>
              </a:spcAft>
              <a:buClr>
                <a:srgbClr val="000000"/>
              </a:buClr>
              <a:buSzPts val="1800"/>
              <a:buFont typeface="Arial"/>
              <a:buChar char="●"/>
            </a:pPr>
            <a:r>
              <a:rPr lang="en" sz="1800">
                <a:solidFill>
                  <a:srgbClr val="000000"/>
                </a:solidFill>
                <a:latin typeface="Alexandria"/>
                <a:ea typeface="Alexandria"/>
                <a:cs typeface="Alexandria"/>
                <a:sym typeface="Alexandria"/>
              </a:rPr>
              <a:t>Returning books: Fill out a simple form to return items.</a:t>
            </a:r>
            <a:endParaRPr sz="1800">
              <a:solidFill>
                <a:srgbClr val="000000"/>
              </a:solidFill>
              <a:latin typeface="Alexandria"/>
              <a:ea typeface="Alexandria"/>
              <a:cs typeface="Alexandria"/>
              <a:sym typeface="Alexandria"/>
            </a:endParaRPr>
          </a:p>
          <a:p>
            <a:pPr indent="-342900" lvl="0" marL="457200" rtl="0" algn="l">
              <a:lnSpc>
                <a:spcPct val="115000"/>
              </a:lnSpc>
              <a:spcBef>
                <a:spcPts val="0"/>
              </a:spcBef>
              <a:spcAft>
                <a:spcPts val="0"/>
              </a:spcAft>
              <a:buClr>
                <a:srgbClr val="000000"/>
              </a:buClr>
              <a:buSzPts val="1800"/>
              <a:buFont typeface="Arial"/>
              <a:buChar char="●"/>
            </a:pPr>
            <a:r>
              <a:rPr lang="en" sz="1800">
                <a:solidFill>
                  <a:srgbClr val="000000"/>
                </a:solidFill>
                <a:latin typeface="Alexandria"/>
                <a:ea typeface="Alexandria"/>
                <a:cs typeface="Alexandria"/>
                <a:sym typeface="Alexandria"/>
              </a:rPr>
              <a:t>Staff-only features: Add books, view user list, and transaction logs.</a:t>
            </a:r>
            <a:endParaRPr sz="1800">
              <a:solidFill>
                <a:srgbClr val="000000"/>
              </a:solidFill>
              <a:latin typeface="Alexandria"/>
              <a:ea typeface="Alexandria"/>
              <a:cs typeface="Alexandria"/>
              <a:sym typeface="Alexandria"/>
            </a:endParaRPr>
          </a:p>
          <a:p>
            <a:pPr indent="-342900" lvl="0" marL="457200" rtl="0" algn="l">
              <a:lnSpc>
                <a:spcPct val="115000"/>
              </a:lnSpc>
              <a:spcBef>
                <a:spcPts val="0"/>
              </a:spcBef>
              <a:spcAft>
                <a:spcPts val="0"/>
              </a:spcAft>
              <a:buClr>
                <a:srgbClr val="000000"/>
              </a:buClr>
              <a:buSzPts val="1800"/>
              <a:buFont typeface="Arial"/>
              <a:buChar char="●"/>
            </a:pPr>
            <a:r>
              <a:rPr lang="en" sz="1800">
                <a:solidFill>
                  <a:srgbClr val="000000"/>
                </a:solidFill>
                <a:latin typeface="Alexandria"/>
                <a:ea typeface="Alexandria"/>
                <a:cs typeface="Alexandria"/>
                <a:sym typeface="Alexandria"/>
              </a:rPr>
              <a:t>Session timeout: If you go idle for more than 30 seconds, the system logs you out for security.</a:t>
            </a:r>
            <a:endParaRPr sz="1800">
              <a:solidFill>
                <a:srgbClr val="000000"/>
              </a:solidFill>
              <a:latin typeface="Alexandria"/>
              <a:ea typeface="Alexandria"/>
              <a:cs typeface="Alexandria"/>
              <a:sym typeface="Alexandria"/>
            </a:endParaRPr>
          </a:p>
          <a:p>
            <a:pPr indent="0" lvl="0" marL="457200" rtl="0" algn="l">
              <a:lnSpc>
                <a:spcPct val="100000"/>
              </a:lnSpc>
              <a:spcBef>
                <a:spcPts val="1200"/>
              </a:spcBef>
              <a:spcAft>
                <a:spcPts val="0"/>
              </a:spcAft>
              <a:buNone/>
            </a:pPr>
            <a:r>
              <a:t/>
            </a:r>
            <a:endParaRPr sz="1600">
              <a:solidFill>
                <a:srgbClr val="000000"/>
              </a:solidFill>
              <a:latin typeface="Alexandria"/>
              <a:ea typeface="Alexandria"/>
              <a:cs typeface="Alexandria"/>
              <a:sym typeface="Alexand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715050" y="2001500"/>
            <a:ext cx="7713900" cy="548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sz="3200">
                <a:solidFill>
                  <a:srgbClr val="000000"/>
                </a:solidFill>
                <a:latin typeface="Alexandria"/>
                <a:ea typeface="Alexandria"/>
                <a:cs typeface="Alexandria"/>
                <a:sym typeface="Alexandria"/>
              </a:rPr>
              <a:t>Member GUI Walkthrough</a:t>
            </a:r>
            <a:endParaRPr sz="4600">
              <a:solidFill>
                <a:srgbClr val="000000"/>
              </a:solidFill>
              <a:latin typeface="Alexandria"/>
              <a:ea typeface="Alexandria"/>
              <a:cs typeface="Alexandria"/>
              <a:sym typeface="Alexand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715050" y="2001500"/>
            <a:ext cx="7713900" cy="548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sz="3200">
                <a:solidFill>
                  <a:srgbClr val="000000"/>
                </a:solidFill>
                <a:latin typeface="Alexandria"/>
                <a:ea typeface="Alexandria"/>
                <a:cs typeface="Alexandria"/>
                <a:sym typeface="Alexandria"/>
              </a:rPr>
              <a:t>Staff GUI Walkthrough</a:t>
            </a:r>
            <a:endParaRPr sz="4600">
              <a:solidFill>
                <a:srgbClr val="000000"/>
              </a:solidFill>
              <a:latin typeface="Alexandria"/>
              <a:ea typeface="Alexandria"/>
              <a:cs typeface="Alexandria"/>
              <a:sym typeface="Alexand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715100" y="149750"/>
            <a:ext cx="7713900" cy="548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2200">
                <a:solidFill>
                  <a:srgbClr val="000000"/>
                </a:solidFill>
                <a:latin typeface="Alexandria"/>
                <a:ea typeface="Alexandria"/>
                <a:cs typeface="Alexandria"/>
                <a:sym typeface="Alexandria"/>
              </a:rPr>
              <a:t>How the Server Services are Organized</a:t>
            </a:r>
            <a:endParaRPr sz="3700">
              <a:solidFill>
                <a:srgbClr val="000000"/>
              </a:solidFill>
              <a:latin typeface="Alexandria"/>
              <a:ea typeface="Alexandria"/>
              <a:cs typeface="Alexandria"/>
              <a:sym typeface="Alexandria"/>
            </a:endParaRPr>
          </a:p>
        </p:txBody>
      </p:sp>
      <p:sp>
        <p:nvSpPr>
          <p:cNvPr id="234" name="Google Shape;234;p40"/>
          <p:cNvSpPr txBox="1"/>
          <p:nvPr>
            <p:ph idx="2" type="subTitle"/>
          </p:nvPr>
        </p:nvSpPr>
        <p:spPr>
          <a:xfrm>
            <a:off x="715100" y="1174675"/>
            <a:ext cx="7713900" cy="3000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Clr>
                <a:srgbClr val="000000"/>
              </a:buClr>
              <a:buSzPts val="2000"/>
              <a:buFont typeface="Arial"/>
              <a:buChar char="●"/>
            </a:pPr>
            <a:r>
              <a:rPr lang="en" sz="2000">
                <a:solidFill>
                  <a:srgbClr val="000000"/>
                </a:solidFill>
                <a:latin typeface="Alexandria"/>
                <a:ea typeface="Alexandria"/>
                <a:cs typeface="Alexandria"/>
                <a:sym typeface="Alexandria"/>
              </a:rPr>
              <a:t>AuthenticationService.java: Checks if a user’s login is correct.</a:t>
            </a:r>
            <a:endParaRPr sz="2000">
              <a:solidFill>
                <a:srgbClr val="000000"/>
              </a:solidFill>
              <a:latin typeface="Alexandria"/>
              <a:ea typeface="Alexandria"/>
              <a:cs typeface="Alexandria"/>
              <a:sym typeface="Alexandria"/>
            </a:endParaRPr>
          </a:p>
          <a:p>
            <a:pPr indent="-355600" lvl="0" marL="457200" rtl="0" algn="l">
              <a:lnSpc>
                <a:spcPct val="115000"/>
              </a:lnSpc>
              <a:spcBef>
                <a:spcPts val="0"/>
              </a:spcBef>
              <a:spcAft>
                <a:spcPts val="0"/>
              </a:spcAft>
              <a:buClr>
                <a:srgbClr val="000000"/>
              </a:buClr>
              <a:buSzPts val="2000"/>
              <a:buFont typeface="Arial"/>
              <a:buChar char="●"/>
            </a:pPr>
            <a:r>
              <a:rPr lang="en" sz="2000">
                <a:solidFill>
                  <a:srgbClr val="000000"/>
                </a:solidFill>
                <a:latin typeface="Alexandria"/>
                <a:ea typeface="Alexandria"/>
                <a:cs typeface="Alexandria"/>
                <a:sym typeface="Alexandria"/>
              </a:rPr>
              <a:t>ResourceManager.java: Manages all book data — loading, updating, and saving.</a:t>
            </a:r>
            <a:endParaRPr sz="2000">
              <a:solidFill>
                <a:srgbClr val="000000"/>
              </a:solidFill>
              <a:latin typeface="Alexandria"/>
              <a:ea typeface="Alexandria"/>
              <a:cs typeface="Alexandria"/>
              <a:sym typeface="Alexandria"/>
            </a:endParaRPr>
          </a:p>
          <a:p>
            <a:pPr indent="-355600" lvl="0" marL="457200" rtl="0" algn="l">
              <a:lnSpc>
                <a:spcPct val="115000"/>
              </a:lnSpc>
              <a:spcBef>
                <a:spcPts val="0"/>
              </a:spcBef>
              <a:spcAft>
                <a:spcPts val="0"/>
              </a:spcAft>
              <a:buClr>
                <a:srgbClr val="000000"/>
              </a:buClr>
              <a:buSzPts val="2000"/>
              <a:buFont typeface="Arial"/>
              <a:buChar char="●"/>
            </a:pPr>
            <a:r>
              <a:rPr lang="en" sz="2000">
                <a:solidFill>
                  <a:srgbClr val="000000"/>
                </a:solidFill>
                <a:latin typeface="Alexandria"/>
                <a:ea typeface="Alexandria"/>
                <a:cs typeface="Alexandria"/>
                <a:sym typeface="Alexandria"/>
              </a:rPr>
              <a:t>TransactionManager.java: Handles borrowing/returning history.</a:t>
            </a:r>
            <a:endParaRPr sz="2000">
              <a:solidFill>
                <a:srgbClr val="000000"/>
              </a:solidFill>
              <a:latin typeface="Alexandria"/>
              <a:ea typeface="Alexandria"/>
              <a:cs typeface="Alexandria"/>
              <a:sym typeface="Alexandria"/>
            </a:endParaRPr>
          </a:p>
          <a:p>
            <a:pPr indent="-355600" lvl="0" marL="457200" rtl="0" algn="l">
              <a:lnSpc>
                <a:spcPct val="115000"/>
              </a:lnSpc>
              <a:spcBef>
                <a:spcPts val="0"/>
              </a:spcBef>
              <a:spcAft>
                <a:spcPts val="0"/>
              </a:spcAft>
              <a:buClr>
                <a:srgbClr val="000000"/>
              </a:buClr>
              <a:buSzPts val="2000"/>
              <a:buFont typeface="Arial"/>
              <a:buChar char="●"/>
            </a:pPr>
            <a:r>
              <a:rPr lang="en" sz="2000">
                <a:solidFill>
                  <a:srgbClr val="000000"/>
                </a:solidFill>
                <a:latin typeface="Alexandria"/>
                <a:ea typeface="Alexandria"/>
                <a:cs typeface="Alexandria"/>
                <a:sym typeface="Alexandria"/>
              </a:rPr>
              <a:t>UserManager.java: Retrieves information about all users.</a:t>
            </a:r>
            <a:endParaRPr sz="2000">
              <a:solidFill>
                <a:srgbClr val="000000"/>
              </a:solidFill>
              <a:latin typeface="Alexandria"/>
              <a:ea typeface="Alexandria"/>
              <a:cs typeface="Alexandria"/>
              <a:sym typeface="Alexandria"/>
            </a:endParaRPr>
          </a:p>
          <a:p>
            <a:pPr indent="-355600" lvl="0" marL="457200" rtl="0" algn="l">
              <a:lnSpc>
                <a:spcPct val="115000"/>
              </a:lnSpc>
              <a:spcBef>
                <a:spcPts val="0"/>
              </a:spcBef>
              <a:spcAft>
                <a:spcPts val="0"/>
              </a:spcAft>
              <a:buClr>
                <a:srgbClr val="000000"/>
              </a:buClr>
              <a:buSzPts val="2000"/>
              <a:buFont typeface="Arial"/>
              <a:buChar char="●"/>
            </a:pPr>
            <a:r>
              <a:rPr lang="en" sz="2000">
                <a:solidFill>
                  <a:srgbClr val="000000"/>
                </a:solidFill>
                <a:latin typeface="Alexandria"/>
                <a:ea typeface="Alexandria"/>
                <a:cs typeface="Alexandria"/>
                <a:sym typeface="Alexandria"/>
              </a:rPr>
              <a:t>SessionManager.java: Manages sessions. It tracks which users are active.</a:t>
            </a:r>
            <a:endParaRPr sz="2700">
              <a:solidFill>
                <a:srgbClr val="000000"/>
              </a:solidFill>
              <a:latin typeface="Alexandria"/>
              <a:ea typeface="Alexandria"/>
              <a:cs typeface="Alexandria"/>
              <a:sym typeface="Alexandria"/>
            </a:endParaRPr>
          </a:p>
        </p:txBody>
      </p:sp>
    </p:spTree>
  </p:cSld>
  <p:clrMapOvr>
    <a:masterClrMapping/>
  </p:clrMapOvr>
</p:sld>
</file>

<file path=ppt/theme/theme1.xml><?xml version="1.0" encoding="utf-8"?>
<a:theme xmlns:a="http://schemas.openxmlformats.org/drawingml/2006/main" xmlns:r="http://schemas.openxmlformats.org/officeDocument/2006/relationships" name="Lead Funnel by Slidesgo">
  <a:themeElements>
    <a:clrScheme name="Simple Light">
      <a:dk1>
        <a:srgbClr val="15110E"/>
      </a:dk1>
      <a:lt1>
        <a:srgbClr val="FEFFF6"/>
      </a:lt1>
      <a:dk2>
        <a:srgbClr val="C2F5CC"/>
      </a:dk2>
      <a:lt2>
        <a:srgbClr val="52B878"/>
      </a:lt2>
      <a:accent1>
        <a:srgbClr val="13693B"/>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